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4.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1"/>
    <p:sldMasterId id="2147483736" r:id="rId2"/>
    <p:sldMasterId id="2147483670" r:id="rId3"/>
  </p:sldMasterIdLst>
  <p:notesMasterIdLst>
    <p:notesMasterId r:id="rId146"/>
  </p:notesMasterIdLst>
  <p:sldIdLst>
    <p:sldId id="2672" r:id="rId4"/>
    <p:sldId id="2704" r:id="rId5"/>
    <p:sldId id="2854" r:id="rId6"/>
    <p:sldId id="2852" r:id="rId7"/>
    <p:sldId id="2801" r:id="rId8"/>
    <p:sldId id="2862" r:id="rId9"/>
    <p:sldId id="2803" r:id="rId10"/>
    <p:sldId id="2910" r:id="rId11"/>
    <p:sldId id="2666" r:id="rId12"/>
    <p:sldId id="377" r:id="rId13"/>
    <p:sldId id="845" r:id="rId14"/>
    <p:sldId id="867" r:id="rId15"/>
    <p:sldId id="855" r:id="rId16"/>
    <p:sldId id="2824" r:id="rId17"/>
    <p:sldId id="2916" r:id="rId18"/>
    <p:sldId id="723" r:id="rId19"/>
    <p:sldId id="722" r:id="rId20"/>
    <p:sldId id="2917" r:id="rId21"/>
    <p:sldId id="717" r:id="rId22"/>
    <p:sldId id="2918" r:id="rId23"/>
    <p:sldId id="2945" r:id="rId24"/>
    <p:sldId id="1891" r:id="rId25"/>
    <p:sldId id="2651" r:id="rId26"/>
    <p:sldId id="828" r:id="rId27"/>
    <p:sldId id="797" r:id="rId28"/>
    <p:sldId id="798" r:id="rId29"/>
    <p:sldId id="2857" r:id="rId30"/>
    <p:sldId id="2826" r:id="rId31"/>
    <p:sldId id="866" r:id="rId32"/>
    <p:sldId id="799" r:id="rId33"/>
    <p:sldId id="2859" r:id="rId34"/>
    <p:sldId id="800" r:id="rId35"/>
    <p:sldId id="857" r:id="rId36"/>
    <p:sldId id="858" r:id="rId37"/>
    <p:sldId id="859" r:id="rId38"/>
    <p:sldId id="861" r:id="rId39"/>
    <p:sldId id="864" r:id="rId40"/>
    <p:sldId id="2815" r:id="rId41"/>
    <p:sldId id="849" r:id="rId42"/>
    <p:sldId id="853" r:id="rId43"/>
    <p:sldId id="854" r:id="rId44"/>
    <p:sldId id="2834" r:id="rId45"/>
    <p:sldId id="2861" r:id="rId46"/>
    <p:sldId id="2835" r:id="rId47"/>
    <p:sldId id="2836" r:id="rId48"/>
    <p:sldId id="2837" r:id="rId49"/>
    <p:sldId id="2845" r:id="rId50"/>
    <p:sldId id="2848" r:id="rId51"/>
    <p:sldId id="2844" r:id="rId52"/>
    <p:sldId id="2849" r:id="rId53"/>
    <p:sldId id="2847" r:id="rId54"/>
    <p:sldId id="2915" r:id="rId55"/>
    <p:sldId id="2812" r:id="rId56"/>
    <p:sldId id="2944" r:id="rId57"/>
    <p:sldId id="2913" r:id="rId58"/>
    <p:sldId id="2816" r:id="rId59"/>
    <p:sldId id="2839" r:id="rId60"/>
    <p:sldId id="1514" r:id="rId61"/>
    <p:sldId id="896" r:id="rId62"/>
    <p:sldId id="2841" r:id="rId63"/>
    <p:sldId id="2842" r:id="rId64"/>
    <p:sldId id="2863" r:id="rId65"/>
    <p:sldId id="2887" r:id="rId66"/>
    <p:sldId id="2890" r:id="rId67"/>
    <p:sldId id="2891" r:id="rId68"/>
    <p:sldId id="2896" r:id="rId69"/>
    <p:sldId id="757" r:id="rId70"/>
    <p:sldId id="1862" r:id="rId71"/>
    <p:sldId id="1841" r:id="rId72"/>
    <p:sldId id="758" r:id="rId73"/>
    <p:sldId id="762" r:id="rId74"/>
    <p:sldId id="763" r:id="rId75"/>
    <p:sldId id="1919" r:id="rId76"/>
    <p:sldId id="891" r:id="rId77"/>
    <p:sldId id="2897" r:id="rId78"/>
    <p:sldId id="789" r:id="rId79"/>
    <p:sldId id="902" r:id="rId80"/>
    <p:sldId id="901" r:id="rId81"/>
    <p:sldId id="2919" r:id="rId82"/>
    <p:sldId id="737" r:id="rId83"/>
    <p:sldId id="791" r:id="rId84"/>
    <p:sldId id="870" r:id="rId85"/>
    <p:sldId id="1860" r:id="rId86"/>
    <p:sldId id="2901" r:id="rId87"/>
    <p:sldId id="2900" r:id="rId88"/>
    <p:sldId id="1558" r:id="rId89"/>
    <p:sldId id="1576" r:id="rId90"/>
    <p:sldId id="1907" r:id="rId91"/>
    <p:sldId id="1908" r:id="rId92"/>
    <p:sldId id="1909" r:id="rId93"/>
    <p:sldId id="1911" r:id="rId94"/>
    <p:sldId id="1912" r:id="rId95"/>
    <p:sldId id="1564" r:id="rId96"/>
    <p:sldId id="1577" r:id="rId97"/>
    <p:sldId id="1565" r:id="rId98"/>
    <p:sldId id="1573" r:id="rId99"/>
    <p:sldId id="2903" r:id="rId100"/>
    <p:sldId id="1563" r:id="rId101"/>
    <p:sldId id="1566" r:id="rId102"/>
    <p:sldId id="756" r:id="rId103"/>
    <p:sldId id="755" r:id="rId104"/>
    <p:sldId id="2940" r:id="rId105"/>
    <p:sldId id="1899" r:id="rId106"/>
    <p:sldId id="2800" r:id="rId107"/>
    <p:sldId id="2941" r:id="rId108"/>
    <p:sldId id="2942" r:id="rId109"/>
    <p:sldId id="1078" r:id="rId110"/>
    <p:sldId id="386" r:id="rId111"/>
    <p:sldId id="2827" r:id="rId112"/>
    <p:sldId id="2828" r:id="rId113"/>
    <p:sldId id="2563" r:id="rId114"/>
    <p:sldId id="2560" r:id="rId115"/>
    <p:sldId id="807" r:id="rId116"/>
    <p:sldId id="808" r:id="rId117"/>
    <p:sldId id="2719" r:id="rId118"/>
    <p:sldId id="2810" r:id="rId119"/>
    <p:sldId id="2909" r:id="rId120"/>
    <p:sldId id="2925" r:id="rId121"/>
    <p:sldId id="2926" r:id="rId122"/>
    <p:sldId id="2927" r:id="rId123"/>
    <p:sldId id="2928" r:id="rId124"/>
    <p:sldId id="2929" r:id="rId125"/>
    <p:sldId id="2930" r:id="rId126"/>
    <p:sldId id="2939" r:id="rId127"/>
    <p:sldId id="2938" r:id="rId128"/>
    <p:sldId id="2937" r:id="rId129"/>
    <p:sldId id="2936" r:id="rId130"/>
    <p:sldId id="2935" r:id="rId131"/>
    <p:sldId id="2934" r:id="rId132"/>
    <p:sldId id="2933" r:id="rId133"/>
    <p:sldId id="2932" r:id="rId134"/>
    <p:sldId id="2882" r:id="rId135"/>
    <p:sldId id="2885" r:id="rId136"/>
    <p:sldId id="2886" r:id="rId137"/>
    <p:sldId id="1958" r:id="rId138"/>
    <p:sldId id="1959" r:id="rId139"/>
    <p:sldId id="1955" r:id="rId140"/>
    <p:sldId id="2905" r:id="rId141"/>
    <p:sldId id="2906" r:id="rId142"/>
    <p:sldId id="2907" r:id="rId143"/>
    <p:sldId id="2908" r:id="rId144"/>
    <p:sldId id="262" r:id="rId1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86E175-7B3E-4E2A-B7C0-710944A19485}" v="4" dt="2023-08-04T11:59:04.0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969" autoAdjust="0"/>
  </p:normalViewPr>
  <p:slideViewPr>
    <p:cSldViewPr snapToGrid="0">
      <p:cViewPr varScale="1">
        <p:scale>
          <a:sx n="64" d="100"/>
          <a:sy n="64" d="100"/>
        </p:scale>
        <p:origin x="95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theme" Target="theme/theme1.xml"/><Relationship Id="rId5" Type="http://schemas.openxmlformats.org/officeDocument/2006/relationships/slide" Target="slides/slide2.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tableStyles" Target="tableStyles.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microsoft.com/office/2016/11/relationships/changesInfo" Target="changesInfos/changesInfo1.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61" Type="http://schemas.openxmlformats.org/officeDocument/2006/relationships/slide" Target="slides/slide58.xml"/><Relationship Id="rId82" Type="http://schemas.openxmlformats.org/officeDocument/2006/relationships/slide" Target="slides/slide79.xml"/><Relationship Id="rId152" Type="http://schemas.microsoft.com/office/2015/10/relationships/revisionInfo" Target="revisionInfo.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nya Garg" userId="f1bf0582-f24a-43b0-ba85-ed9169a9a91b" providerId="ADAL" clId="{5486E175-7B3E-4E2A-B7C0-710944A19485}"/>
    <pc:docChg chg="custSel addSld delSld modSld sldOrd">
      <pc:chgData name="Tanya Garg" userId="f1bf0582-f24a-43b0-ba85-ed9169a9a91b" providerId="ADAL" clId="{5486E175-7B3E-4E2A-B7C0-710944A19485}" dt="2023-08-04T12:28:48.502" v="202" actId="20577"/>
      <pc:docMkLst>
        <pc:docMk/>
      </pc:docMkLst>
      <pc:sldChg chg="addSp modSp mod">
        <pc:chgData name="Tanya Garg" userId="f1bf0582-f24a-43b0-ba85-ed9169a9a91b" providerId="ADAL" clId="{5486E175-7B3E-4E2A-B7C0-710944A19485}" dt="2023-08-04T09:36:28.438" v="91" actId="14100"/>
        <pc:sldMkLst>
          <pc:docMk/>
          <pc:sldMk cId="1538298475" sldId="717"/>
        </pc:sldMkLst>
        <pc:spChg chg="add mod">
          <ac:chgData name="Tanya Garg" userId="f1bf0582-f24a-43b0-ba85-ed9169a9a91b" providerId="ADAL" clId="{5486E175-7B3E-4E2A-B7C0-710944A19485}" dt="2023-08-04T09:36:28.438" v="91" actId="14100"/>
          <ac:spMkLst>
            <pc:docMk/>
            <pc:sldMk cId="1538298475" sldId="717"/>
            <ac:spMk id="2" creationId="{860233C5-65F0-5470-1998-FC3924AEDAC9}"/>
          </ac:spMkLst>
        </pc:spChg>
        <pc:spChg chg="mod">
          <ac:chgData name="Tanya Garg" userId="f1bf0582-f24a-43b0-ba85-ed9169a9a91b" providerId="ADAL" clId="{5486E175-7B3E-4E2A-B7C0-710944A19485}" dt="2023-08-04T09:35:09.361" v="1" actId="404"/>
          <ac:spMkLst>
            <pc:docMk/>
            <pc:sldMk cId="1538298475" sldId="717"/>
            <ac:spMk id="8" creationId="{137D5CC0-DB5F-F4CB-4469-42E19547ECE7}"/>
          </ac:spMkLst>
        </pc:spChg>
      </pc:sldChg>
      <pc:sldChg chg="modNotesTx">
        <pc:chgData name="Tanya Garg" userId="f1bf0582-f24a-43b0-ba85-ed9169a9a91b" providerId="ADAL" clId="{5486E175-7B3E-4E2A-B7C0-710944A19485}" dt="2023-08-04T12:28:41.413" v="200" actId="20577"/>
        <pc:sldMkLst>
          <pc:docMk/>
          <pc:sldMk cId="2298705366" sldId="758"/>
        </pc:sldMkLst>
      </pc:sldChg>
      <pc:sldChg chg="modNotesTx">
        <pc:chgData name="Tanya Garg" userId="f1bf0582-f24a-43b0-ba85-ed9169a9a91b" providerId="ADAL" clId="{5486E175-7B3E-4E2A-B7C0-710944A19485}" dt="2023-08-04T12:28:27.371" v="198" actId="20577"/>
        <pc:sldMkLst>
          <pc:docMk/>
          <pc:sldMk cId="3858213898" sldId="896"/>
        </pc:sldMkLst>
      </pc:sldChg>
      <pc:sldChg chg="modNotesTx">
        <pc:chgData name="Tanya Garg" userId="f1bf0582-f24a-43b0-ba85-ed9169a9a91b" providerId="ADAL" clId="{5486E175-7B3E-4E2A-B7C0-710944A19485}" dt="2023-08-04T12:28:48.502" v="202" actId="20577"/>
        <pc:sldMkLst>
          <pc:docMk/>
          <pc:sldMk cId="867118119" sldId="1919"/>
        </pc:sldMkLst>
      </pc:sldChg>
      <pc:sldChg chg="modSp mod">
        <pc:chgData name="Tanya Garg" userId="f1bf0582-f24a-43b0-ba85-ed9169a9a91b" providerId="ADAL" clId="{5486E175-7B3E-4E2A-B7C0-710944A19485}" dt="2023-08-04T12:25:58.011" v="196" actId="20577"/>
        <pc:sldMkLst>
          <pc:docMk/>
          <pc:sldMk cId="896195200" sldId="2854"/>
        </pc:sldMkLst>
        <pc:spChg chg="mod">
          <ac:chgData name="Tanya Garg" userId="f1bf0582-f24a-43b0-ba85-ed9169a9a91b" providerId="ADAL" clId="{5486E175-7B3E-4E2A-B7C0-710944A19485}" dt="2023-08-04T12:25:58.011" v="196" actId="20577"/>
          <ac:spMkLst>
            <pc:docMk/>
            <pc:sldMk cId="896195200" sldId="2854"/>
            <ac:spMk id="3" creationId="{7EF7579D-16D5-0B4E-B0C2-F25F62CF7D48}"/>
          </ac:spMkLst>
        </pc:spChg>
      </pc:sldChg>
      <pc:sldChg chg="modNotesTx">
        <pc:chgData name="Tanya Garg" userId="f1bf0582-f24a-43b0-ba85-ed9169a9a91b" providerId="ADAL" clId="{5486E175-7B3E-4E2A-B7C0-710944A19485}" dt="2023-08-04T12:28:33.239" v="199" actId="20577"/>
        <pc:sldMkLst>
          <pc:docMk/>
          <pc:sldMk cId="3782790642" sldId="2863"/>
        </pc:sldMkLst>
      </pc:sldChg>
      <pc:sldChg chg="del">
        <pc:chgData name="Tanya Garg" userId="f1bf0582-f24a-43b0-ba85-ed9169a9a91b" providerId="ADAL" clId="{5486E175-7B3E-4E2A-B7C0-710944A19485}" dt="2023-08-04T11:58:42.939" v="193" actId="2696"/>
        <pc:sldMkLst>
          <pc:docMk/>
          <pc:sldMk cId="835835014" sldId="2913"/>
        </pc:sldMkLst>
      </pc:sldChg>
      <pc:sldChg chg="add">
        <pc:chgData name="Tanya Garg" userId="f1bf0582-f24a-43b0-ba85-ed9169a9a91b" providerId="ADAL" clId="{5486E175-7B3E-4E2A-B7C0-710944A19485}" dt="2023-08-04T11:59:04.052" v="194"/>
        <pc:sldMkLst>
          <pc:docMk/>
          <pc:sldMk cId="4011427531" sldId="2913"/>
        </pc:sldMkLst>
      </pc:sldChg>
      <pc:sldChg chg="modNotesTx">
        <pc:chgData name="Tanya Garg" userId="f1bf0582-f24a-43b0-ba85-ed9169a9a91b" providerId="ADAL" clId="{5486E175-7B3E-4E2A-B7C0-710944A19485}" dt="2023-08-04T12:28:11.534" v="197" actId="20577"/>
        <pc:sldMkLst>
          <pc:docMk/>
          <pc:sldMk cId="2599972906" sldId="2918"/>
        </pc:sldMkLst>
      </pc:sldChg>
      <pc:sldChg chg="delSp modSp add mod ord">
        <pc:chgData name="Tanya Garg" userId="f1bf0582-f24a-43b0-ba85-ed9169a9a91b" providerId="ADAL" clId="{5486E175-7B3E-4E2A-B7C0-710944A19485}" dt="2023-08-04T10:26:24.813" v="192" actId="478"/>
        <pc:sldMkLst>
          <pc:docMk/>
          <pc:sldMk cId="1991085449" sldId="2945"/>
        </pc:sldMkLst>
        <pc:spChg chg="del mod">
          <ac:chgData name="Tanya Garg" userId="f1bf0582-f24a-43b0-ba85-ed9169a9a91b" providerId="ADAL" clId="{5486E175-7B3E-4E2A-B7C0-710944A19485}" dt="2023-08-04T10:26:24.813" v="192" actId="478"/>
          <ac:spMkLst>
            <pc:docMk/>
            <pc:sldMk cId="1991085449" sldId="2945"/>
            <ac:spMk id="2" creationId="{860233C5-65F0-5470-1998-FC3924AEDAC9}"/>
          </ac:spMkLst>
        </pc:spChg>
        <pc:spChg chg="mod">
          <ac:chgData name="Tanya Garg" userId="f1bf0582-f24a-43b0-ba85-ed9169a9a91b" providerId="ADAL" clId="{5486E175-7B3E-4E2A-B7C0-710944A19485}" dt="2023-08-04T10:25:23.631" v="119" actId="108"/>
          <ac:spMkLst>
            <pc:docMk/>
            <pc:sldMk cId="1991085449" sldId="2945"/>
            <ac:spMk id="6" creationId="{5C6F7FD5-605D-3373-49E3-804F4D3D62FD}"/>
          </ac:spMkLst>
        </pc:spChg>
        <pc:spChg chg="mod">
          <ac:chgData name="Tanya Garg" userId="f1bf0582-f24a-43b0-ba85-ed9169a9a91b" providerId="ADAL" clId="{5486E175-7B3E-4E2A-B7C0-710944A19485}" dt="2023-08-04T10:26:21.704" v="191" actId="2711"/>
          <ac:spMkLst>
            <pc:docMk/>
            <pc:sldMk cId="1991085449" sldId="2945"/>
            <ac:spMk id="8" creationId="{137D5CC0-DB5F-F4CB-4469-42E19547ECE7}"/>
          </ac:spMkLst>
        </pc:spChg>
      </pc:sldChg>
    </pc:docChg>
  </pc:docChgLst>
</pc:chgInfo>
</file>

<file path=ppt/diagrams/_rels/data12.xml.rels><?xml version="1.0" encoding="UTF-8" standalone="yes"?>
<Relationships xmlns="http://schemas.openxmlformats.org/package/2006/relationships"><Relationship Id="rId1" Type="http://schemas.openxmlformats.org/officeDocument/2006/relationships/image" Target="../media/image27.png"/></Relationships>
</file>

<file path=ppt/diagrams/_rels/data13.xml.rels><?xml version="1.0" encoding="UTF-8" standalone="yes"?>
<Relationships xmlns="http://schemas.openxmlformats.org/package/2006/relationships"><Relationship Id="rId1" Type="http://schemas.openxmlformats.org/officeDocument/2006/relationships/image" Target="../media/image28.png"/></Relationships>
</file>

<file path=ppt/diagrams/_rels/data14.xml.rels><?xml version="1.0" encoding="UTF-8" standalone="yes"?>
<Relationships xmlns="http://schemas.openxmlformats.org/package/2006/relationships"><Relationship Id="rId1" Type="http://schemas.openxmlformats.org/officeDocument/2006/relationships/image" Target="../media/image30.png"/></Relationships>
</file>

<file path=ppt/diagrams/_rels/drawing12.xml.rels><?xml version="1.0" encoding="UTF-8" standalone="yes"?>
<Relationships xmlns="http://schemas.openxmlformats.org/package/2006/relationships"><Relationship Id="rId1" Type="http://schemas.openxmlformats.org/officeDocument/2006/relationships/image" Target="../media/image27.png"/></Relationships>
</file>

<file path=ppt/diagrams/_rels/drawing14.xml.rels><?xml version="1.0" encoding="UTF-8" standalone="yes"?>
<Relationships xmlns="http://schemas.openxmlformats.org/package/2006/relationships"><Relationship Id="rId1" Type="http://schemas.openxmlformats.org/officeDocument/2006/relationships/image" Target="../media/image30.pn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3F9D7E-F2E1-4696-9F72-92F15DC95295}" type="doc">
      <dgm:prSet loTypeId="urn:microsoft.com/office/officeart/2005/8/layout/hProcess7" loCatId="list" qsTypeId="urn:microsoft.com/office/officeart/2005/8/quickstyle/simple2" qsCatId="simple" csTypeId="urn:microsoft.com/office/officeart/2005/8/colors/accent1_3" csCatId="accent1" phldr="1"/>
      <dgm:spPr/>
      <dgm:t>
        <a:bodyPr/>
        <a:lstStyle/>
        <a:p>
          <a:endParaRPr lang="en-US"/>
        </a:p>
      </dgm:t>
    </dgm:pt>
    <dgm:pt modelId="{7B9DDAE7-BDE2-48BC-BCD6-86B2407BE8C0}" type="pres">
      <dgm:prSet presAssocID="{653F9D7E-F2E1-4696-9F72-92F15DC95295}" presName="Name0" presStyleCnt="0">
        <dgm:presLayoutVars>
          <dgm:dir/>
          <dgm:animLvl val="lvl"/>
          <dgm:resizeHandles val="exact"/>
        </dgm:presLayoutVars>
      </dgm:prSet>
      <dgm:spPr/>
    </dgm:pt>
  </dgm:ptLst>
  <dgm:cxnLst>
    <dgm:cxn modelId="{B8765462-C86F-4C39-B2AE-968AFD99E2EC}" type="presOf" srcId="{653F9D7E-F2E1-4696-9F72-92F15DC95295}" destId="{7B9DDAE7-BDE2-48BC-BCD6-86B2407BE8C0}" srcOrd="0"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53F9D7E-F2E1-4696-9F72-92F15DC95295}" type="doc">
      <dgm:prSet loTypeId="urn:microsoft.com/office/officeart/2005/8/layout/hProcess7" loCatId="list" qsTypeId="urn:microsoft.com/office/officeart/2005/8/quickstyle/simple2" qsCatId="simple" csTypeId="urn:microsoft.com/office/officeart/2005/8/colors/accent1_3" csCatId="accent1" phldr="1"/>
      <dgm:spPr/>
      <dgm:t>
        <a:bodyPr/>
        <a:lstStyle/>
        <a:p>
          <a:endParaRPr lang="en-US"/>
        </a:p>
      </dgm:t>
    </dgm:pt>
    <dgm:pt modelId="{7B9DDAE7-BDE2-48BC-BCD6-86B2407BE8C0}" type="pres">
      <dgm:prSet presAssocID="{653F9D7E-F2E1-4696-9F72-92F15DC95295}" presName="Name0" presStyleCnt="0">
        <dgm:presLayoutVars>
          <dgm:dir/>
          <dgm:animLvl val="lvl"/>
          <dgm:resizeHandles val="exact"/>
        </dgm:presLayoutVars>
      </dgm:prSet>
      <dgm:spPr/>
    </dgm:pt>
  </dgm:ptLst>
  <dgm:cxnLst>
    <dgm:cxn modelId="{B8765462-C86F-4C39-B2AE-968AFD99E2EC}" type="presOf" srcId="{653F9D7E-F2E1-4696-9F72-92F15DC95295}" destId="{7B9DDAE7-BDE2-48BC-BCD6-86B2407BE8C0}" srcOrd="0"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53F9D7E-F2E1-4696-9F72-92F15DC95295}" type="doc">
      <dgm:prSet loTypeId="urn:microsoft.com/office/officeart/2005/8/layout/lProcess2" loCatId="list" qsTypeId="urn:microsoft.com/office/officeart/2005/8/quickstyle/simple2" qsCatId="simple" csTypeId="urn:microsoft.com/office/officeart/2005/8/colors/accent0_1" csCatId="mainScheme" phldr="1"/>
      <dgm:spPr/>
      <dgm:t>
        <a:bodyPr/>
        <a:lstStyle/>
        <a:p>
          <a:endParaRPr lang="en-US"/>
        </a:p>
      </dgm:t>
    </dgm:pt>
    <dgm:pt modelId="{2CF7DB2C-58B4-4694-AB64-B475155A962A}" type="pres">
      <dgm:prSet presAssocID="{653F9D7E-F2E1-4696-9F72-92F15DC95295}" presName="theList" presStyleCnt="0">
        <dgm:presLayoutVars>
          <dgm:dir/>
          <dgm:animLvl val="lvl"/>
          <dgm:resizeHandles val="exact"/>
        </dgm:presLayoutVars>
      </dgm:prSet>
      <dgm:spPr/>
    </dgm:pt>
  </dgm:ptLst>
  <dgm:cxnLst>
    <dgm:cxn modelId="{80749D53-8ED7-4F07-8AFF-D266883E05C4}" type="presOf" srcId="{653F9D7E-F2E1-4696-9F72-92F15DC95295}" destId="{2CF7DB2C-58B4-4694-AB64-B475155A962A}" srcOrd="0" destOrd="0" presId="urn:microsoft.com/office/officeart/2005/8/layout/l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83CD286-902A-4A68-A20E-43BD33DD368F}" type="doc">
      <dgm:prSet loTypeId="urn:microsoft.com/office/officeart/2005/8/layout/pList2" loCatId="list" qsTypeId="urn:microsoft.com/office/officeart/2005/8/quickstyle/simple1" qsCatId="simple" csTypeId="urn:microsoft.com/office/officeart/2005/8/colors/accent1_2" csCatId="accent1" phldr="1"/>
      <dgm:spPr/>
    </dgm:pt>
    <dgm:pt modelId="{157FEE92-D2A0-494C-996F-08003CB625C8}">
      <dgm:prSet phldrT="[Text]" custT="1"/>
      <dgm:spPr/>
      <dgm:t>
        <a:bodyPr/>
        <a:lstStyle/>
        <a:p>
          <a:r>
            <a:rPr lang="en-US" sz="2400"/>
            <a:t>ITC Denial/ Reversal of ITC </a:t>
          </a:r>
        </a:p>
        <a:p>
          <a:r>
            <a:rPr lang="en-US" sz="2400"/>
            <a:t>Interest Demanded</a:t>
          </a:r>
          <a:endParaRPr lang="en-US" sz="2300"/>
        </a:p>
      </dgm:t>
    </dgm:pt>
    <dgm:pt modelId="{CF8B58BF-BC97-4CBD-9894-643010356CC3}" type="parTrans" cxnId="{FD4782A6-EA11-4E0B-B0A1-3C6FED39F9C1}">
      <dgm:prSet/>
      <dgm:spPr/>
      <dgm:t>
        <a:bodyPr/>
        <a:lstStyle/>
        <a:p>
          <a:endParaRPr lang="en-US"/>
        </a:p>
      </dgm:t>
    </dgm:pt>
    <dgm:pt modelId="{D750EABC-B681-4A46-8113-A4FD919B11C6}" type="sibTrans" cxnId="{FD4782A6-EA11-4E0B-B0A1-3C6FED39F9C1}">
      <dgm:prSet/>
      <dgm:spPr/>
      <dgm:t>
        <a:bodyPr/>
        <a:lstStyle/>
        <a:p>
          <a:endParaRPr lang="en-US"/>
        </a:p>
      </dgm:t>
    </dgm:pt>
    <dgm:pt modelId="{54A17DE6-ABE6-402A-A92C-557C0E0789F1}" type="pres">
      <dgm:prSet presAssocID="{983CD286-902A-4A68-A20E-43BD33DD368F}" presName="Name0" presStyleCnt="0">
        <dgm:presLayoutVars>
          <dgm:dir/>
          <dgm:resizeHandles val="exact"/>
        </dgm:presLayoutVars>
      </dgm:prSet>
      <dgm:spPr/>
    </dgm:pt>
    <dgm:pt modelId="{C777ECC7-A280-4B5C-8895-19E56BF3709E}" type="pres">
      <dgm:prSet presAssocID="{983CD286-902A-4A68-A20E-43BD33DD368F}" presName="bkgdShp" presStyleLbl="alignAccFollowNode1" presStyleIdx="0" presStyleCnt="1" custLinFactNeighborX="-1437" custLinFactNeighborY="2595"/>
      <dgm:spPr/>
    </dgm:pt>
    <dgm:pt modelId="{3B2780C7-BEEA-477E-9DF0-F413A4AC4D21}" type="pres">
      <dgm:prSet presAssocID="{983CD286-902A-4A68-A20E-43BD33DD368F}" presName="linComp" presStyleCnt="0"/>
      <dgm:spPr/>
    </dgm:pt>
    <dgm:pt modelId="{5854B350-B3FA-4262-BF2A-C42770E0B6BD}" type="pres">
      <dgm:prSet presAssocID="{157FEE92-D2A0-494C-996F-08003CB625C8}" presName="compNode" presStyleCnt="0"/>
      <dgm:spPr/>
    </dgm:pt>
    <dgm:pt modelId="{7094E538-300F-466D-A098-7DC07BDF4348}" type="pres">
      <dgm:prSet presAssocID="{157FEE92-D2A0-494C-996F-08003CB625C8}" presName="node" presStyleLbl="node1" presStyleIdx="0" presStyleCnt="1" custLinFactNeighborX="2031" custLinFactNeighborY="3544">
        <dgm:presLayoutVars>
          <dgm:bulletEnabled val="1"/>
        </dgm:presLayoutVars>
      </dgm:prSet>
      <dgm:spPr/>
    </dgm:pt>
    <dgm:pt modelId="{387BFB33-02E1-4A7A-BC32-02241F58720D}" type="pres">
      <dgm:prSet presAssocID="{157FEE92-D2A0-494C-996F-08003CB625C8}" presName="invisiNode" presStyleLbl="node1" presStyleIdx="0" presStyleCnt="1"/>
      <dgm:spPr/>
    </dgm:pt>
    <dgm:pt modelId="{594248BF-74E5-45E4-AB38-AD999CB01455}" type="pres">
      <dgm:prSet presAssocID="{157FEE92-D2A0-494C-996F-08003CB625C8}" presName="imagNode" presStyleLbl="fgImgPlace1" presStyleIdx="0" presStyleCnt="1" custLinFactNeighborX="0" custLinFactNeighborY="-13391"/>
      <dgm:spPr>
        <a:blipFill rotWithShape="1">
          <a:blip xmlns:r="http://schemas.openxmlformats.org/officeDocument/2006/relationships" r:embed="rId1"/>
          <a:srcRect/>
          <a:stretch>
            <a:fillRect t="-8000" b="-8000"/>
          </a:stretch>
        </a:blipFill>
      </dgm:spPr>
    </dgm:pt>
  </dgm:ptLst>
  <dgm:cxnLst>
    <dgm:cxn modelId="{8E818103-D223-4B02-BD75-72738829AAF9}" type="presOf" srcId="{983CD286-902A-4A68-A20E-43BD33DD368F}" destId="{54A17DE6-ABE6-402A-A92C-557C0E0789F1}" srcOrd="0" destOrd="0" presId="urn:microsoft.com/office/officeart/2005/8/layout/pList2"/>
    <dgm:cxn modelId="{02539514-2FD8-41B6-8A3A-361C6013CC4D}" type="presOf" srcId="{157FEE92-D2A0-494C-996F-08003CB625C8}" destId="{7094E538-300F-466D-A098-7DC07BDF4348}" srcOrd="0" destOrd="0" presId="urn:microsoft.com/office/officeart/2005/8/layout/pList2"/>
    <dgm:cxn modelId="{FD4782A6-EA11-4E0B-B0A1-3C6FED39F9C1}" srcId="{983CD286-902A-4A68-A20E-43BD33DD368F}" destId="{157FEE92-D2A0-494C-996F-08003CB625C8}" srcOrd="0" destOrd="0" parTransId="{CF8B58BF-BC97-4CBD-9894-643010356CC3}" sibTransId="{D750EABC-B681-4A46-8113-A4FD919B11C6}"/>
    <dgm:cxn modelId="{EF05175A-AD81-472B-BE6E-33DC80ED691D}" type="presParOf" srcId="{54A17DE6-ABE6-402A-A92C-557C0E0789F1}" destId="{C777ECC7-A280-4B5C-8895-19E56BF3709E}" srcOrd="0" destOrd="0" presId="urn:microsoft.com/office/officeart/2005/8/layout/pList2"/>
    <dgm:cxn modelId="{AB7E3067-F557-45F8-9349-732D41D890EE}" type="presParOf" srcId="{54A17DE6-ABE6-402A-A92C-557C0E0789F1}" destId="{3B2780C7-BEEA-477E-9DF0-F413A4AC4D21}" srcOrd="1" destOrd="0" presId="urn:microsoft.com/office/officeart/2005/8/layout/pList2"/>
    <dgm:cxn modelId="{0EFC244B-A22E-45A4-8BD2-7176D5D84F6C}" type="presParOf" srcId="{3B2780C7-BEEA-477E-9DF0-F413A4AC4D21}" destId="{5854B350-B3FA-4262-BF2A-C42770E0B6BD}" srcOrd="0" destOrd="0" presId="urn:microsoft.com/office/officeart/2005/8/layout/pList2"/>
    <dgm:cxn modelId="{8CF56407-F22E-4921-B913-2198A96866BF}" type="presParOf" srcId="{5854B350-B3FA-4262-BF2A-C42770E0B6BD}" destId="{7094E538-300F-466D-A098-7DC07BDF4348}" srcOrd="0" destOrd="0" presId="urn:microsoft.com/office/officeart/2005/8/layout/pList2"/>
    <dgm:cxn modelId="{2A7AA058-AA64-45FA-B4AB-6DE8875F1B82}" type="presParOf" srcId="{5854B350-B3FA-4262-BF2A-C42770E0B6BD}" destId="{387BFB33-02E1-4A7A-BC32-02241F58720D}" srcOrd="1" destOrd="0" presId="urn:microsoft.com/office/officeart/2005/8/layout/pList2"/>
    <dgm:cxn modelId="{AD77D10D-0080-445F-B3B5-51AEB1C98E10}" type="presParOf" srcId="{5854B350-B3FA-4262-BF2A-C42770E0B6BD}" destId="{594248BF-74E5-45E4-AB38-AD999CB01455}" srcOrd="2" destOrd="0" presId="urn:microsoft.com/office/officeart/2005/8/layout/p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83CD286-902A-4A68-A20E-43BD33DD368F}" type="doc">
      <dgm:prSet loTypeId="urn:microsoft.com/office/officeart/2005/8/layout/pList2" loCatId="list" qsTypeId="urn:microsoft.com/office/officeart/2005/8/quickstyle/simple1" qsCatId="simple" csTypeId="urn:microsoft.com/office/officeart/2005/8/colors/accent1_2" csCatId="accent1" phldr="1"/>
      <dgm:spPr/>
    </dgm:pt>
    <dgm:pt modelId="{54A17DE6-ABE6-402A-A92C-557C0E0789F1}" type="pres">
      <dgm:prSet presAssocID="{983CD286-902A-4A68-A20E-43BD33DD368F}" presName="Name0" presStyleCnt="0">
        <dgm:presLayoutVars>
          <dgm:dir/>
          <dgm:resizeHandles val="exact"/>
        </dgm:presLayoutVars>
      </dgm:prSet>
      <dgm:spPr/>
    </dgm:pt>
  </dgm:ptLst>
  <dgm:cxnLst>
    <dgm:cxn modelId="{8E818103-D223-4B02-BD75-72738829AAF9}" type="presOf" srcId="{983CD286-902A-4A68-A20E-43BD33DD368F}" destId="{54A17DE6-ABE6-402A-A92C-557C0E0789F1}" srcOrd="0" destOrd="0" presId="urn:microsoft.com/office/officeart/2005/8/layout/pList2"/>
  </dgm:cxnLst>
  <dgm:bg>
    <a:blipFill>
      <a:blip xmlns:r="http://schemas.openxmlformats.org/officeDocument/2006/relationships" r:embed="rId1"/>
      <a:stretch>
        <a:fillRect/>
      </a:stretch>
    </a:blipFill>
  </dgm:bg>
  <dgm:whole/>
  <dgm:extLst>
    <a:ext uri="http://schemas.microsoft.com/office/drawing/2008/diagram">
      <dsp:dataModelExt xmlns:dsp="http://schemas.microsoft.com/office/drawing/2008/diagram" relId="rId21"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7D204BA-9F9A-4908-8E1F-9895A349E31D}" type="doc">
      <dgm:prSet loTypeId="urn:microsoft.com/office/officeart/2008/layout/AccentedPicture" loCatId="picture" qsTypeId="urn:microsoft.com/office/officeart/2005/8/quickstyle/simple1" qsCatId="simple" csTypeId="urn:microsoft.com/office/officeart/2005/8/colors/accent1_2" csCatId="accent1" phldr="1"/>
      <dgm:spPr/>
      <dgm:t>
        <a:bodyPr/>
        <a:lstStyle/>
        <a:p>
          <a:endParaRPr lang="en-US"/>
        </a:p>
      </dgm:t>
    </dgm:pt>
    <dgm:pt modelId="{056741B1-144B-47F6-AF59-E72F8BAB7D64}">
      <dgm:prSet phldrT="[Text]" custT="1"/>
      <dgm:spPr/>
      <dgm:t>
        <a:bodyPr/>
        <a:lstStyle/>
        <a:p>
          <a:endParaRPr lang="en-US" sz="2000"/>
        </a:p>
      </dgm:t>
    </dgm:pt>
    <dgm:pt modelId="{D7905AC2-9DA9-40B7-ADF1-FD0942D119AE}" type="parTrans" cxnId="{D0C2CA91-3D2D-4CBB-A0EF-4911DF1BBA4F}">
      <dgm:prSet/>
      <dgm:spPr/>
      <dgm:t>
        <a:bodyPr/>
        <a:lstStyle/>
        <a:p>
          <a:endParaRPr lang="en-US"/>
        </a:p>
      </dgm:t>
    </dgm:pt>
    <dgm:pt modelId="{F0F0F014-9E8D-4FE7-B61F-FC2379DD1D65}" type="sibTrans" cxnId="{D0C2CA91-3D2D-4CBB-A0EF-4911DF1BBA4F}">
      <dgm:prSet/>
      <dgm:spPr>
        <a:blipFill rotWithShape="1">
          <a:blip xmlns:r="http://schemas.openxmlformats.org/officeDocument/2006/relationships" r:embed="rId1"/>
          <a:srcRect/>
          <a:stretch>
            <a:fillRect l="-6000" r="-6000"/>
          </a:stretch>
        </a:blipFill>
      </dgm:spPr>
      <dgm:t>
        <a:bodyPr/>
        <a:lstStyle/>
        <a:p>
          <a:endParaRPr lang="en-US"/>
        </a:p>
      </dgm:t>
    </dgm:pt>
    <dgm:pt modelId="{D75A5B35-657A-49BB-8BB0-C892BF84AA2E}" type="pres">
      <dgm:prSet presAssocID="{D7D204BA-9F9A-4908-8E1F-9895A349E31D}" presName="Name0" presStyleCnt="0">
        <dgm:presLayoutVars>
          <dgm:dir/>
        </dgm:presLayoutVars>
      </dgm:prSet>
      <dgm:spPr/>
    </dgm:pt>
    <dgm:pt modelId="{7591F15D-CC56-4960-B5F2-A6372F9FED84}" type="pres">
      <dgm:prSet presAssocID="{F0F0F014-9E8D-4FE7-B61F-FC2379DD1D65}" presName="picture_1" presStyleLbl="bgImgPlace1" presStyleIdx="0" presStyleCnt="1" custScaleY="100000" custLinFactNeighborX="2489" custLinFactNeighborY="3886"/>
      <dgm:spPr/>
    </dgm:pt>
    <dgm:pt modelId="{995BB764-8A3F-4F63-938B-170AF6A7CA7B}" type="pres">
      <dgm:prSet presAssocID="{056741B1-144B-47F6-AF59-E72F8BAB7D64}" presName="text_1" presStyleLbl="node1" presStyleIdx="0" presStyleCnt="0">
        <dgm:presLayoutVars>
          <dgm:bulletEnabled val="1"/>
        </dgm:presLayoutVars>
      </dgm:prSet>
      <dgm:spPr/>
    </dgm:pt>
    <dgm:pt modelId="{FDD35CC2-6E8B-49A5-A091-9EBCD43F2F68}" type="pres">
      <dgm:prSet presAssocID="{D7D204BA-9F9A-4908-8E1F-9895A349E31D}" presName="maxNode" presStyleCnt="0"/>
      <dgm:spPr/>
    </dgm:pt>
    <dgm:pt modelId="{9F20450E-553E-448C-AA60-041A09596549}" type="pres">
      <dgm:prSet presAssocID="{D7D204BA-9F9A-4908-8E1F-9895A349E31D}" presName="Name33" presStyleCnt="0"/>
      <dgm:spPr/>
    </dgm:pt>
  </dgm:ptLst>
  <dgm:cxnLst>
    <dgm:cxn modelId="{4FC2E64F-2C41-4C4C-B575-A395A273CA7C}" type="presOf" srcId="{056741B1-144B-47F6-AF59-E72F8BAB7D64}" destId="{995BB764-8A3F-4F63-938B-170AF6A7CA7B}" srcOrd="0" destOrd="0" presId="urn:microsoft.com/office/officeart/2008/layout/AccentedPicture"/>
    <dgm:cxn modelId="{D0C2CA91-3D2D-4CBB-A0EF-4911DF1BBA4F}" srcId="{D7D204BA-9F9A-4908-8E1F-9895A349E31D}" destId="{056741B1-144B-47F6-AF59-E72F8BAB7D64}" srcOrd="0" destOrd="0" parTransId="{D7905AC2-9DA9-40B7-ADF1-FD0942D119AE}" sibTransId="{F0F0F014-9E8D-4FE7-B61F-FC2379DD1D65}"/>
    <dgm:cxn modelId="{33C0C3C0-95A6-4DC4-A3C4-973374E04322}" type="presOf" srcId="{F0F0F014-9E8D-4FE7-B61F-FC2379DD1D65}" destId="{7591F15D-CC56-4960-B5F2-A6372F9FED84}" srcOrd="0" destOrd="0" presId="urn:microsoft.com/office/officeart/2008/layout/AccentedPicture"/>
    <dgm:cxn modelId="{752DCCD1-5128-4B5B-A8D3-9F2A50EF5521}" type="presOf" srcId="{D7D204BA-9F9A-4908-8E1F-9895A349E31D}" destId="{D75A5B35-657A-49BB-8BB0-C892BF84AA2E}" srcOrd="0" destOrd="0" presId="urn:microsoft.com/office/officeart/2008/layout/AccentedPicture"/>
    <dgm:cxn modelId="{AA64720B-9F39-4E10-BBCB-B93C13A2FAE2}" type="presParOf" srcId="{D75A5B35-657A-49BB-8BB0-C892BF84AA2E}" destId="{7591F15D-CC56-4960-B5F2-A6372F9FED84}" srcOrd="0" destOrd="0" presId="urn:microsoft.com/office/officeart/2008/layout/AccentedPicture"/>
    <dgm:cxn modelId="{93C0127B-4611-43F9-BEA4-1FDCBF9AEBD2}" type="presParOf" srcId="{D75A5B35-657A-49BB-8BB0-C892BF84AA2E}" destId="{995BB764-8A3F-4F63-938B-170AF6A7CA7B}" srcOrd="1" destOrd="0" presId="urn:microsoft.com/office/officeart/2008/layout/AccentedPicture"/>
    <dgm:cxn modelId="{FCA994C0-776B-4F77-B515-B8D32AD219EC}" type="presParOf" srcId="{D75A5B35-657A-49BB-8BB0-C892BF84AA2E}" destId="{FDD35CC2-6E8B-49A5-A091-9EBCD43F2F68}" srcOrd="2" destOrd="0" presId="urn:microsoft.com/office/officeart/2008/layout/AccentedPicture"/>
    <dgm:cxn modelId="{4AD173FB-ACC4-4F67-A598-7836F6DFAC9D}" type="presParOf" srcId="{FDD35CC2-6E8B-49A5-A091-9EBCD43F2F68}" destId="{9F20450E-553E-448C-AA60-041A09596549}" srcOrd="0" destOrd="0" presId="urn:microsoft.com/office/officeart/2008/layout/AccentedPicture"/>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B6306D9-34EF-4286-BC19-09B53FC023CA}" type="doc">
      <dgm:prSet loTypeId="urn:microsoft.com/office/officeart/2005/8/layout/hChevron3" loCatId="process" qsTypeId="urn:microsoft.com/office/officeart/2005/8/quickstyle/simple1" qsCatId="simple" csTypeId="urn:microsoft.com/office/officeart/2005/8/colors/accent1_2" csCatId="accent1" phldr="1"/>
      <dgm:spPr/>
    </dgm:pt>
    <dgm:pt modelId="{E49A9C7E-7A2E-41D8-9DAB-73E1F0774F55}" type="pres">
      <dgm:prSet presAssocID="{EB6306D9-34EF-4286-BC19-09B53FC023CA}" presName="Name0" presStyleCnt="0">
        <dgm:presLayoutVars>
          <dgm:dir/>
          <dgm:resizeHandles val="exact"/>
        </dgm:presLayoutVars>
      </dgm:prSet>
      <dgm:spPr/>
    </dgm:pt>
  </dgm:ptLst>
  <dgm:cxnLst>
    <dgm:cxn modelId="{88819A82-0CFC-4D8F-9601-DAA4AFBB7CD2}" type="presOf" srcId="{EB6306D9-34EF-4286-BC19-09B53FC023CA}" destId="{E49A9C7E-7A2E-41D8-9DAB-73E1F0774F55}"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E2650EA-A0A5-44A3-A7AA-09F1D8F82634}" type="doc">
      <dgm:prSet loTypeId="urn:microsoft.com/office/officeart/2005/8/layout/hierarchy3" loCatId="list" qsTypeId="urn:microsoft.com/office/officeart/2005/8/quickstyle/simple2" qsCatId="simple" csTypeId="urn:microsoft.com/office/officeart/2005/8/colors/accent1_2" csCatId="accent1" phldr="1"/>
      <dgm:spPr/>
      <dgm:t>
        <a:bodyPr/>
        <a:lstStyle/>
        <a:p>
          <a:endParaRPr lang="en-US"/>
        </a:p>
      </dgm:t>
    </dgm:pt>
    <dgm:pt modelId="{E1BB6BD9-7BF4-4D97-9711-06D0E98343C3}">
      <dgm:prSet phldrT="[Text]" custT="1"/>
      <dgm:spPr/>
      <dgm:t>
        <a:bodyPr/>
        <a:lstStyle/>
        <a:p>
          <a:r>
            <a:rPr lang="en-IN" sz="2000">
              <a:latin typeface="Kobern"/>
            </a:rPr>
            <a:t>No payment has been made by the </a:t>
          </a:r>
          <a:r>
            <a:rPr lang="en-IN" sz="2000" err="1">
              <a:latin typeface="Kobern"/>
            </a:rPr>
            <a:t>assessee</a:t>
          </a:r>
          <a:r>
            <a:rPr lang="en-IN" sz="2000">
              <a:latin typeface="Kobern"/>
            </a:rPr>
            <a:t> to the supplier within a period of 180 days from the date of issuance of invoice by supplier</a:t>
          </a:r>
          <a:endParaRPr lang="en-US" sz="2000">
            <a:latin typeface="Kobern"/>
          </a:endParaRPr>
        </a:p>
      </dgm:t>
    </dgm:pt>
    <dgm:pt modelId="{68CC3AEE-F5A5-4BA2-909C-966822FDC28A}" type="parTrans" cxnId="{8837E2BD-EB1D-4150-95B3-09D89C344EE7}">
      <dgm:prSet/>
      <dgm:spPr/>
      <dgm:t>
        <a:bodyPr/>
        <a:lstStyle/>
        <a:p>
          <a:endParaRPr lang="en-US"/>
        </a:p>
      </dgm:t>
    </dgm:pt>
    <dgm:pt modelId="{BD6E1097-F374-43DD-A748-0D3F6BA3CDE5}" type="sibTrans" cxnId="{8837E2BD-EB1D-4150-95B3-09D89C344EE7}">
      <dgm:prSet/>
      <dgm:spPr/>
      <dgm:t>
        <a:bodyPr/>
        <a:lstStyle/>
        <a:p>
          <a:endParaRPr lang="en-US"/>
        </a:p>
      </dgm:t>
    </dgm:pt>
    <dgm:pt modelId="{B7D4644A-2D3C-470E-91BB-FD37FE4B07F9}">
      <dgm:prSet phldrT="[Text]" custT="1"/>
      <dgm:spPr/>
      <dgm:t>
        <a:bodyPr/>
        <a:lstStyle/>
        <a:p>
          <a:r>
            <a:rPr lang="en-US" sz="2800">
              <a:latin typeface="Kobern"/>
            </a:rPr>
            <a:t>Reverse</a:t>
          </a:r>
          <a:r>
            <a:rPr lang="en-US" sz="2800" baseline="0">
              <a:latin typeface="Kobern"/>
            </a:rPr>
            <a:t> credit</a:t>
          </a:r>
          <a:endParaRPr lang="en-US" sz="2800">
            <a:latin typeface="Kobern"/>
          </a:endParaRPr>
        </a:p>
      </dgm:t>
    </dgm:pt>
    <dgm:pt modelId="{95FB0125-19EE-409C-AA5A-EA93F906B191}" type="parTrans" cxnId="{EC5E1D93-A1E3-44C3-8B3C-88CAC3299B39}">
      <dgm:prSet/>
      <dgm:spPr/>
      <dgm:t>
        <a:bodyPr/>
        <a:lstStyle/>
        <a:p>
          <a:endParaRPr lang="en-US"/>
        </a:p>
      </dgm:t>
    </dgm:pt>
    <dgm:pt modelId="{3EFBE64F-33B5-4D0D-8C00-B0F0C127179F}" type="sibTrans" cxnId="{EC5E1D93-A1E3-44C3-8B3C-88CAC3299B39}">
      <dgm:prSet/>
      <dgm:spPr/>
      <dgm:t>
        <a:bodyPr/>
        <a:lstStyle/>
        <a:p>
          <a:endParaRPr lang="en-US"/>
        </a:p>
      </dgm:t>
    </dgm:pt>
    <dgm:pt modelId="{5B301010-F60D-4F78-9558-A45D8874321A}">
      <dgm:prSet phldrT="[Text]" custT="1"/>
      <dgm:spPr/>
      <dgm:t>
        <a:bodyPr/>
        <a:lstStyle/>
        <a:p>
          <a:r>
            <a:rPr lang="en-US" sz="2800">
              <a:latin typeface="Kobern"/>
            </a:rPr>
            <a:t>Interest payable?</a:t>
          </a:r>
        </a:p>
      </dgm:t>
    </dgm:pt>
    <dgm:pt modelId="{D84976D3-9C84-42E9-8201-0FDDB9B02E72}" type="parTrans" cxnId="{F1DEEC80-7FB5-4522-8789-1317119F8716}">
      <dgm:prSet/>
      <dgm:spPr/>
      <dgm:t>
        <a:bodyPr/>
        <a:lstStyle/>
        <a:p>
          <a:endParaRPr lang="en-US"/>
        </a:p>
      </dgm:t>
    </dgm:pt>
    <dgm:pt modelId="{72DD9405-EE9B-4AE6-A9AA-1184199A5487}" type="sibTrans" cxnId="{F1DEEC80-7FB5-4522-8789-1317119F8716}">
      <dgm:prSet/>
      <dgm:spPr/>
      <dgm:t>
        <a:bodyPr/>
        <a:lstStyle/>
        <a:p>
          <a:endParaRPr lang="en-US"/>
        </a:p>
      </dgm:t>
    </dgm:pt>
    <dgm:pt modelId="{DE587E7F-1357-4A32-9696-4F36CFEC39A4}">
      <dgm:prSet phldrT="[Text]"/>
      <dgm:spPr/>
      <dgm:t>
        <a:bodyPr/>
        <a:lstStyle/>
        <a:p>
          <a:r>
            <a:rPr lang="en-IN">
              <a:latin typeface="Kobern"/>
            </a:rPr>
            <a:t>Payment has been made by the </a:t>
          </a:r>
          <a:r>
            <a:rPr lang="en-IN" err="1">
              <a:latin typeface="Kobern"/>
            </a:rPr>
            <a:t>assessee</a:t>
          </a:r>
          <a:r>
            <a:rPr lang="en-IN">
              <a:latin typeface="Kobern"/>
            </a:rPr>
            <a:t> to the supplier after a period of 180 days from the date of issuance of invoice by supplier</a:t>
          </a:r>
          <a:endParaRPr lang="en-US">
            <a:latin typeface="Kobern"/>
          </a:endParaRPr>
        </a:p>
      </dgm:t>
    </dgm:pt>
    <dgm:pt modelId="{B9AA5211-BBB9-4820-B0AF-811C21BA49AF}" type="parTrans" cxnId="{9AAE1B0C-5C9B-4EDE-B945-95AFC9ED0C9F}">
      <dgm:prSet/>
      <dgm:spPr/>
      <dgm:t>
        <a:bodyPr/>
        <a:lstStyle/>
        <a:p>
          <a:endParaRPr lang="en-US"/>
        </a:p>
      </dgm:t>
    </dgm:pt>
    <dgm:pt modelId="{9144EA50-9241-44D7-8599-A7A89513127E}" type="sibTrans" cxnId="{9AAE1B0C-5C9B-4EDE-B945-95AFC9ED0C9F}">
      <dgm:prSet/>
      <dgm:spPr/>
      <dgm:t>
        <a:bodyPr/>
        <a:lstStyle/>
        <a:p>
          <a:endParaRPr lang="en-US"/>
        </a:p>
      </dgm:t>
    </dgm:pt>
    <dgm:pt modelId="{4A09DF58-4FCB-4235-A2A6-F991C82240E5}">
      <dgm:prSet phldrT="[Text]" custT="1"/>
      <dgm:spPr/>
      <dgm:t>
        <a:bodyPr/>
        <a:lstStyle/>
        <a:p>
          <a:pPr rtl="0"/>
          <a:r>
            <a:rPr lang="en-US" sz="2800">
              <a:latin typeface="Kobern"/>
            </a:rPr>
            <a:t>ITC Reversal? </a:t>
          </a:r>
        </a:p>
      </dgm:t>
    </dgm:pt>
    <dgm:pt modelId="{6934AD9A-14B4-4B01-92AF-67A3F0353221}" type="parTrans" cxnId="{7B57B2A1-B909-4800-B54D-78C5CEBB4AD0}">
      <dgm:prSet/>
      <dgm:spPr/>
      <dgm:t>
        <a:bodyPr/>
        <a:lstStyle/>
        <a:p>
          <a:endParaRPr lang="en-US"/>
        </a:p>
      </dgm:t>
    </dgm:pt>
    <dgm:pt modelId="{C821E83A-A737-4FB8-A383-9C5CBB24C5F0}" type="sibTrans" cxnId="{7B57B2A1-B909-4800-B54D-78C5CEBB4AD0}">
      <dgm:prSet/>
      <dgm:spPr/>
      <dgm:t>
        <a:bodyPr/>
        <a:lstStyle/>
        <a:p>
          <a:endParaRPr lang="en-US"/>
        </a:p>
      </dgm:t>
    </dgm:pt>
    <dgm:pt modelId="{DCD6B418-1495-48DA-ACE4-A36C3DDD44B2}">
      <dgm:prSet phldrT="[Text]"/>
      <dgm:spPr/>
      <dgm:t>
        <a:bodyPr/>
        <a:lstStyle/>
        <a:p>
          <a:pPr rtl="0"/>
          <a:r>
            <a:rPr lang="en-US">
              <a:latin typeface="Kobern"/>
            </a:rPr>
            <a:t>A portion of payment of supplier is withheld by the querist for more than 180 days. </a:t>
          </a:r>
        </a:p>
      </dgm:t>
    </dgm:pt>
    <dgm:pt modelId="{617D0E16-2C5D-4B81-8139-98F7C0E29383}" type="parTrans" cxnId="{83916D1D-BD12-4211-A02D-EC54322AD043}">
      <dgm:prSet/>
      <dgm:spPr/>
      <dgm:t>
        <a:bodyPr/>
        <a:lstStyle/>
        <a:p>
          <a:endParaRPr lang="en-US"/>
        </a:p>
      </dgm:t>
    </dgm:pt>
    <dgm:pt modelId="{F93C4220-70C8-45BE-BA5D-F56BD7FAEE48}" type="sibTrans" cxnId="{83916D1D-BD12-4211-A02D-EC54322AD043}">
      <dgm:prSet/>
      <dgm:spPr/>
      <dgm:t>
        <a:bodyPr/>
        <a:lstStyle/>
        <a:p>
          <a:endParaRPr lang="en-US"/>
        </a:p>
      </dgm:t>
    </dgm:pt>
    <dgm:pt modelId="{1578B737-1FDF-4D46-A20A-5C3E6B1E5EF0}">
      <dgm:prSet custT="1"/>
      <dgm:spPr/>
      <dgm:t>
        <a:bodyPr/>
        <a:lstStyle/>
        <a:p>
          <a:pPr rtl="0"/>
          <a:r>
            <a:rPr lang="en-GB" sz="2800">
              <a:latin typeface="Kobern"/>
            </a:rPr>
            <a:t>Whether Proportionate Reversal? </a:t>
          </a:r>
          <a:endParaRPr lang="en-US" sz="2800">
            <a:latin typeface="Kobern"/>
          </a:endParaRPr>
        </a:p>
      </dgm:t>
    </dgm:pt>
    <dgm:pt modelId="{E0C93CD2-68F7-454D-A634-2928CB47D18D}" type="parTrans" cxnId="{CC356ADA-CB7D-4298-87A6-AAC0F1B92515}">
      <dgm:prSet/>
      <dgm:spPr/>
      <dgm:t>
        <a:bodyPr/>
        <a:lstStyle/>
        <a:p>
          <a:endParaRPr lang="en-US"/>
        </a:p>
      </dgm:t>
    </dgm:pt>
    <dgm:pt modelId="{695EC67E-C4BF-4093-B3DE-2FFE05E83B80}" type="sibTrans" cxnId="{CC356ADA-CB7D-4298-87A6-AAC0F1B92515}">
      <dgm:prSet/>
      <dgm:spPr/>
      <dgm:t>
        <a:bodyPr/>
        <a:lstStyle/>
        <a:p>
          <a:endParaRPr lang="en-US"/>
        </a:p>
      </dgm:t>
    </dgm:pt>
    <dgm:pt modelId="{CE4A819D-316B-4D61-9875-68365E28832D}">
      <dgm:prSet custT="1"/>
      <dgm:spPr/>
      <dgm:t>
        <a:bodyPr/>
        <a:lstStyle/>
        <a:p>
          <a:r>
            <a:rPr lang="en-IN" sz="2800">
              <a:latin typeface="Kobern"/>
            </a:rPr>
            <a:t>Applicability of Interest?</a:t>
          </a:r>
          <a:endParaRPr lang="en-US" sz="2800">
            <a:latin typeface="Kobern"/>
          </a:endParaRPr>
        </a:p>
      </dgm:t>
    </dgm:pt>
    <dgm:pt modelId="{2F579103-7BED-4456-A64E-4E3ADFB45F33}" type="parTrans" cxnId="{8F3B0E23-9E4B-468C-9216-94B4733653FC}">
      <dgm:prSet/>
      <dgm:spPr/>
      <dgm:t>
        <a:bodyPr/>
        <a:lstStyle/>
        <a:p>
          <a:endParaRPr lang="en-US"/>
        </a:p>
      </dgm:t>
    </dgm:pt>
    <dgm:pt modelId="{5142538A-09A7-4B65-80BF-B26E7B81B9B2}" type="sibTrans" cxnId="{8F3B0E23-9E4B-468C-9216-94B4733653FC}">
      <dgm:prSet/>
      <dgm:spPr/>
      <dgm:t>
        <a:bodyPr/>
        <a:lstStyle/>
        <a:p>
          <a:endParaRPr lang="en-US"/>
        </a:p>
      </dgm:t>
    </dgm:pt>
    <dgm:pt modelId="{DB772DD5-EB04-464F-B936-6A8FB7AD6444}">
      <dgm:prSet custT="1"/>
      <dgm:spPr/>
      <dgm:t>
        <a:bodyPr/>
        <a:lstStyle/>
        <a:p>
          <a:r>
            <a:rPr lang="en-IN" sz="2800">
              <a:latin typeface="Kobern"/>
            </a:rPr>
            <a:t>Applicability of Interest?</a:t>
          </a:r>
          <a:endParaRPr lang="en-US" sz="2800">
            <a:latin typeface="Kobern"/>
          </a:endParaRPr>
        </a:p>
      </dgm:t>
    </dgm:pt>
    <dgm:pt modelId="{7AB1CD92-EC93-4229-BFA9-AE684A62F758}" type="parTrans" cxnId="{D6BB40EF-70EA-4FEB-903F-3532D2AADB28}">
      <dgm:prSet/>
      <dgm:spPr/>
      <dgm:t>
        <a:bodyPr/>
        <a:lstStyle/>
        <a:p>
          <a:endParaRPr lang="en-US"/>
        </a:p>
      </dgm:t>
    </dgm:pt>
    <dgm:pt modelId="{60E7DE3C-8E41-475E-AD4E-480B7F4BF2FC}" type="sibTrans" cxnId="{D6BB40EF-70EA-4FEB-903F-3532D2AADB28}">
      <dgm:prSet/>
      <dgm:spPr/>
      <dgm:t>
        <a:bodyPr/>
        <a:lstStyle/>
        <a:p>
          <a:endParaRPr lang="en-US"/>
        </a:p>
      </dgm:t>
    </dgm:pt>
    <dgm:pt modelId="{24851770-94F0-4DEC-ABB0-D6ECCF7419E6}" type="pres">
      <dgm:prSet presAssocID="{0E2650EA-A0A5-44A3-A7AA-09F1D8F82634}" presName="diagram" presStyleCnt="0">
        <dgm:presLayoutVars>
          <dgm:chPref val="1"/>
          <dgm:dir/>
          <dgm:animOne val="branch"/>
          <dgm:animLvl val="lvl"/>
          <dgm:resizeHandles/>
        </dgm:presLayoutVars>
      </dgm:prSet>
      <dgm:spPr/>
    </dgm:pt>
    <dgm:pt modelId="{F66BF1F8-4AF0-4150-ACE2-A1FBEB52412A}" type="pres">
      <dgm:prSet presAssocID="{E1BB6BD9-7BF4-4D97-9711-06D0E98343C3}" presName="root" presStyleCnt="0"/>
      <dgm:spPr/>
    </dgm:pt>
    <dgm:pt modelId="{17414744-DB0F-4401-9CAD-56388A88A329}" type="pres">
      <dgm:prSet presAssocID="{E1BB6BD9-7BF4-4D97-9711-06D0E98343C3}" presName="rootComposite" presStyleCnt="0"/>
      <dgm:spPr/>
    </dgm:pt>
    <dgm:pt modelId="{742F7C95-06E1-4CEA-A227-D3F784F24B33}" type="pres">
      <dgm:prSet presAssocID="{E1BB6BD9-7BF4-4D97-9711-06D0E98343C3}" presName="rootText" presStyleLbl="node1" presStyleIdx="0" presStyleCnt="3" custScaleY="127301"/>
      <dgm:spPr/>
    </dgm:pt>
    <dgm:pt modelId="{FC65EC40-830A-4382-9434-33DF560BC01D}" type="pres">
      <dgm:prSet presAssocID="{E1BB6BD9-7BF4-4D97-9711-06D0E98343C3}" presName="rootConnector" presStyleLbl="node1" presStyleIdx="0" presStyleCnt="3"/>
      <dgm:spPr/>
    </dgm:pt>
    <dgm:pt modelId="{44729174-0517-4BAE-800B-AE4D342DA1C0}" type="pres">
      <dgm:prSet presAssocID="{E1BB6BD9-7BF4-4D97-9711-06D0E98343C3}" presName="childShape" presStyleCnt="0"/>
      <dgm:spPr/>
    </dgm:pt>
    <dgm:pt modelId="{84AE0B27-E7E5-4BB4-97E3-5ECEB2227E55}" type="pres">
      <dgm:prSet presAssocID="{95FB0125-19EE-409C-AA5A-EA93F906B191}" presName="Name13" presStyleLbl="parChTrans1D2" presStyleIdx="0" presStyleCnt="6"/>
      <dgm:spPr/>
    </dgm:pt>
    <dgm:pt modelId="{B070AE81-FEF6-44F4-8528-751C03931F21}" type="pres">
      <dgm:prSet presAssocID="{B7D4644A-2D3C-470E-91BB-FD37FE4B07F9}" presName="childText" presStyleLbl="bgAcc1" presStyleIdx="0" presStyleCnt="6">
        <dgm:presLayoutVars>
          <dgm:bulletEnabled val="1"/>
        </dgm:presLayoutVars>
      </dgm:prSet>
      <dgm:spPr/>
    </dgm:pt>
    <dgm:pt modelId="{414923DE-48B5-4D73-8252-27627DF6235D}" type="pres">
      <dgm:prSet presAssocID="{D84976D3-9C84-42E9-8201-0FDDB9B02E72}" presName="Name13" presStyleLbl="parChTrans1D2" presStyleIdx="1" presStyleCnt="6"/>
      <dgm:spPr/>
    </dgm:pt>
    <dgm:pt modelId="{EF689565-FFF2-4014-B122-58B2BF0CDCE1}" type="pres">
      <dgm:prSet presAssocID="{5B301010-F60D-4F78-9558-A45D8874321A}" presName="childText" presStyleLbl="bgAcc1" presStyleIdx="1" presStyleCnt="6">
        <dgm:presLayoutVars>
          <dgm:bulletEnabled val="1"/>
        </dgm:presLayoutVars>
      </dgm:prSet>
      <dgm:spPr/>
    </dgm:pt>
    <dgm:pt modelId="{BA1648BE-BBE6-4F1B-B277-BCCD70F57691}" type="pres">
      <dgm:prSet presAssocID="{DE587E7F-1357-4A32-9696-4F36CFEC39A4}" presName="root" presStyleCnt="0"/>
      <dgm:spPr/>
    </dgm:pt>
    <dgm:pt modelId="{08688600-BE02-47CD-B966-F43AEA649517}" type="pres">
      <dgm:prSet presAssocID="{DE587E7F-1357-4A32-9696-4F36CFEC39A4}" presName="rootComposite" presStyleCnt="0"/>
      <dgm:spPr/>
    </dgm:pt>
    <dgm:pt modelId="{04035F9E-A4DB-4657-97C1-917D67A6E768}" type="pres">
      <dgm:prSet presAssocID="{DE587E7F-1357-4A32-9696-4F36CFEC39A4}" presName="rootText" presStyleLbl="node1" presStyleIdx="1" presStyleCnt="3" custScaleY="122767"/>
      <dgm:spPr/>
    </dgm:pt>
    <dgm:pt modelId="{9AB5BAEC-E8F9-49A4-BBB9-3C133361DEC2}" type="pres">
      <dgm:prSet presAssocID="{DE587E7F-1357-4A32-9696-4F36CFEC39A4}" presName="rootConnector" presStyleLbl="node1" presStyleIdx="1" presStyleCnt="3"/>
      <dgm:spPr/>
    </dgm:pt>
    <dgm:pt modelId="{0065B96C-30AA-45BD-9B8A-A8985E157BAB}" type="pres">
      <dgm:prSet presAssocID="{DE587E7F-1357-4A32-9696-4F36CFEC39A4}" presName="childShape" presStyleCnt="0"/>
      <dgm:spPr/>
    </dgm:pt>
    <dgm:pt modelId="{60F834CD-A2FA-4652-8BF2-E46300CBE4F3}" type="pres">
      <dgm:prSet presAssocID="{6934AD9A-14B4-4B01-92AF-67A3F0353221}" presName="Name13" presStyleLbl="parChTrans1D2" presStyleIdx="2" presStyleCnt="6"/>
      <dgm:spPr/>
    </dgm:pt>
    <dgm:pt modelId="{93ED477E-0B66-44D1-8BAB-D84E665BC2AF}" type="pres">
      <dgm:prSet presAssocID="{4A09DF58-4FCB-4235-A2A6-F991C82240E5}" presName="childText" presStyleLbl="bgAcc1" presStyleIdx="2" presStyleCnt="6" custLinFactNeighborX="4689" custLinFactNeighborY="0">
        <dgm:presLayoutVars>
          <dgm:bulletEnabled val="1"/>
        </dgm:presLayoutVars>
      </dgm:prSet>
      <dgm:spPr/>
    </dgm:pt>
    <dgm:pt modelId="{FE86E04B-A35E-4914-A43F-0EE4EAC8A430}" type="pres">
      <dgm:prSet presAssocID="{7AB1CD92-EC93-4229-BFA9-AE684A62F758}" presName="Name13" presStyleLbl="parChTrans1D2" presStyleIdx="3" presStyleCnt="6"/>
      <dgm:spPr/>
    </dgm:pt>
    <dgm:pt modelId="{DFD287BE-33A1-46AB-8F9D-9F98C6D5DC17}" type="pres">
      <dgm:prSet presAssocID="{DB772DD5-EB04-464F-B936-6A8FB7AD6444}" presName="childText" presStyleLbl="bgAcc1" presStyleIdx="3" presStyleCnt="6">
        <dgm:presLayoutVars>
          <dgm:bulletEnabled val="1"/>
        </dgm:presLayoutVars>
      </dgm:prSet>
      <dgm:spPr/>
    </dgm:pt>
    <dgm:pt modelId="{50EFC43B-FEDE-4755-80A9-0B4688C16800}" type="pres">
      <dgm:prSet presAssocID="{DCD6B418-1495-48DA-ACE4-A36C3DDD44B2}" presName="root" presStyleCnt="0"/>
      <dgm:spPr/>
    </dgm:pt>
    <dgm:pt modelId="{8A07D501-23E1-4F52-9982-93391AB3E4C3}" type="pres">
      <dgm:prSet presAssocID="{DCD6B418-1495-48DA-ACE4-A36C3DDD44B2}" presName="rootComposite" presStyleCnt="0"/>
      <dgm:spPr/>
    </dgm:pt>
    <dgm:pt modelId="{D2C6BD17-EC72-440B-B68E-DC7084D8259C}" type="pres">
      <dgm:prSet presAssocID="{DCD6B418-1495-48DA-ACE4-A36C3DDD44B2}" presName="rootText" presStyleLbl="node1" presStyleIdx="2" presStyleCnt="3" custScaleY="128251"/>
      <dgm:spPr/>
    </dgm:pt>
    <dgm:pt modelId="{B0A11634-C5EC-4752-A5AB-13EFBE5934A8}" type="pres">
      <dgm:prSet presAssocID="{DCD6B418-1495-48DA-ACE4-A36C3DDD44B2}" presName="rootConnector" presStyleLbl="node1" presStyleIdx="2" presStyleCnt="3"/>
      <dgm:spPr/>
    </dgm:pt>
    <dgm:pt modelId="{BFAE872D-D452-4CB5-B83F-9B6945D2BD4C}" type="pres">
      <dgm:prSet presAssocID="{DCD6B418-1495-48DA-ACE4-A36C3DDD44B2}" presName="childShape" presStyleCnt="0"/>
      <dgm:spPr/>
    </dgm:pt>
    <dgm:pt modelId="{A2DD2193-4117-4403-ADA1-3AC270DA06DE}" type="pres">
      <dgm:prSet presAssocID="{E0C93CD2-68F7-454D-A634-2928CB47D18D}" presName="Name13" presStyleLbl="parChTrans1D2" presStyleIdx="4" presStyleCnt="6"/>
      <dgm:spPr/>
    </dgm:pt>
    <dgm:pt modelId="{3462B72A-473C-433C-BD99-AFE7E04024F0}" type="pres">
      <dgm:prSet presAssocID="{1578B737-1FDF-4D46-A20A-5C3E6B1E5EF0}" presName="childText" presStyleLbl="bgAcc1" presStyleIdx="4" presStyleCnt="6">
        <dgm:presLayoutVars>
          <dgm:bulletEnabled val="1"/>
        </dgm:presLayoutVars>
      </dgm:prSet>
      <dgm:spPr/>
    </dgm:pt>
    <dgm:pt modelId="{A98B860B-63BA-4D10-A629-5DD867BB63F1}" type="pres">
      <dgm:prSet presAssocID="{2F579103-7BED-4456-A64E-4E3ADFB45F33}" presName="Name13" presStyleLbl="parChTrans1D2" presStyleIdx="5" presStyleCnt="6"/>
      <dgm:spPr/>
    </dgm:pt>
    <dgm:pt modelId="{F3685E2A-55AB-422D-9168-18C14E663B8C}" type="pres">
      <dgm:prSet presAssocID="{CE4A819D-316B-4D61-9875-68365E28832D}" presName="childText" presStyleLbl="bgAcc1" presStyleIdx="5" presStyleCnt="6">
        <dgm:presLayoutVars>
          <dgm:bulletEnabled val="1"/>
        </dgm:presLayoutVars>
      </dgm:prSet>
      <dgm:spPr/>
    </dgm:pt>
  </dgm:ptLst>
  <dgm:cxnLst>
    <dgm:cxn modelId="{9AAE1B0C-5C9B-4EDE-B945-95AFC9ED0C9F}" srcId="{0E2650EA-A0A5-44A3-A7AA-09F1D8F82634}" destId="{DE587E7F-1357-4A32-9696-4F36CFEC39A4}" srcOrd="1" destOrd="0" parTransId="{B9AA5211-BBB9-4820-B0AF-811C21BA49AF}" sibTransId="{9144EA50-9241-44D7-8599-A7A89513127E}"/>
    <dgm:cxn modelId="{3745260E-D519-4986-B6B3-0E390E6BA12F}" type="presOf" srcId="{CE4A819D-316B-4D61-9875-68365E28832D}" destId="{F3685E2A-55AB-422D-9168-18C14E663B8C}" srcOrd="0" destOrd="0" presId="urn:microsoft.com/office/officeart/2005/8/layout/hierarchy3"/>
    <dgm:cxn modelId="{83916D1D-BD12-4211-A02D-EC54322AD043}" srcId="{0E2650EA-A0A5-44A3-A7AA-09F1D8F82634}" destId="{DCD6B418-1495-48DA-ACE4-A36C3DDD44B2}" srcOrd="2" destOrd="0" parTransId="{617D0E16-2C5D-4B81-8139-98F7C0E29383}" sibTransId="{F93C4220-70C8-45BE-BA5D-F56BD7FAEE48}"/>
    <dgm:cxn modelId="{8F3B0E23-9E4B-468C-9216-94B4733653FC}" srcId="{DCD6B418-1495-48DA-ACE4-A36C3DDD44B2}" destId="{CE4A819D-316B-4D61-9875-68365E28832D}" srcOrd="1" destOrd="0" parTransId="{2F579103-7BED-4456-A64E-4E3ADFB45F33}" sibTransId="{5142538A-09A7-4B65-80BF-B26E7B81B9B2}"/>
    <dgm:cxn modelId="{11237F29-0085-4565-83AD-9A64A70996C4}" type="presOf" srcId="{E1BB6BD9-7BF4-4D97-9711-06D0E98343C3}" destId="{742F7C95-06E1-4CEA-A227-D3F784F24B33}" srcOrd="0" destOrd="0" presId="urn:microsoft.com/office/officeart/2005/8/layout/hierarchy3"/>
    <dgm:cxn modelId="{8314902C-99CA-40CD-9539-FB3AFCB3E169}" type="presOf" srcId="{DE587E7F-1357-4A32-9696-4F36CFEC39A4}" destId="{9AB5BAEC-E8F9-49A4-BBB9-3C133361DEC2}" srcOrd="1" destOrd="0" presId="urn:microsoft.com/office/officeart/2005/8/layout/hierarchy3"/>
    <dgm:cxn modelId="{833E2334-D8AE-4452-87FC-19726304B6F0}" type="presOf" srcId="{95FB0125-19EE-409C-AA5A-EA93F906B191}" destId="{84AE0B27-E7E5-4BB4-97E3-5ECEB2227E55}" srcOrd="0" destOrd="0" presId="urn:microsoft.com/office/officeart/2005/8/layout/hierarchy3"/>
    <dgm:cxn modelId="{6BF72B74-3453-4B34-9903-69A188E17058}" type="presOf" srcId="{DCD6B418-1495-48DA-ACE4-A36C3DDD44B2}" destId="{B0A11634-C5EC-4752-A5AB-13EFBE5934A8}" srcOrd="1" destOrd="0" presId="urn:microsoft.com/office/officeart/2005/8/layout/hierarchy3"/>
    <dgm:cxn modelId="{A65DDE74-D783-4DD8-BF43-347056F7170A}" type="presOf" srcId="{1578B737-1FDF-4D46-A20A-5C3E6B1E5EF0}" destId="{3462B72A-473C-433C-BD99-AFE7E04024F0}" srcOrd="0" destOrd="0" presId="urn:microsoft.com/office/officeart/2005/8/layout/hierarchy3"/>
    <dgm:cxn modelId="{F1DEEC80-7FB5-4522-8789-1317119F8716}" srcId="{E1BB6BD9-7BF4-4D97-9711-06D0E98343C3}" destId="{5B301010-F60D-4F78-9558-A45D8874321A}" srcOrd="1" destOrd="0" parTransId="{D84976D3-9C84-42E9-8201-0FDDB9B02E72}" sibTransId="{72DD9405-EE9B-4AE6-A9AA-1184199A5487}"/>
    <dgm:cxn modelId="{E77C0C8C-4B88-48C8-B960-0B03F0753A22}" type="presOf" srcId="{4A09DF58-4FCB-4235-A2A6-F991C82240E5}" destId="{93ED477E-0B66-44D1-8BAB-D84E665BC2AF}" srcOrd="0" destOrd="0" presId="urn:microsoft.com/office/officeart/2005/8/layout/hierarchy3"/>
    <dgm:cxn modelId="{805E0F8E-2949-446E-820E-C90DE11B6BE8}" type="presOf" srcId="{B7D4644A-2D3C-470E-91BB-FD37FE4B07F9}" destId="{B070AE81-FEF6-44F4-8528-751C03931F21}" srcOrd="0" destOrd="0" presId="urn:microsoft.com/office/officeart/2005/8/layout/hierarchy3"/>
    <dgm:cxn modelId="{EC5E1D93-A1E3-44C3-8B3C-88CAC3299B39}" srcId="{E1BB6BD9-7BF4-4D97-9711-06D0E98343C3}" destId="{B7D4644A-2D3C-470E-91BB-FD37FE4B07F9}" srcOrd="0" destOrd="0" parTransId="{95FB0125-19EE-409C-AA5A-EA93F906B191}" sibTransId="{3EFBE64F-33B5-4D0D-8C00-B0F0C127179F}"/>
    <dgm:cxn modelId="{4FC5E094-D93E-4627-B0AC-74A993FDB853}" type="presOf" srcId="{2F579103-7BED-4456-A64E-4E3ADFB45F33}" destId="{A98B860B-63BA-4D10-A629-5DD867BB63F1}" srcOrd="0" destOrd="0" presId="urn:microsoft.com/office/officeart/2005/8/layout/hierarchy3"/>
    <dgm:cxn modelId="{7B57B2A1-B909-4800-B54D-78C5CEBB4AD0}" srcId="{DE587E7F-1357-4A32-9696-4F36CFEC39A4}" destId="{4A09DF58-4FCB-4235-A2A6-F991C82240E5}" srcOrd="0" destOrd="0" parTransId="{6934AD9A-14B4-4B01-92AF-67A3F0353221}" sibTransId="{C821E83A-A737-4FB8-A383-9C5CBB24C5F0}"/>
    <dgm:cxn modelId="{993D40AC-774B-4EA6-986F-5CE28CFD632B}" type="presOf" srcId="{DCD6B418-1495-48DA-ACE4-A36C3DDD44B2}" destId="{D2C6BD17-EC72-440B-B68E-DC7084D8259C}" srcOrd="0" destOrd="0" presId="urn:microsoft.com/office/officeart/2005/8/layout/hierarchy3"/>
    <dgm:cxn modelId="{A82F02B3-D29D-4A28-B601-B7D6DF2110B6}" type="presOf" srcId="{E0C93CD2-68F7-454D-A634-2928CB47D18D}" destId="{A2DD2193-4117-4403-ADA1-3AC270DA06DE}" srcOrd="0" destOrd="0" presId="urn:microsoft.com/office/officeart/2005/8/layout/hierarchy3"/>
    <dgm:cxn modelId="{C3D862BA-1A81-4426-BE2A-AE50ED32E7FC}" type="presOf" srcId="{DB772DD5-EB04-464F-B936-6A8FB7AD6444}" destId="{DFD287BE-33A1-46AB-8F9D-9F98C6D5DC17}" srcOrd="0" destOrd="0" presId="urn:microsoft.com/office/officeart/2005/8/layout/hierarchy3"/>
    <dgm:cxn modelId="{8837E2BD-EB1D-4150-95B3-09D89C344EE7}" srcId="{0E2650EA-A0A5-44A3-A7AA-09F1D8F82634}" destId="{E1BB6BD9-7BF4-4D97-9711-06D0E98343C3}" srcOrd="0" destOrd="0" parTransId="{68CC3AEE-F5A5-4BA2-909C-966822FDC28A}" sibTransId="{BD6E1097-F374-43DD-A748-0D3F6BA3CDE5}"/>
    <dgm:cxn modelId="{CC356ADA-CB7D-4298-87A6-AAC0F1B92515}" srcId="{DCD6B418-1495-48DA-ACE4-A36C3DDD44B2}" destId="{1578B737-1FDF-4D46-A20A-5C3E6B1E5EF0}" srcOrd="0" destOrd="0" parTransId="{E0C93CD2-68F7-454D-A634-2928CB47D18D}" sibTransId="{695EC67E-C4BF-4093-B3DE-2FFE05E83B80}"/>
    <dgm:cxn modelId="{4FEA42E1-1069-4A46-80BD-335C9DEDE2E6}" type="presOf" srcId="{6934AD9A-14B4-4B01-92AF-67A3F0353221}" destId="{60F834CD-A2FA-4652-8BF2-E46300CBE4F3}" srcOrd="0" destOrd="0" presId="urn:microsoft.com/office/officeart/2005/8/layout/hierarchy3"/>
    <dgm:cxn modelId="{729DEBE4-9A5B-4024-AD9D-96C9D1D047D0}" type="presOf" srcId="{5B301010-F60D-4F78-9558-A45D8874321A}" destId="{EF689565-FFF2-4014-B122-58B2BF0CDCE1}" srcOrd="0" destOrd="0" presId="urn:microsoft.com/office/officeart/2005/8/layout/hierarchy3"/>
    <dgm:cxn modelId="{B5B3D8ED-7024-49BE-95E0-15A729DC155D}" type="presOf" srcId="{0E2650EA-A0A5-44A3-A7AA-09F1D8F82634}" destId="{24851770-94F0-4DEC-ABB0-D6ECCF7419E6}" srcOrd="0" destOrd="0" presId="urn:microsoft.com/office/officeart/2005/8/layout/hierarchy3"/>
    <dgm:cxn modelId="{C148A4EE-DA7A-424F-968A-3B38CD532E15}" type="presOf" srcId="{7AB1CD92-EC93-4229-BFA9-AE684A62F758}" destId="{FE86E04B-A35E-4914-A43F-0EE4EAC8A430}" srcOrd="0" destOrd="0" presId="urn:microsoft.com/office/officeart/2005/8/layout/hierarchy3"/>
    <dgm:cxn modelId="{D6BB40EF-70EA-4FEB-903F-3532D2AADB28}" srcId="{DE587E7F-1357-4A32-9696-4F36CFEC39A4}" destId="{DB772DD5-EB04-464F-B936-6A8FB7AD6444}" srcOrd="1" destOrd="0" parTransId="{7AB1CD92-EC93-4229-BFA9-AE684A62F758}" sibTransId="{60E7DE3C-8E41-475E-AD4E-480B7F4BF2FC}"/>
    <dgm:cxn modelId="{B5A933F3-05F1-40FF-8077-C7D105E4C1F8}" type="presOf" srcId="{D84976D3-9C84-42E9-8201-0FDDB9B02E72}" destId="{414923DE-48B5-4D73-8252-27627DF6235D}" srcOrd="0" destOrd="0" presId="urn:microsoft.com/office/officeart/2005/8/layout/hierarchy3"/>
    <dgm:cxn modelId="{C60F19F5-67BA-4462-B710-66C840E120D4}" type="presOf" srcId="{DE587E7F-1357-4A32-9696-4F36CFEC39A4}" destId="{04035F9E-A4DB-4657-97C1-917D67A6E768}" srcOrd="0" destOrd="0" presId="urn:microsoft.com/office/officeart/2005/8/layout/hierarchy3"/>
    <dgm:cxn modelId="{22A1DAF8-30A1-40E1-8821-8BDD142FBEE7}" type="presOf" srcId="{E1BB6BD9-7BF4-4D97-9711-06D0E98343C3}" destId="{FC65EC40-830A-4382-9434-33DF560BC01D}" srcOrd="1" destOrd="0" presId="urn:microsoft.com/office/officeart/2005/8/layout/hierarchy3"/>
    <dgm:cxn modelId="{DC9649D2-6BA7-4B9D-85EB-F5E97CA148E0}" type="presParOf" srcId="{24851770-94F0-4DEC-ABB0-D6ECCF7419E6}" destId="{F66BF1F8-4AF0-4150-ACE2-A1FBEB52412A}" srcOrd="0" destOrd="0" presId="urn:microsoft.com/office/officeart/2005/8/layout/hierarchy3"/>
    <dgm:cxn modelId="{23D35F66-CA56-4914-8C19-D1FD78960798}" type="presParOf" srcId="{F66BF1F8-4AF0-4150-ACE2-A1FBEB52412A}" destId="{17414744-DB0F-4401-9CAD-56388A88A329}" srcOrd="0" destOrd="0" presId="urn:microsoft.com/office/officeart/2005/8/layout/hierarchy3"/>
    <dgm:cxn modelId="{FA317A1B-0076-43F5-918E-3A91CC7F0297}" type="presParOf" srcId="{17414744-DB0F-4401-9CAD-56388A88A329}" destId="{742F7C95-06E1-4CEA-A227-D3F784F24B33}" srcOrd="0" destOrd="0" presId="urn:microsoft.com/office/officeart/2005/8/layout/hierarchy3"/>
    <dgm:cxn modelId="{FC5F1196-C712-4D3E-A276-F2101E7DBB1A}" type="presParOf" srcId="{17414744-DB0F-4401-9CAD-56388A88A329}" destId="{FC65EC40-830A-4382-9434-33DF560BC01D}" srcOrd="1" destOrd="0" presId="urn:microsoft.com/office/officeart/2005/8/layout/hierarchy3"/>
    <dgm:cxn modelId="{0ADA0663-56F9-4B53-947A-86097B9574F9}" type="presParOf" srcId="{F66BF1F8-4AF0-4150-ACE2-A1FBEB52412A}" destId="{44729174-0517-4BAE-800B-AE4D342DA1C0}" srcOrd="1" destOrd="0" presId="urn:microsoft.com/office/officeart/2005/8/layout/hierarchy3"/>
    <dgm:cxn modelId="{3EE143D7-87F2-4F98-8C1E-0048653E4918}" type="presParOf" srcId="{44729174-0517-4BAE-800B-AE4D342DA1C0}" destId="{84AE0B27-E7E5-4BB4-97E3-5ECEB2227E55}" srcOrd="0" destOrd="0" presId="urn:microsoft.com/office/officeart/2005/8/layout/hierarchy3"/>
    <dgm:cxn modelId="{CCCEF360-A588-48EA-A810-C020398D43C7}" type="presParOf" srcId="{44729174-0517-4BAE-800B-AE4D342DA1C0}" destId="{B070AE81-FEF6-44F4-8528-751C03931F21}" srcOrd="1" destOrd="0" presId="urn:microsoft.com/office/officeart/2005/8/layout/hierarchy3"/>
    <dgm:cxn modelId="{25627814-C920-460F-85C7-F190FCD6DAE3}" type="presParOf" srcId="{44729174-0517-4BAE-800B-AE4D342DA1C0}" destId="{414923DE-48B5-4D73-8252-27627DF6235D}" srcOrd="2" destOrd="0" presId="urn:microsoft.com/office/officeart/2005/8/layout/hierarchy3"/>
    <dgm:cxn modelId="{C676A0F2-E69B-452F-B3EA-C5714F3B21C0}" type="presParOf" srcId="{44729174-0517-4BAE-800B-AE4D342DA1C0}" destId="{EF689565-FFF2-4014-B122-58B2BF0CDCE1}" srcOrd="3" destOrd="0" presId="urn:microsoft.com/office/officeart/2005/8/layout/hierarchy3"/>
    <dgm:cxn modelId="{F5FC92C3-3EC7-48CD-9DD9-C13CBE656951}" type="presParOf" srcId="{24851770-94F0-4DEC-ABB0-D6ECCF7419E6}" destId="{BA1648BE-BBE6-4F1B-B277-BCCD70F57691}" srcOrd="1" destOrd="0" presId="urn:microsoft.com/office/officeart/2005/8/layout/hierarchy3"/>
    <dgm:cxn modelId="{E0D87520-F1BA-4DE3-ADDA-7BF993883A9E}" type="presParOf" srcId="{BA1648BE-BBE6-4F1B-B277-BCCD70F57691}" destId="{08688600-BE02-47CD-B966-F43AEA649517}" srcOrd="0" destOrd="0" presId="urn:microsoft.com/office/officeart/2005/8/layout/hierarchy3"/>
    <dgm:cxn modelId="{35F37439-4C57-4ED1-A8C5-346F35D56586}" type="presParOf" srcId="{08688600-BE02-47CD-B966-F43AEA649517}" destId="{04035F9E-A4DB-4657-97C1-917D67A6E768}" srcOrd="0" destOrd="0" presId="urn:microsoft.com/office/officeart/2005/8/layout/hierarchy3"/>
    <dgm:cxn modelId="{56C9BA74-E964-473D-8104-BC76A5E8B4AD}" type="presParOf" srcId="{08688600-BE02-47CD-B966-F43AEA649517}" destId="{9AB5BAEC-E8F9-49A4-BBB9-3C133361DEC2}" srcOrd="1" destOrd="0" presId="urn:microsoft.com/office/officeart/2005/8/layout/hierarchy3"/>
    <dgm:cxn modelId="{6DDA1D34-3DE8-45DF-8C3F-4754EA2D7ECE}" type="presParOf" srcId="{BA1648BE-BBE6-4F1B-B277-BCCD70F57691}" destId="{0065B96C-30AA-45BD-9B8A-A8985E157BAB}" srcOrd="1" destOrd="0" presId="urn:microsoft.com/office/officeart/2005/8/layout/hierarchy3"/>
    <dgm:cxn modelId="{C2D5DADC-CD6F-4BCA-A88D-F1163688516A}" type="presParOf" srcId="{0065B96C-30AA-45BD-9B8A-A8985E157BAB}" destId="{60F834CD-A2FA-4652-8BF2-E46300CBE4F3}" srcOrd="0" destOrd="0" presId="urn:microsoft.com/office/officeart/2005/8/layout/hierarchy3"/>
    <dgm:cxn modelId="{65E7D7DC-AEB6-43CD-BACF-2775512385DB}" type="presParOf" srcId="{0065B96C-30AA-45BD-9B8A-A8985E157BAB}" destId="{93ED477E-0B66-44D1-8BAB-D84E665BC2AF}" srcOrd="1" destOrd="0" presId="urn:microsoft.com/office/officeart/2005/8/layout/hierarchy3"/>
    <dgm:cxn modelId="{B57632E0-3862-4D26-BB1D-08182043849E}" type="presParOf" srcId="{0065B96C-30AA-45BD-9B8A-A8985E157BAB}" destId="{FE86E04B-A35E-4914-A43F-0EE4EAC8A430}" srcOrd="2" destOrd="0" presId="urn:microsoft.com/office/officeart/2005/8/layout/hierarchy3"/>
    <dgm:cxn modelId="{FF17C8E0-2B7E-4A7D-929D-8FABA88D159C}" type="presParOf" srcId="{0065B96C-30AA-45BD-9B8A-A8985E157BAB}" destId="{DFD287BE-33A1-46AB-8F9D-9F98C6D5DC17}" srcOrd="3" destOrd="0" presId="urn:microsoft.com/office/officeart/2005/8/layout/hierarchy3"/>
    <dgm:cxn modelId="{299FAF29-2084-48FA-B700-86FCD631B7D3}" type="presParOf" srcId="{24851770-94F0-4DEC-ABB0-D6ECCF7419E6}" destId="{50EFC43B-FEDE-4755-80A9-0B4688C16800}" srcOrd="2" destOrd="0" presId="urn:microsoft.com/office/officeart/2005/8/layout/hierarchy3"/>
    <dgm:cxn modelId="{BA446D57-EB28-4B06-8A8F-C29C9210A47E}" type="presParOf" srcId="{50EFC43B-FEDE-4755-80A9-0B4688C16800}" destId="{8A07D501-23E1-4F52-9982-93391AB3E4C3}" srcOrd="0" destOrd="0" presId="urn:microsoft.com/office/officeart/2005/8/layout/hierarchy3"/>
    <dgm:cxn modelId="{D89D8821-54C1-476E-BE0C-B5C132D3C42C}" type="presParOf" srcId="{8A07D501-23E1-4F52-9982-93391AB3E4C3}" destId="{D2C6BD17-EC72-440B-B68E-DC7084D8259C}" srcOrd="0" destOrd="0" presId="urn:microsoft.com/office/officeart/2005/8/layout/hierarchy3"/>
    <dgm:cxn modelId="{DF6FA12C-2678-427E-A345-B44E54B675CC}" type="presParOf" srcId="{8A07D501-23E1-4F52-9982-93391AB3E4C3}" destId="{B0A11634-C5EC-4752-A5AB-13EFBE5934A8}" srcOrd="1" destOrd="0" presId="urn:microsoft.com/office/officeart/2005/8/layout/hierarchy3"/>
    <dgm:cxn modelId="{7AF0A88E-24A2-4606-B165-0426C7C3D51F}" type="presParOf" srcId="{50EFC43B-FEDE-4755-80A9-0B4688C16800}" destId="{BFAE872D-D452-4CB5-B83F-9B6945D2BD4C}" srcOrd="1" destOrd="0" presId="urn:microsoft.com/office/officeart/2005/8/layout/hierarchy3"/>
    <dgm:cxn modelId="{A4893BBB-C5D4-47FE-B577-92B30EF45344}" type="presParOf" srcId="{BFAE872D-D452-4CB5-B83F-9B6945D2BD4C}" destId="{A2DD2193-4117-4403-ADA1-3AC270DA06DE}" srcOrd="0" destOrd="0" presId="urn:microsoft.com/office/officeart/2005/8/layout/hierarchy3"/>
    <dgm:cxn modelId="{1A6252AF-72F1-42BD-9D36-4E35C9FD37A1}" type="presParOf" srcId="{BFAE872D-D452-4CB5-B83F-9B6945D2BD4C}" destId="{3462B72A-473C-433C-BD99-AFE7E04024F0}" srcOrd="1" destOrd="0" presId="urn:microsoft.com/office/officeart/2005/8/layout/hierarchy3"/>
    <dgm:cxn modelId="{15084D3E-E8F6-4B82-B113-AD2B4EDAB361}" type="presParOf" srcId="{BFAE872D-D452-4CB5-B83F-9B6945D2BD4C}" destId="{A98B860B-63BA-4D10-A629-5DD867BB63F1}" srcOrd="2" destOrd="0" presId="urn:microsoft.com/office/officeart/2005/8/layout/hierarchy3"/>
    <dgm:cxn modelId="{4CA3BD6C-66DD-419A-BBA8-455F9E7DB4FD}" type="presParOf" srcId="{BFAE872D-D452-4CB5-B83F-9B6945D2BD4C}" destId="{F3685E2A-55AB-422D-9168-18C14E663B8C}"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79CDA16-0DC7-49DB-969A-EDD6515DD6B2}" type="doc">
      <dgm:prSet loTypeId="urn:microsoft.com/office/officeart/2005/8/layout/chevron1" loCatId="process" qsTypeId="urn:microsoft.com/office/officeart/2005/8/quickstyle/simple1" qsCatId="simple" csTypeId="urn:microsoft.com/office/officeart/2005/8/colors/accent1_2" csCatId="accent1" phldr="1"/>
      <dgm:spPr/>
    </dgm:pt>
    <dgm:pt modelId="{EB50868D-B91C-4060-A4B1-999B06133D8F}">
      <dgm:prSet phldrT="[Text]" phldr="0"/>
      <dgm:spPr/>
      <dgm:t>
        <a:bodyPr/>
        <a:lstStyle/>
        <a:p>
          <a:pPr rtl="0"/>
          <a:r>
            <a:rPr lang="en-US" dirty="0">
              <a:latin typeface="Calibri Light" panose="020F0302020204030204"/>
            </a:rPr>
            <a:t>Availment of Credit</a:t>
          </a:r>
          <a:endParaRPr lang="en-IN" dirty="0"/>
        </a:p>
      </dgm:t>
    </dgm:pt>
    <dgm:pt modelId="{6E2D9AB4-B779-48AD-9AD6-BBCC9E97B08B}" type="parTrans" cxnId="{7AD682CF-6C11-4975-80F2-0F64289AB66C}">
      <dgm:prSet/>
      <dgm:spPr/>
      <dgm:t>
        <a:bodyPr/>
        <a:lstStyle/>
        <a:p>
          <a:endParaRPr lang="en-IN"/>
        </a:p>
      </dgm:t>
    </dgm:pt>
    <dgm:pt modelId="{09E80A73-89B3-4373-B5CA-538AA1F4E285}" type="sibTrans" cxnId="{7AD682CF-6C11-4975-80F2-0F64289AB66C}">
      <dgm:prSet/>
      <dgm:spPr/>
      <dgm:t>
        <a:bodyPr/>
        <a:lstStyle/>
        <a:p>
          <a:endParaRPr lang="en-IN"/>
        </a:p>
      </dgm:t>
    </dgm:pt>
    <dgm:pt modelId="{A1352266-ED58-44AC-B383-D31F4686025A}">
      <dgm:prSet phldrT="[Text]" phldr="0"/>
      <dgm:spPr/>
      <dgm:t>
        <a:bodyPr/>
        <a:lstStyle/>
        <a:p>
          <a:pPr rtl="0"/>
          <a:r>
            <a:rPr lang="en-US" dirty="0">
              <a:latin typeface="Calibri Light" panose="020F0302020204030204"/>
            </a:rPr>
            <a:t>Reversal of Credit</a:t>
          </a:r>
          <a:endParaRPr lang="en-US" dirty="0"/>
        </a:p>
      </dgm:t>
    </dgm:pt>
    <dgm:pt modelId="{9EF228F4-05ED-49C7-8BA7-D45E9E09A2DC}" type="parTrans" cxnId="{5714CCF4-095F-46AC-B5B8-66546898EEC0}">
      <dgm:prSet/>
      <dgm:spPr/>
      <dgm:t>
        <a:bodyPr/>
        <a:lstStyle/>
        <a:p>
          <a:endParaRPr lang="en-IN"/>
        </a:p>
      </dgm:t>
    </dgm:pt>
    <dgm:pt modelId="{1C820ECE-590D-4A55-A731-28E594D1B7CB}" type="sibTrans" cxnId="{5714CCF4-095F-46AC-B5B8-66546898EEC0}">
      <dgm:prSet/>
      <dgm:spPr/>
      <dgm:t>
        <a:bodyPr/>
        <a:lstStyle/>
        <a:p>
          <a:endParaRPr lang="en-IN"/>
        </a:p>
      </dgm:t>
    </dgm:pt>
    <dgm:pt modelId="{0344871B-C63C-440D-AE98-F75C08F43EA5}">
      <dgm:prSet phldrT="[Text]" phldr="0"/>
      <dgm:spPr/>
      <dgm:t>
        <a:bodyPr/>
        <a:lstStyle/>
        <a:p>
          <a:pPr rtl="0"/>
          <a:r>
            <a:rPr lang="en-US" dirty="0">
              <a:latin typeface="Calibri Light" panose="020F0302020204030204"/>
            </a:rPr>
            <a:t>Re-</a:t>
          </a:r>
          <a:r>
            <a:rPr lang="en-US" dirty="0" err="1">
              <a:latin typeface="Calibri Light" panose="020F0302020204030204"/>
            </a:rPr>
            <a:t>availment</a:t>
          </a:r>
          <a:r>
            <a:rPr lang="en-US" dirty="0">
              <a:latin typeface="Calibri Light" panose="020F0302020204030204"/>
            </a:rPr>
            <a:t> of credit?</a:t>
          </a:r>
          <a:endParaRPr lang="en-US" dirty="0"/>
        </a:p>
      </dgm:t>
    </dgm:pt>
    <dgm:pt modelId="{0C342606-CF15-4C2A-BC37-4B770CB08C40}" type="parTrans" cxnId="{7072BDD3-8B51-464F-A56A-EB7B794AB768}">
      <dgm:prSet/>
      <dgm:spPr/>
      <dgm:t>
        <a:bodyPr/>
        <a:lstStyle/>
        <a:p>
          <a:endParaRPr lang="en-IN"/>
        </a:p>
      </dgm:t>
    </dgm:pt>
    <dgm:pt modelId="{84894535-7F59-4273-9828-437ABF63A044}" type="sibTrans" cxnId="{7072BDD3-8B51-464F-A56A-EB7B794AB768}">
      <dgm:prSet/>
      <dgm:spPr/>
      <dgm:t>
        <a:bodyPr/>
        <a:lstStyle/>
        <a:p>
          <a:endParaRPr lang="en-IN"/>
        </a:p>
      </dgm:t>
    </dgm:pt>
    <dgm:pt modelId="{1E554BB2-3A64-452A-A4A3-E21C19D2B567}" type="pres">
      <dgm:prSet presAssocID="{E79CDA16-0DC7-49DB-969A-EDD6515DD6B2}" presName="Name0" presStyleCnt="0">
        <dgm:presLayoutVars>
          <dgm:dir/>
          <dgm:animLvl val="lvl"/>
          <dgm:resizeHandles val="exact"/>
        </dgm:presLayoutVars>
      </dgm:prSet>
      <dgm:spPr/>
    </dgm:pt>
    <dgm:pt modelId="{45EF3559-D073-4008-B5DD-1EDDC6AB6E7C}" type="pres">
      <dgm:prSet presAssocID="{EB50868D-B91C-4060-A4B1-999B06133D8F}" presName="parTxOnly" presStyleLbl="node1" presStyleIdx="0" presStyleCnt="3">
        <dgm:presLayoutVars>
          <dgm:chMax val="0"/>
          <dgm:chPref val="0"/>
          <dgm:bulletEnabled val="1"/>
        </dgm:presLayoutVars>
      </dgm:prSet>
      <dgm:spPr/>
    </dgm:pt>
    <dgm:pt modelId="{F8039B6C-D39D-4636-9BE9-E325CCA4E183}" type="pres">
      <dgm:prSet presAssocID="{09E80A73-89B3-4373-B5CA-538AA1F4E285}" presName="parTxOnlySpace" presStyleCnt="0"/>
      <dgm:spPr/>
    </dgm:pt>
    <dgm:pt modelId="{9712D7D0-6F1B-4924-8589-1E06FCD71727}" type="pres">
      <dgm:prSet presAssocID="{A1352266-ED58-44AC-B383-D31F4686025A}" presName="parTxOnly" presStyleLbl="node1" presStyleIdx="1" presStyleCnt="3">
        <dgm:presLayoutVars>
          <dgm:chMax val="0"/>
          <dgm:chPref val="0"/>
          <dgm:bulletEnabled val="1"/>
        </dgm:presLayoutVars>
      </dgm:prSet>
      <dgm:spPr/>
    </dgm:pt>
    <dgm:pt modelId="{E083A7C8-5292-485A-B218-95EB74FA7B5A}" type="pres">
      <dgm:prSet presAssocID="{1C820ECE-590D-4A55-A731-28E594D1B7CB}" presName="parTxOnlySpace" presStyleCnt="0"/>
      <dgm:spPr/>
    </dgm:pt>
    <dgm:pt modelId="{D65CB6E5-44E9-4BCD-BDDF-10B733AC5209}" type="pres">
      <dgm:prSet presAssocID="{0344871B-C63C-440D-AE98-F75C08F43EA5}" presName="parTxOnly" presStyleLbl="node1" presStyleIdx="2" presStyleCnt="3">
        <dgm:presLayoutVars>
          <dgm:chMax val="0"/>
          <dgm:chPref val="0"/>
          <dgm:bulletEnabled val="1"/>
        </dgm:presLayoutVars>
      </dgm:prSet>
      <dgm:spPr/>
    </dgm:pt>
  </dgm:ptLst>
  <dgm:cxnLst>
    <dgm:cxn modelId="{661A1461-74ED-459A-88B2-5C46D8A2A19E}" type="presOf" srcId="{E79CDA16-0DC7-49DB-969A-EDD6515DD6B2}" destId="{1E554BB2-3A64-452A-A4A3-E21C19D2B567}" srcOrd="0" destOrd="0" presId="urn:microsoft.com/office/officeart/2005/8/layout/chevron1"/>
    <dgm:cxn modelId="{9E240071-CC77-4357-9CC9-F47A2B61D843}" type="presOf" srcId="{A1352266-ED58-44AC-B383-D31F4686025A}" destId="{9712D7D0-6F1B-4924-8589-1E06FCD71727}" srcOrd="0" destOrd="0" presId="urn:microsoft.com/office/officeart/2005/8/layout/chevron1"/>
    <dgm:cxn modelId="{CFADFC7F-7F06-478C-920A-383D7A2F20D3}" type="presOf" srcId="{0344871B-C63C-440D-AE98-F75C08F43EA5}" destId="{D65CB6E5-44E9-4BCD-BDDF-10B733AC5209}" srcOrd="0" destOrd="0" presId="urn:microsoft.com/office/officeart/2005/8/layout/chevron1"/>
    <dgm:cxn modelId="{7AD682CF-6C11-4975-80F2-0F64289AB66C}" srcId="{E79CDA16-0DC7-49DB-969A-EDD6515DD6B2}" destId="{EB50868D-B91C-4060-A4B1-999B06133D8F}" srcOrd="0" destOrd="0" parTransId="{6E2D9AB4-B779-48AD-9AD6-BBCC9E97B08B}" sibTransId="{09E80A73-89B3-4373-B5CA-538AA1F4E285}"/>
    <dgm:cxn modelId="{7072BDD3-8B51-464F-A56A-EB7B794AB768}" srcId="{E79CDA16-0DC7-49DB-969A-EDD6515DD6B2}" destId="{0344871B-C63C-440D-AE98-F75C08F43EA5}" srcOrd="2" destOrd="0" parTransId="{0C342606-CF15-4C2A-BC37-4B770CB08C40}" sibTransId="{84894535-7F59-4273-9828-437ABF63A044}"/>
    <dgm:cxn modelId="{A808CBE0-80B2-44F1-A39D-FEF906BB9C94}" type="presOf" srcId="{EB50868D-B91C-4060-A4B1-999B06133D8F}" destId="{45EF3559-D073-4008-B5DD-1EDDC6AB6E7C}" srcOrd="0" destOrd="0" presId="urn:microsoft.com/office/officeart/2005/8/layout/chevron1"/>
    <dgm:cxn modelId="{5714CCF4-095F-46AC-B5B8-66546898EEC0}" srcId="{E79CDA16-0DC7-49DB-969A-EDD6515DD6B2}" destId="{A1352266-ED58-44AC-B383-D31F4686025A}" srcOrd="1" destOrd="0" parTransId="{9EF228F4-05ED-49C7-8BA7-D45E9E09A2DC}" sibTransId="{1C820ECE-590D-4A55-A731-28E594D1B7CB}"/>
    <dgm:cxn modelId="{F8C433A8-93C8-4BB3-BD1D-813756BD0500}" type="presParOf" srcId="{1E554BB2-3A64-452A-A4A3-E21C19D2B567}" destId="{45EF3559-D073-4008-B5DD-1EDDC6AB6E7C}" srcOrd="0" destOrd="0" presId="urn:microsoft.com/office/officeart/2005/8/layout/chevron1"/>
    <dgm:cxn modelId="{D54DC135-35CE-4C9E-97D7-C745291E673B}" type="presParOf" srcId="{1E554BB2-3A64-452A-A4A3-E21C19D2B567}" destId="{F8039B6C-D39D-4636-9BE9-E325CCA4E183}" srcOrd="1" destOrd="0" presId="urn:microsoft.com/office/officeart/2005/8/layout/chevron1"/>
    <dgm:cxn modelId="{5FE5C868-F1C5-4188-8CE4-1C8ACCC897C6}" type="presParOf" srcId="{1E554BB2-3A64-452A-A4A3-E21C19D2B567}" destId="{9712D7D0-6F1B-4924-8589-1E06FCD71727}" srcOrd="2" destOrd="0" presId="urn:microsoft.com/office/officeart/2005/8/layout/chevron1"/>
    <dgm:cxn modelId="{5DB9F3AB-7409-4680-A8F3-EC96C082294F}" type="presParOf" srcId="{1E554BB2-3A64-452A-A4A3-E21C19D2B567}" destId="{E083A7C8-5292-485A-B218-95EB74FA7B5A}" srcOrd="3" destOrd="0" presId="urn:microsoft.com/office/officeart/2005/8/layout/chevron1"/>
    <dgm:cxn modelId="{228CD18F-BEC9-4AEE-BA1B-2885AAA23C10}" type="presParOf" srcId="{1E554BB2-3A64-452A-A4A3-E21C19D2B567}" destId="{D65CB6E5-44E9-4BCD-BDDF-10B733AC5209}"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D8B4E99-2DE1-460D-8EEB-C53D2FA2C47A}" type="doc">
      <dgm:prSet loTypeId="urn:microsoft.com/office/officeart/2005/8/layout/chart3" loCatId="cycle" qsTypeId="urn:microsoft.com/office/officeart/2005/8/quickstyle/simple1" qsCatId="simple" csTypeId="urn:microsoft.com/office/officeart/2005/8/colors/accent1_2" csCatId="accent1" phldr="1"/>
      <dgm:spPr/>
    </dgm:pt>
    <dgm:pt modelId="{CAE83886-4AC5-475A-B93E-7ED12471AE48}">
      <dgm:prSet phldrT="[Text]"/>
      <dgm:spPr/>
      <dgm:t>
        <a:bodyPr/>
        <a:lstStyle/>
        <a:p>
          <a:r>
            <a:rPr lang="en-US" b="1" i="0" baseline="0">
              <a:solidFill>
                <a:schemeClr val="bg1"/>
              </a:solidFill>
              <a:latin typeface="Kobern" pitchFamily="2" charset="77"/>
              <a:ea typeface="Arial Unicode MS"/>
              <a:cs typeface="Arial" pitchFamily="34" charset="0"/>
            </a:rPr>
            <a:t>Activities specified in Schedule 1</a:t>
          </a:r>
          <a:endParaRPr lang="en-US" b="1">
            <a:solidFill>
              <a:schemeClr val="bg1"/>
            </a:solidFill>
          </a:endParaRPr>
        </a:p>
      </dgm:t>
    </dgm:pt>
    <dgm:pt modelId="{534397EF-0DBF-44A5-BBC5-853FCE582C31}" type="parTrans" cxnId="{5C2786F1-A716-48B9-ADA6-A6B4BD8825D2}">
      <dgm:prSet/>
      <dgm:spPr/>
      <dgm:t>
        <a:bodyPr/>
        <a:lstStyle/>
        <a:p>
          <a:endParaRPr lang="en-US"/>
        </a:p>
      </dgm:t>
    </dgm:pt>
    <dgm:pt modelId="{C2E60BDE-D8D0-4795-9EAF-FBE3934F24C4}" type="sibTrans" cxnId="{5C2786F1-A716-48B9-ADA6-A6B4BD8825D2}">
      <dgm:prSet/>
      <dgm:spPr/>
      <dgm:t>
        <a:bodyPr/>
        <a:lstStyle/>
        <a:p>
          <a:endParaRPr lang="en-US"/>
        </a:p>
      </dgm:t>
    </dgm:pt>
    <dgm:pt modelId="{694D24FF-C53E-4364-9A69-DF42AD0C68EA}">
      <dgm:prSet phldrT="[Text]"/>
      <dgm:spPr/>
      <dgm:t>
        <a:bodyPr/>
        <a:lstStyle/>
        <a:p>
          <a:r>
            <a:rPr lang="en-US" b="1" i="0" baseline="0">
              <a:solidFill>
                <a:schemeClr val="bg1"/>
              </a:solidFill>
              <a:latin typeface="Kobern" pitchFamily="2" charset="77"/>
              <a:ea typeface="Arial Unicode MS"/>
              <a:cs typeface="Arial" pitchFamily="34" charset="0"/>
            </a:rPr>
            <a:t>Made or agreed to be made</a:t>
          </a:r>
          <a:endParaRPr lang="en-US" b="1">
            <a:solidFill>
              <a:schemeClr val="bg1"/>
            </a:solidFill>
          </a:endParaRPr>
        </a:p>
      </dgm:t>
    </dgm:pt>
    <dgm:pt modelId="{5359FC93-8CF5-4F4C-9EBB-22F17E9B9708}" type="parTrans" cxnId="{0748EB33-6A1D-4BF5-B5DE-B91263121BFA}">
      <dgm:prSet/>
      <dgm:spPr/>
      <dgm:t>
        <a:bodyPr/>
        <a:lstStyle/>
        <a:p>
          <a:endParaRPr lang="en-US"/>
        </a:p>
      </dgm:t>
    </dgm:pt>
    <dgm:pt modelId="{2096B17E-098F-40F2-B998-3980AF18987F}" type="sibTrans" cxnId="{0748EB33-6A1D-4BF5-B5DE-B91263121BFA}">
      <dgm:prSet/>
      <dgm:spPr/>
      <dgm:t>
        <a:bodyPr/>
        <a:lstStyle/>
        <a:p>
          <a:endParaRPr lang="en-US"/>
        </a:p>
      </dgm:t>
    </dgm:pt>
    <dgm:pt modelId="{64BB7382-CD62-46C2-924A-6307C3738338}">
      <dgm:prSet phldrT="[Text]"/>
      <dgm:spPr/>
      <dgm:t>
        <a:bodyPr/>
        <a:lstStyle/>
        <a:p>
          <a:pPr>
            <a:buClr>
              <a:srgbClr val="F3723D"/>
            </a:buClr>
            <a:buSzTx/>
            <a:buFont typeface="Arial" panose="020B0604020202020204" pitchFamily="34" charset="0"/>
            <a:buChar char="•"/>
          </a:pPr>
          <a:r>
            <a:rPr lang="en-US" b="1" i="0" baseline="0">
              <a:solidFill>
                <a:schemeClr val="bg1"/>
              </a:solidFill>
              <a:latin typeface="Kobern" pitchFamily="2" charset="77"/>
              <a:ea typeface="Arial Unicode MS"/>
              <a:cs typeface="Arial" pitchFamily="34" charset="0"/>
            </a:rPr>
            <a:t>Without a consideration</a:t>
          </a:r>
          <a:endParaRPr lang="en-US" b="1">
            <a:solidFill>
              <a:schemeClr val="bg1"/>
            </a:solidFill>
          </a:endParaRPr>
        </a:p>
      </dgm:t>
    </dgm:pt>
    <dgm:pt modelId="{51F67E8C-28E8-475C-BFBD-AF84E22DF9C1}" type="parTrans" cxnId="{3BEEBE0B-956B-4EEC-A4F5-92ABC352CE0C}">
      <dgm:prSet/>
      <dgm:spPr/>
      <dgm:t>
        <a:bodyPr/>
        <a:lstStyle/>
        <a:p>
          <a:endParaRPr lang="en-US"/>
        </a:p>
      </dgm:t>
    </dgm:pt>
    <dgm:pt modelId="{C3FA632A-7A2C-48EA-ACB9-57667745F1C4}" type="sibTrans" cxnId="{3BEEBE0B-956B-4EEC-A4F5-92ABC352CE0C}">
      <dgm:prSet/>
      <dgm:spPr/>
      <dgm:t>
        <a:bodyPr/>
        <a:lstStyle/>
        <a:p>
          <a:endParaRPr lang="en-US"/>
        </a:p>
      </dgm:t>
    </dgm:pt>
    <dgm:pt modelId="{C23DBD3F-0C6B-4CC9-9CB4-E9F767B26E33}" type="pres">
      <dgm:prSet presAssocID="{BD8B4E99-2DE1-460D-8EEB-C53D2FA2C47A}" presName="compositeShape" presStyleCnt="0">
        <dgm:presLayoutVars>
          <dgm:chMax val="7"/>
          <dgm:dir/>
          <dgm:resizeHandles val="exact"/>
        </dgm:presLayoutVars>
      </dgm:prSet>
      <dgm:spPr/>
    </dgm:pt>
    <dgm:pt modelId="{AE4BEF45-6178-4DF9-B3DD-5667A6D86D39}" type="pres">
      <dgm:prSet presAssocID="{BD8B4E99-2DE1-460D-8EEB-C53D2FA2C47A}" presName="wedge1" presStyleLbl="node1" presStyleIdx="0" presStyleCnt="3" custLinFactNeighborX="-689" custLinFactNeighborY="-7116"/>
      <dgm:spPr/>
    </dgm:pt>
    <dgm:pt modelId="{67E2A296-CC6D-4ECE-989E-27E91050AFE6}" type="pres">
      <dgm:prSet presAssocID="{BD8B4E99-2DE1-460D-8EEB-C53D2FA2C47A}" presName="wedge1Tx" presStyleLbl="node1" presStyleIdx="0" presStyleCnt="3">
        <dgm:presLayoutVars>
          <dgm:chMax val="0"/>
          <dgm:chPref val="0"/>
          <dgm:bulletEnabled val="1"/>
        </dgm:presLayoutVars>
      </dgm:prSet>
      <dgm:spPr/>
    </dgm:pt>
    <dgm:pt modelId="{76E97491-0E99-4D59-821C-C125806B7482}" type="pres">
      <dgm:prSet presAssocID="{BD8B4E99-2DE1-460D-8EEB-C53D2FA2C47A}" presName="wedge2" presStyleLbl="node1" presStyleIdx="1" presStyleCnt="3" custLinFactNeighborX="2870" custLinFactNeighborY="-4783"/>
      <dgm:spPr/>
    </dgm:pt>
    <dgm:pt modelId="{10A98B88-8A44-4654-9EA2-EF3317766CDB}" type="pres">
      <dgm:prSet presAssocID="{BD8B4E99-2DE1-460D-8EEB-C53D2FA2C47A}" presName="wedge2Tx" presStyleLbl="node1" presStyleIdx="1" presStyleCnt="3">
        <dgm:presLayoutVars>
          <dgm:chMax val="0"/>
          <dgm:chPref val="0"/>
          <dgm:bulletEnabled val="1"/>
        </dgm:presLayoutVars>
      </dgm:prSet>
      <dgm:spPr/>
    </dgm:pt>
    <dgm:pt modelId="{FC7DEAB1-ECD4-4C95-B43E-EC46EA53BA2E}" type="pres">
      <dgm:prSet presAssocID="{BD8B4E99-2DE1-460D-8EEB-C53D2FA2C47A}" presName="wedge3" presStyleLbl="node1" presStyleIdx="2" presStyleCnt="3" custLinFactNeighborX="1777" custLinFactNeighborY="-9311"/>
      <dgm:spPr/>
    </dgm:pt>
    <dgm:pt modelId="{6F3A9FAA-3D90-4568-9D1B-268085ABF10E}" type="pres">
      <dgm:prSet presAssocID="{BD8B4E99-2DE1-460D-8EEB-C53D2FA2C47A}" presName="wedge3Tx" presStyleLbl="node1" presStyleIdx="2" presStyleCnt="3">
        <dgm:presLayoutVars>
          <dgm:chMax val="0"/>
          <dgm:chPref val="0"/>
          <dgm:bulletEnabled val="1"/>
        </dgm:presLayoutVars>
      </dgm:prSet>
      <dgm:spPr/>
    </dgm:pt>
  </dgm:ptLst>
  <dgm:cxnLst>
    <dgm:cxn modelId="{3BEEBE0B-956B-4EEC-A4F5-92ABC352CE0C}" srcId="{BD8B4E99-2DE1-460D-8EEB-C53D2FA2C47A}" destId="{64BB7382-CD62-46C2-924A-6307C3738338}" srcOrd="2" destOrd="0" parTransId="{51F67E8C-28E8-475C-BFBD-AF84E22DF9C1}" sibTransId="{C3FA632A-7A2C-48EA-ACB9-57667745F1C4}"/>
    <dgm:cxn modelId="{34430822-9E4F-4274-97CB-2830DC18C743}" type="presOf" srcId="{CAE83886-4AC5-475A-B93E-7ED12471AE48}" destId="{AE4BEF45-6178-4DF9-B3DD-5667A6D86D39}" srcOrd="0" destOrd="0" presId="urn:microsoft.com/office/officeart/2005/8/layout/chart3"/>
    <dgm:cxn modelId="{CBA20724-BFFE-401A-B14D-0BD44893543C}" type="presOf" srcId="{CAE83886-4AC5-475A-B93E-7ED12471AE48}" destId="{67E2A296-CC6D-4ECE-989E-27E91050AFE6}" srcOrd="1" destOrd="0" presId="urn:microsoft.com/office/officeart/2005/8/layout/chart3"/>
    <dgm:cxn modelId="{0748EB33-6A1D-4BF5-B5DE-B91263121BFA}" srcId="{BD8B4E99-2DE1-460D-8EEB-C53D2FA2C47A}" destId="{694D24FF-C53E-4364-9A69-DF42AD0C68EA}" srcOrd="1" destOrd="0" parTransId="{5359FC93-8CF5-4F4C-9EBB-22F17E9B9708}" sibTransId="{2096B17E-098F-40F2-B998-3980AF18987F}"/>
    <dgm:cxn modelId="{318DC838-7D0F-493A-9BC0-516C7F71A1FC}" type="presOf" srcId="{694D24FF-C53E-4364-9A69-DF42AD0C68EA}" destId="{76E97491-0E99-4D59-821C-C125806B7482}" srcOrd="0" destOrd="0" presId="urn:microsoft.com/office/officeart/2005/8/layout/chart3"/>
    <dgm:cxn modelId="{C0E1C53E-BDA0-4A47-8AFA-56C76478B1CA}" type="presOf" srcId="{64BB7382-CD62-46C2-924A-6307C3738338}" destId="{6F3A9FAA-3D90-4568-9D1B-268085ABF10E}" srcOrd="1" destOrd="0" presId="urn:microsoft.com/office/officeart/2005/8/layout/chart3"/>
    <dgm:cxn modelId="{DCF17F41-654B-4262-B5F0-4B24AEE33F32}" type="presOf" srcId="{BD8B4E99-2DE1-460D-8EEB-C53D2FA2C47A}" destId="{C23DBD3F-0C6B-4CC9-9CB4-E9F767B26E33}" srcOrd="0" destOrd="0" presId="urn:microsoft.com/office/officeart/2005/8/layout/chart3"/>
    <dgm:cxn modelId="{634EB14F-968C-4F17-8DCF-5DBB101C1F11}" type="presOf" srcId="{694D24FF-C53E-4364-9A69-DF42AD0C68EA}" destId="{10A98B88-8A44-4654-9EA2-EF3317766CDB}" srcOrd="1" destOrd="0" presId="urn:microsoft.com/office/officeart/2005/8/layout/chart3"/>
    <dgm:cxn modelId="{1E2BBDB9-1964-4C16-A9BB-85A2640AE302}" type="presOf" srcId="{64BB7382-CD62-46C2-924A-6307C3738338}" destId="{FC7DEAB1-ECD4-4C95-B43E-EC46EA53BA2E}" srcOrd="0" destOrd="0" presId="urn:microsoft.com/office/officeart/2005/8/layout/chart3"/>
    <dgm:cxn modelId="{5C2786F1-A716-48B9-ADA6-A6B4BD8825D2}" srcId="{BD8B4E99-2DE1-460D-8EEB-C53D2FA2C47A}" destId="{CAE83886-4AC5-475A-B93E-7ED12471AE48}" srcOrd="0" destOrd="0" parTransId="{534397EF-0DBF-44A5-BBC5-853FCE582C31}" sibTransId="{C2E60BDE-D8D0-4795-9EAF-FBE3934F24C4}"/>
    <dgm:cxn modelId="{7CAAE8D9-F68C-49AA-9175-7746A6E0B7EF}" type="presParOf" srcId="{C23DBD3F-0C6B-4CC9-9CB4-E9F767B26E33}" destId="{AE4BEF45-6178-4DF9-B3DD-5667A6D86D39}" srcOrd="0" destOrd="0" presId="urn:microsoft.com/office/officeart/2005/8/layout/chart3"/>
    <dgm:cxn modelId="{4023707A-868A-4A3F-8AC1-F717C5388061}" type="presParOf" srcId="{C23DBD3F-0C6B-4CC9-9CB4-E9F767B26E33}" destId="{67E2A296-CC6D-4ECE-989E-27E91050AFE6}" srcOrd="1" destOrd="0" presId="urn:microsoft.com/office/officeart/2005/8/layout/chart3"/>
    <dgm:cxn modelId="{D172DCE3-0860-44FD-A0F0-485B4E6039A1}" type="presParOf" srcId="{C23DBD3F-0C6B-4CC9-9CB4-E9F767B26E33}" destId="{76E97491-0E99-4D59-821C-C125806B7482}" srcOrd="2" destOrd="0" presId="urn:microsoft.com/office/officeart/2005/8/layout/chart3"/>
    <dgm:cxn modelId="{1E86F313-C55D-459E-B868-9DEE77EFFA15}" type="presParOf" srcId="{C23DBD3F-0C6B-4CC9-9CB4-E9F767B26E33}" destId="{10A98B88-8A44-4654-9EA2-EF3317766CDB}" srcOrd="3" destOrd="0" presId="urn:microsoft.com/office/officeart/2005/8/layout/chart3"/>
    <dgm:cxn modelId="{A706C102-FEF7-4997-A4FC-2434032BE06D}" type="presParOf" srcId="{C23DBD3F-0C6B-4CC9-9CB4-E9F767B26E33}" destId="{FC7DEAB1-ECD4-4C95-B43E-EC46EA53BA2E}" srcOrd="4" destOrd="0" presId="urn:microsoft.com/office/officeart/2005/8/layout/chart3"/>
    <dgm:cxn modelId="{0411D063-664B-4B57-9CEE-66816EC2E231}" type="presParOf" srcId="{C23DBD3F-0C6B-4CC9-9CB4-E9F767B26E33}" destId="{6F3A9FAA-3D90-4568-9D1B-268085ABF10E}" srcOrd="5"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9A427D8F-5A07-478C-A8C9-EDF753336B0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17799AFE-8D27-4162-B1D3-B8E0A28D0B2E}">
      <dgm:prSet phldrT="[Text]"/>
      <dgm:spPr/>
      <dgm:t>
        <a:bodyPr/>
        <a:lstStyle/>
        <a:p>
          <a:r>
            <a:rPr lang="en-GB" b="1" dirty="0">
              <a:latin typeface="Kobern"/>
            </a:rPr>
            <a:t>Vodafone Mobile Services Limited v. Commissioner of Service Tax (</a:t>
          </a:r>
          <a:r>
            <a:rPr lang="en-GB" dirty="0">
              <a:latin typeface="Kobern"/>
            </a:rPr>
            <a:t>2018 VIL 506 DEL CE)</a:t>
          </a:r>
          <a:endParaRPr lang="en-US" dirty="0">
            <a:latin typeface="Kobern"/>
          </a:endParaRPr>
        </a:p>
      </dgm:t>
    </dgm:pt>
    <dgm:pt modelId="{6C1712CF-11F3-4B16-8CE3-5DD0A2215D62}" type="parTrans" cxnId="{8DF6A2BB-70EE-4661-894A-F29FE69D9CF0}">
      <dgm:prSet/>
      <dgm:spPr/>
      <dgm:t>
        <a:bodyPr/>
        <a:lstStyle/>
        <a:p>
          <a:endParaRPr lang="en-US"/>
        </a:p>
      </dgm:t>
    </dgm:pt>
    <dgm:pt modelId="{CD808365-357D-4916-8D0D-A40EB2748A7C}" type="sibTrans" cxnId="{8DF6A2BB-70EE-4661-894A-F29FE69D9CF0}">
      <dgm:prSet/>
      <dgm:spPr/>
      <dgm:t>
        <a:bodyPr/>
        <a:lstStyle/>
        <a:p>
          <a:endParaRPr lang="en-US"/>
        </a:p>
      </dgm:t>
    </dgm:pt>
    <dgm:pt modelId="{5CEFAE75-64F1-4B40-9F0D-829447167487}">
      <dgm:prSet phldrT="[Text]"/>
      <dgm:spPr/>
      <dgm:t>
        <a:bodyPr/>
        <a:lstStyle/>
        <a:p>
          <a:pPr algn="just">
            <a:buSzPts val="1200"/>
            <a:buFont typeface="Arial" panose="020B0604020202020204" pitchFamily="34" charset="0"/>
            <a:buChar char="•"/>
          </a:pPr>
          <a:r>
            <a:rPr lang="en-GB">
              <a:latin typeface="Kobern"/>
            </a:rPr>
            <a:t>The Delhi High Court held that a machine or apparatus annexed to the earth without its assimilation by fixing with nuts and bolts on a foundation to provide for stability and wobble free operation </a:t>
          </a:r>
          <a:r>
            <a:rPr lang="en-GB" b="1" u="sng">
              <a:solidFill>
                <a:srgbClr val="FF0000"/>
              </a:solidFill>
              <a:latin typeface="Kobern"/>
            </a:rPr>
            <a:t>cannot be said to be one permanently attached to the earth and therefore, would not constitute an immovable property.</a:t>
          </a:r>
          <a:endParaRPr lang="en-US" b="1" u="sng">
            <a:solidFill>
              <a:srgbClr val="FF0000"/>
            </a:solidFill>
            <a:latin typeface="Kobern"/>
          </a:endParaRPr>
        </a:p>
      </dgm:t>
    </dgm:pt>
    <dgm:pt modelId="{23864A1A-3B7C-4560-B6E5-6E613DD765BB}" type="parTrans" cxnId="{EC3B4E26-CF61-497A-96BA-BA5D7BA94FD7}">
      <dgm:prSet/>
      <dgm:spPr/>
      <dgm:t>
        <a:bodyPr/>
        <a:lstStyle/>
        <a:p>
          <a:endParaRPr lang="en-US"/>
        </a:p>
      </dgm:t>
    </dgm:pt>
    <dgm:pt modelId="{7542F90F-2026-4790-BD79-718038FA7D8A}" type="sibTrans" cxnId="{EC3B4E26-CF61-497A-96BA-BA5D7BA94FD7}">
      <dgm:prSet/>
      <dgm:spPr/>
      <dgm:t>
        <a:bodyPr/>
        <a:lstStyle/>
        <a:p>
          <a:endParaRPr lang="en-US"/>
        </a:p>
      </dgm:t>
    </dgm:pt>
    <dgm:pt modelId="{2BC0160D-1FA1-4C0C-AD5B-A57F79CC825A}">
      <dgm:prSet phldrT="[Text]"/>
      <dgm:spPr/>
      <dgm:t>
        <a:bodyPr/>
        <a:lstStyle/>
        <a:p>
          <a:pPr rtl="0"/>
          <a:r>
            <a:rPr lang="en-US" b="1" i="1">
              <a:latin typeface="Kobern"/>
            </a:rPr>
            <a:t>Bharti Airtel Ltd. v. CCE, Pune-III (</a:t>
          </a:r>
          <a:r>
            <a:rPr lang="en-US">
              <a:latin typeface="Kobern"/>
            </a:rPr>
            <a:t>2014 (35) S.T.R. 865) </a:t>
          </a:r>
        </a:p>
      </dgm:t>
    </dgm:pt>
    <dgm:pt modelId="{1E0AFEE3-48EC-428E-A280-4B9D75721C4F}" type="parTrans" cxnId="{11FE2E12-772F-4169-9531-3DF52EC831C3}">
      <dgm:prSet/>
      <dgm:spPr/>
      <dgm:t>
        <a:bodyPr/>
        <a:lstStyle/>
        <a:p>
          <a:endParaRPr lang="en-US"/>
        </a:p>
      </dgm:t>
    </dgm:pt>
    <dgm:pt modelId="{296BF0A0-8685-4147-B81A-0C9E270E4473}" type="sibTrans" cxnId="{11FE2E12-772F-4169-9531-3DF52EC831C3}">
      <dgm:prSet/>
      <dgm:spPr/>
      <dgm:t>
        <a:bodyPr/>
        <a:lstStyle/>
        <a:p>
          <a:endParaRPr lang="en-US"/>
        </a:p>
      </dgm:t>
    </dgm:pt>
    <dgm:pt modelId="{B8F2DFE0-C1FC-40FF-895E-F934A54CCDF9}">
      <dgm:prSet phldrT="[Text]"/>
      <dgm:spPr/>
      <dgm:t>
        <a:bodyPr/>
        <a:lstStyle/>
        <a:p>
          <a:pPr>
            <a:buSzPts val="1200"/>
            <a:buFont typeface="Arial" panose="020B0604020202020204" pitchFamily="34" charset="0"/>
            <a:buChar char="•"/>
          </a:pPr>
          <a:r>
            <a:rPr lang="en-US" dirty="0">
              <a:latin typeface="Kobern"/>
            </a:rPr>
            <a:t>In the Bharti Airtel case, the Hon’ble Bombay High Court held that the </a:t>
          </a:r>
          <a:r>
            <a:rPr lang="en-US" b="1" u="sng" dirty="0">
              <a:solidFill>
                <a:srgbClr val="FF0000"/>
              </a:solidFill>
              <a:latin typeface="Kobern"/>
            </a:rPr>
            <a:t>towers were immovable property </a:t>
          </a:r>
          <a:r>
            <a:rPr lang="en-US" dirty="0">
              <a:latin typeface="Kobern"/>
            </a:rPr>
            <a:t>and has accordingly denied the credit.</a:t>
          </a:r>
        </a:p>
      </dgm:t>
    </dgm:pt>
    <dgm:pt modelId="{D03F1EB4-F739-4B64-B5AE-4FA3D1B11FAB}" type="parTrans" cxnId="{5028AD79-52A7-485D-95EA-9746E307588C}">
      <dgm:prSet/>
      <dgm:spPr/>
      <dgm:t>
        <a:bodyPr/>
        <a:lstStyle/>
        <a:p>
          <a:endParaRPr lang="en-US"/>
        </a:p>
      </dgm:t>
    </dgm:pt>
    <dgm:pt modelId="{09F4D9FD-44C7-4ABD-8CB2-A8A7D1208A78}" type="sibTrans" cxnId="{5028AD79-52A7-485D-95EA-9746E307588C}">
      <dgm:prSet/>
      <dgm:spPr/>
      <dgm:t>
        <a:bodyPr/>
        <a:lstStyle/>
        <a:p>
          <a:endParaRPr lang="en-US"/>
        </a:p>
      </dgm:t>
    </dgm:pt>
    <dgm:pt modelId="{417807C6-E5D0-4379-87FA-F1F2FEBB5E17}">
      <dgm:prSet phldrT="[Text]"/>
      <dgm:spPr/>
      <dgm:t>
        <a:bodyPr/>
        <a:lstStyle/>
        <a:p>
          <a:pPr algn="l" rtl="0">
            <a:buSzPts val="1200"/>
            <a:buFont typeface="Arial" panose="020B0604020202020204" pitchFamily="34" charset="0"/>
            <a:buChar char="•"/>
          </a:pPr>
          <a:r>
            <a:rPr lang="en-GB">
              <a:latin typeface="Kobern"/>
            </a:rPr>
            <a:t>Hon’ble high court relied on the judgement of </a:t>
          </a:r>
          <a:r>
            <a:rPr lang="en-GB" b="1" i="1">
              <a:latin typeface="Kobern"/>
            </a:rPr>
            <a:t>Central </a:t>
          </a:r>
          <a:r>
            <a:rPr lang="en-GB" b="1" i="1">
              <a:solidFill>
                <a:schemeClr val="tx1"/>
              </a:solidFill>
              <a:latin typeface="Kobern"/>
            </a:rPr>
            <a:t>Excise v. Solid and Correct </a:t>
          </a:r>
          <a:r>
            <a:rPr lang="en-GB" b="1" i="1" err="1">
              <a:solidFill>
                <a:schemeClr val="tx1"/>
              </a:solidFill>
              <a:latin typeface="Kobern"/>
            </a:rPr>
            <a:t>Engg</a:t>
          </a:r>
          <a:r>
            <a:rPr lang="en-GB" b="1" i="1">
              <a:solidFill>
                <a:schemeClr val="tx1"/>
              </a:solidFill>
              <a:latin typeface="Kobern"/>
            </a:rPr>
            <a:t> Works</a:t>
          </a:r>
          <a:r>
            <a:rPr lang="en-GB">
              <a:solidFill>
                <a:schemeClr val="tx1"/>
              </a:solidFill>
              <a:latin typeface="Kobern"/>
            </a:rPr>
            <a:t> </a:t>
          </a:r>
          <a:endParaRPr lang="en-US">
            <a:solidFill>
              <a:schemeClr val="tx1"/>
            </a:solidFill>
            <a:latin typeface="Kobern"/>
          </a:endParaRPr>
        </a:p>
      </dgm:t>
    </dgm:pt>
    <dgm:pt modelId="{1E8AB7F7-3A27-4435-8F58-357C0C619630}" type="parTrans" cxnId="{59D7540F-2F69-4629-BBA8-F5AE3FB6682F}">
      <dgm:prSet/>
      <dgm:spPr/>
      <dgm:t>
        <a:bodyPr/>
        <a:lstStyle/>
        <a:p>
          <a:endParaRPr lang="en-US"/>
        </a:p>
      </dgm:t>
    </dgm:pt>
    <dgm:pt modelId="{116DB458-0AFF-4D5D-993E-E921B896EE3B}" type="sibTrans" cxnId="{59D7540F-2F69-4629-BBA8-F5AE3FB6682F}">
      <dgm:prSet/>
      <dgm:spPr/>
      <dgm:t>
        <a:bodyPr/>
        <a:lstStyle/>
        <a:p>
          <a:endParaRPr lang="en-US"/>
        </a:p>
      </dgm:t>
    </dgm:pt>
    <dgm:pt modelId="{4C3C0BE1-93A7-49F2-9DA4-2ABDD82B647B}">
      <dgm:prSet/>
      <dgm:spPr/>
      <dgm:t>
        <a:bodyPr/>
        <a:lstStyle/>
        <a:p>
          <a:r>
            <a:rPr lang="en-IN" dirty="0">
              <a:latin typeface="Kobern"/>
            </a:rPr>
            <a:t>The decision of the Hon’ble Bombay High Court has been challenged before the Hon'ble Supreme Court in </a:t>
          </a:r>
          <a:r>
            <a:rPr lang="en-GB" dirty="0">
              <a:latin typeface="Kobern"/>
            </a:rPr>
            <a:t>Civil Appeal Nos. 10409-10410 of 2014</a:t>
          </a:r>
          <a:endParaRPr lang="en-US" dirty="0">
            <a:latin typeface="Kobern"/>
          </a:endParaRPr>
        </a:p>
      </dgm:t>
    </dgm:pt>
    <dgm:pt modelId="{2DA27EEC-6FCF-4A14-81DB-5EDB4A1CB853}" type="parTrans" cxnId="{5B6ED34D-F7DD-41E6-9624-A6BF62B12687}">
      <dgm:prSet/>
      <dgm:spPr/>
      <dgm:t>
        <a:bodyPr/>
        <a:lstStyle/>
        <a:p>
          <a:endParaRPr lang="en-US"/>
        </a:p>
      </dgm:t>
    </dgm:pt>
    <dgm:pt modelId="{576C278F-2172-48F7-BEA0-08DC55F7D9AB}" type="sibTrans" cxnId="{5B6ED34D-F7DD-41E6-9624-A6BF62B12687}">
      <dgm:prSet/>
      <dgm:spPr/>
      <dgm:t>
        <a:bodyPr/>
        <a:lstStyle/>
        <a:p>
          <a:endParaRPr lang="en-US"/>
        </a:p>
      </dgm:t>
    </dgm:pt>
    <dgm:pt modelId="{B2A7424C-76C7-4F0B-94CC-52BB9BC11BED}">
      <dgm:prSet phldrT="[Text]"/>
      <dgm:spPr/>
      <dgm:t>
        <a:bodyPr/>
        <a:lstStyle/>
        <a:p>
          <a:pPr algn="l">
            <a:buSzPts val="1200"/>
            <a:buFont typeface="Arial" panose="020B0604020202020204" pitchFamily="34" charset="0"/>
            <a:buChar char="•"/>
          </a:pPr>
          <a:r>
            <a:rPr lang="en-US">
              <a:solidFill>
                <a:schemeClr val="tx1"/>
              </a:solidFill>
              <a:latin typeface="Kobern"/>
            </a:rPr>
            <a:t>Decision pending before SC</a:t>
          </a:r>
        </a:p>
      </dgm:t>
    </dgm:pt>
    <dgm:pt modelId="{28C04A76-6160-4CC3-BDA1-225262D9F14C}" type="parTrans" cxnId="{13F882EE-0B92-43DE-BCB8-EE09DB6C0896}">
      <dgm:prSet/>
      <dgm:spPr/>
      <dgm:t>
        <a:bodyPr/>
        <a:lstStyle/>
        <a:p>
          <a:endParaRPr lang="en-IN"/>
        </a:p>
      </dgm:t>
    </dgm:pt>
    <dgm:pt modelId="{E6E7206A-0282-406F-8A1C-4081610B3713}" type="sibTrans" cxnId="{13F882EE-0B92-43DE-BCB8-EE09DB6C0896}">
      <dgm:prSet/>
      <dgm:spPr/>
      <dgm:t>
        <a:bodyPr/>
        <a:lstStyle/>
        <a:p>
          <a:endParaRPr lang="en-IN"/>
        </a:p>
      </dgm:t>
    </dgm:pt>
    <dgm:pt modelId="{0258CB4A-352F-489E-91BB-4461D7540A9A}" type="pres">
      <dgm:prSet presAssocID="{9A427D8F-5A07-478C-A8C9-EDF753336B0D}" presName="Name0" presStyleCnt="0">
        <dgm:presLayoutVars>
          <dgm:dir/>
          <dgm:animLvl val="lvl"/>
          <dgm:resizeHandles val="exact"/>
        </dgm:presLayoutVars>
      </dgm:prSet>
      <dgm:spPr/>
    </dgm:pt>
    <dgm:pt modelId="{011CE18B-087C-4A52-9A13-A9DA778B6A44}" type="pres">
      <dgm:prSet presAssocID="{17799AFE-8D27-4162-B1D3-B8E0A28D0B2E}" presName="composite" presStyleCnt="0"/>
      <dgm:spPr/>
    </dgm:pt>
    <dgm:pt modelId="{BB4D91BE-91AD-4BE2-A0B3-498743F24689}" type="pres">
      <dgm:prSet presAssocID="{17799AFE-8D27-4162-B1D3-B8E0A28D0B2E}" presName="parTx" presStyleLbl="alignNode1" presStyleIdx="0" presStyleCnt="2">
        <dgm:presLayoutVars>
          <dgm:chMax val="0"/>
          <dgm:chPref val="0"/>
          <dgm:bulletEnabled val="1"/>
        </dgm:presLayoutVars>
      </dgm:prSet>
      <dgm:spPr/>
    </dgm:pt>
    <dgm:pt modelId="{E3A827B0-808E-4379-BFEC-64745529EE4F}" type="pres">
      <dgm:prSet presAssocID="{17799AFE-8D27-4162-B1D3-B8E0A28D0B2E}" presName="desTx" presStyleLbl="alignAccFollowNode1" presStyleIdx="0" presStyleCnt="2">
        <dgm:presLayoutVars>
          <dgm:bulletEnabled val="1"/>
        </dgm:presLayoutVars>
      </dgm:prSet>
      <dgm:spPr/>
    </dgm:pt>
    <dgm:pt modelId="{7C0AC199-9A71-4A94-AE47-26BD6C286E57}" type="pres">
      <dgm:prSet presAssocID="{CD808365-357D-4916-8D0D-A40EB2748A7C}" presName="space" presStyleCnt="0"/>
      <dgm:spPr/>
    </dgm:pt>
    <dgm:pt modelId="{2D7FB0CC-C67C-4FF2-8CE3-77F58F927E2B}" type="pres">
      <dgm:prSet presAssocID="{2BC0160D-1FA1-4C0C-AD5B-A57F79CC825A}" presName="composite" presStyleCnt="0"/>
      <dgm:spPr/>
    </dgm:pt>
    <dgm:pt modelId="{F7BD66CB-0F43-4054-AF27-C220CD469445}" type="pres">
      <dgm:prSet presAssocID="{2BC0160D-1FA1-4C0C-AD5B-A57F79CC825A}" presName="parTx" presStyleLbl="alignNode1" presStyleIdx="1" presStyleCnt="2">
        <dgm:presLayoutVars>
          <dgm:chMax val="0"/>
          <dgm:chPref val="0"/>
          <dgm:bulletEnabled val="1"/>
        </dgm:presLayoutVars>
      </dgm:prSet>
      <dgm:spPr/>
    </dgm:pt>
    <dgm:pt modelId="{D09F93BB-27F3-449D-89CD-3AEF7A16A7A8}" type="pres">
      <dgm:prSet presAssocID="{2BC0160D-1FA1-4C0C-AD5B-A57F79CC825A}" presName="desTx" presStyleLbl="alignAccFollowNode1" presStyleIdx="1" presStyleCnt="2">
        <dgm:presLayoutVars>
          <dgm:bulletEnabled val="1"/>
        </dgm:presLayoutVars>
      </dgm:prSet>
      <dgm:spPr/>
    </dgm:pt>
  </dgm:ptLst>
  <dgm:cxnLst>
    <dgm:cxn modelId="{59D7540F-2F69-4629-BBA8-F5AE3FB6682F}" srcId="{17799AFE-8D27-4162-B1D3-B8E0A28D0B2E}" destId="{417807C6-E5D0-4379-87FA-F1F2FEBB5E17}" srcOrd="1" destOrd="0" parTransId="{1E8AB7F7-3A27-4435-8F58-357C0C619630}" sibTransId="{116DB458-0AFF-4D5D-993E-E921B896EE3B}"/>
    <dgm:cxn modelId="{11FE2E12-772F-4169-9531-3DF52EC831C3}" srcId="{9A427D8F-5A07-478C-A8C9-EDF753336B0D}" destId="{2BC0160D-1FA1-4C0C-AD5B-A57F79CC825A}" srcOrd="1" destOrd="0" parTransId="{1E0AFEE3-48EC-428E-A280-4B9D75721C4F}" sibTransId="{296BF0A0-8685-4147-B81A-0C9E270E4473}"/>
    <dgm:cxn modelId="{41477C1B-0F28-4E2B-9C6A-FDBFD7D35406}" type="presOf" srcId="{17799AFE-8D27-4162-B1D3-B8E0A28D0B2E}" destId="{BB4D91BE-91AD-4BE2-A0B3-498743F24689}" srcOrd="0" destOrd="0" presId="urn:microsoft.com/office/officeart/2005/8/layout/hList1"/>
    <dgm:cxn modelId="{DC9A201E-65F1-4BFE-B79B-D4DE18A7D763}" type="presOf" srcId="{B8F2DFE0-C1FC-40FF-895E-F934A54CCDF9}" destId="{D09F93BB-27F3-449D-89CD-3AEF7A16A7A8}" srcOrd="0" destOrd="0" presId="urn:microsoft.com/office/officeart/2005/8/layout/hList1"/>
    <dgm:cxn modelId="{EC3B4E26-CF61-497A-96BA-BA5D7BA94FD7}" srcId="{17799AFE-8D27-4162-B1D3-B8E0A28D0B2E}" destId="{5CEFAE75-64F1-4B40-9F0D-829447167487}" srcOrd="0" destOrd="0" parTransId="{23864A1A-3B7C-4560-B6E5-6E613DD765BB}" sibTransId="{7542F90F-2026-4790-BD79-718038FA7D8A}"/>
    <dgm:cxn modelId="{5B6ED34D-F7DD-41E6-9624-A6BF62B12687}" srcId="{2BC0160D-1FA1-4C0C-AD5B-A57F79CC825A}" destId="{4C3C0BE1-93A7-49F2-9DA4-2ABDD82B647B}" srcOrd="1" destOrd="0" parTransId="{2DA27EEC-6FCF-4A14-81DB-5EDB4A1CB853}" sibTransId="{576C278F-2172-48F7-BEA0-08DC55F7D9AB}"/>
    <dgm:cxn modelId="{308C1E71-319A-4BDE-99F0-CF2A2B9F90CB}" type="presOf" srcId="{4C3C0BE1-93A7-49F2-9DA4-2ABDD82B647B}" destId="{D09F93BB-27F3-449D-89CD-3AEF7A16A7A8}" srcOrd="0" destOrd="1" presId="urn:microsoft.com/office/officeart/2005/8/layout/hList1"/>
    <dgm:cxn modelId="{A7FA7153-D521-4368-8F9D-E2BB9AA26EEB}" type="presOf" srcId="{B2A7424C-76C7-4F0B-94CC-52BB9BC11BED}" destId="{E3A827B0-808E-4379-BFEC-64745529EE4F}" srcOrd="0" destOrd="2" presId="urn:microsoft.com/office/officeart/2005/8/layout/hList1"/>
    <dgm:cxn modelId="{54C09359-1E7C-429B-8B52-1A92985F8E4F}" type="presOf" srcId="{2BC0160D-1FA1-4C0C-AD5B-A57F79CC825A}" destId="{F7BD66CB-0F43-4054-AF27-C220CD469445}" srcOrd="0" destOrd="0" presId="urn:microsoft.com/office/officeart/2005/8/layout/hList1"/>
    <dgm:cxn modelId="{5028AD79-52A7-485D-95EA-9746E307588C}" srcId="{2BC0160D-1FA1-4C0C-AD5B-A57F79CC825A}" destId="{B8F2DFE0-C1FC-40FF-895E-F934A54CCDF9}" srcOrd="0" destOrd="0" parTransId="{D03F1EB4-F739-4B64-B5AE-4FA3D1B11FAB}" sibTransId="{09F4D9FD-44C7-4ABD-8CB2-A8A7D1208A78}"/>
    <dgm:cxn modelId="{7FFE628E-3E91-44CE-B529-1DBA86064B43}" type="presOf" srcId="{5CEFAE75-64F1-4B40-9F0D-829447167487}" destId="{E3A827B0-808E-4379-BFEC-64745529EE4F}" srcOrd="0" destOrd="0" presId="urn:microsoft.com/office/officeart/2005/8/layout/hList1"/>
    <dgm:cxn modelId="{8AEC25B6-1E16-4880-84DF-CDE08180F514}" type="presOf" srcId="{417807C6-E5D0-4379-87FA-F1F2FEBB5E17}" destId="{E3A827B0-808E-4379-BFEC-64745529EE4F}" srcOrd="0" destOrd="1" presId="urn:microsoft.com/office/officeart/2005/8/layout/hList1"/>
    <dgm:cxn modelId="{8DF6A2BB-70EE-4661-894A-F29FE69D9CF0}" srcId="{9A427D8F-5A07-478C-A8C9-EDF753336B0D}" destId="{17799AFE-8D27-4162-B1D3-B8E0A28D0B2E}" srcOrd="0" destOrd="0" parTransId="{6C1712CF-11F3-4B16-8CE3-5DD0A2215D62}" sibTransId="{CD808365-357D-4916-8D0D-A40EB2748A7C}"/>
    <dgm:cxn modelId="{A3B19CCB-FCAC-404F-BB24-6918C0B58159}" type="presOf" srcId="{9A427D8F-5A07-478C-A8C9-EDF753336B0D}" destId="{0258CB4A-352F-489E-91BB-4461D7540A9A}" srcOrd="0" destOrd="0" presId="urn:microsoft.com/office/officeart/2005/8/layout/hList1"/>
    <dgm:cxn modelId="{13F882EE-0B92-43DE-BCB8-EE09DB6C0896}" srcId="{17799AFE-8D27-4162-B1D3-B8E0A28D0B2E}" destId="{B2A7424C-76C7-4F0B-94CC-52BB9BC11BED}" srcOrd="2" destOrd="0" parTransId="{28C04A76-6160-4CC3-BDA1-225262D9F14C}" sibTransId="{E6E7206A-0282-406F-8A1C-4081610B3713}"/>
    <dgm:cxn modelId="{9E589997-5FF7-43C5-9E97-C6DE8151C6AF}" type="presParOf" srcId="{0258CB4A-352F-489E-91BB-4461D7540A9A}" destId="{011CE18B-087C-4A52-9A13-A9DA778B6A44}" srcOrd="0" destOrd="0" presId="urn:microsoft.com/office/officeart/2005/8/layout/hList1"/>
    <dgm:cxn modelId="{74945D8E-B7F5-477F-BE15-7C547BCA0238}" type="presParOf" srcId="{011CE18B-087C-4A52-9A13-A9DA778B6A44}" destId="{BB4D91BE-91AD-4BE2-A0B3-498743F24689}" srcOrd="0" destOrd="0" presId="urn:microsoft.com/office/officeart/2005/8/layout/hList1"/>
    <dgm:cxn modelId="{E9FB6C37-503C-4D14-93DF-AB694A5789FA}" type="presParOf" srcId="{011CE18B-087C-4A52-9A13-A9DA778B6A44}" destId="{E3A827B0-808E-4379-BFEC-64745529EE4F}" srcOrd="1" destOrd="0" presId="urn:microsoft.com/office/officeart/2005/8/layout/hList1"/>
    <dgm:cxn modelId="{A348A60E-2675-486A-B6D7-8230ACF6F735}" type="presParOf" srcId="{0258CB4A-352F-489E-91BB-4461D7540A9A}" destId="{7C0AC199-9A71-4A94-AE47-26BD6C286E57}" srcOrd="1" destOrd="0" presId="urn:microsoft.com/office/officeart/2005/8/layout/hList1"/>
    <dgm:cxn modelId="{EE379DFD-DDB3-41EB-9D9A-A45C43712E66}" type="presParOf" srcId="{0258CB4A-352F-489E-91BB-4461D7540A9A}" destId="{2D7FB0CC-C67C-4FF2-8CE3-77F58F927E2B}" srcOrd="2" destOrd="0" presId="urn:microsoft.com/office/officeart/2005/8/layout/hList1"/>
    <dgm:cxn modelId="{F5C57D84-BA2D-4991-BAA1-69417DFC5569}" type="presParOf" srcId="{2D7FB0CC-C67C-4FF2-8CE3-77F58F927E2B}" destId="{F7BD66CB-0F43-4054-AF27-C220CD469445}" srcOrd="0" destOrd="0" presId="urn:microsoft.com/office/officeart/2005/8/layout/hList1"/>
    <dgm:cxn modelId="{B4945228-C4BF-4FCC-AC65-7DC75AB197A4}" type="presParOf" srcId="{2D7FB0CC-C67C-4FF2-8CE3-77F58F927E2B}" destId="{D09F93BB-27F3-449D-89CD-3AEF7A16A7A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197EA6-5C50-4ED6-8B59-90D5649F9FDE}" type="doc">
      <dgm:prSet loTypeId="urn:microsoft.com/office/officeart/2005/8/layout/process1" loCatId="process" qsTypeId="urn:microsoft.com/office/officeart/2005/8/quickstyle/simple1" qsCatId="simple" csTypeId="urn:microsoft.com/office/officeart/2005/8/colors/accent1_2" csCatId="accent1" phldr="1"/>
      <dgm:spPr/>
    </dgm:pt>
    <dgm:pt modelId="{07CBB328-3DAF-4875-8CBA-039E81813F81}" type="pres">
      <dgm:prSet presAssocID="{DC197EA6-5C50-4ED6-8B59-90D5649F9FDE}" presName="Name0" presStyleCnt="0">
        <dgm:presLayoutVars>
          <dgm:dir/>
          <dgm:resizeHandles val="exact"/>
        </dgm:presLayoutVars>
      </dgm:prSet>
      <dgm:spPr/>
    </dgm:pt>
  </dgm:ptLst>
  <dgm:cxnLst>
    <dgm:cxn modelId="{C7C61C7C-959C-4AC5-81BB-22D3FF69ED24}" type="presOf" srcId="{DC197EA6-5C50-4ED6-8B59-90D5649F9FDE}" destId="{07CBB328-3DAF-4875-8CBA-039E81813F81}" srcOrd="0"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D131E813-15E8-4A17-BB21-8CB7191848B6}"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en-IN"/>
        </a:p>
      </dgm:t>
    </dgm:pt>
    <dgm:pt modelId="{C6B7EFBC-2F6D-4118-9602-EC0509DC70E0}">
      <dgm:prSet/>
      <dgm:spPr/>
      <dgm:t>
        <a:bodyPr/>
        <a:lstStyle/>
        <a:p>
          <a:r>
            <a:rPr lang="en-US">
              <a:latin typeface="Kobern"/>
            </a:rPr>
            <a:t>Obligation to tolerate an act?</a:t>
          </a:r>
          <a:endParaRPr lang="en-IN"/>
        </a:p>
      </dgm:t>
    </dgm:pt>
    <dgm:pt modelId="{11DCA76B-EF84-479E-AE0E-AB943672B2EA}" type="parTrans" cxnId="{FA457657-0305-4DB0-A39F-BE07B91F1AEF}">
      <dgm:prSet/>
      <dgm:spPr/>
      <dgm:t>
        <a:bodyPr/>
        <a:lstStyle/>
        <a:p>
          <a:endParaRPr lang="en-IN"/>
        </a:p>
      </dgm:t>
    </dgm:pt>
    <dgm:pt modelId="{DBF7ADE4-1310-4348-9E99-75FCF55C1ED0}" type="sibTrans" cxnId="{FA457657-0305-4DB0-A39F-BE07B91F1AEF}">
      <dgm:prSet/>
      <dgm:spPr/>
      <dgm:t>
        <a:bodyPr/>
        <a:lstStyle/>
        <a:p>
          <a:endParaRPr lang="en-IN"/>
        </a:p>
      </dgm:t>
    </dgm:pt>
    <dgm:pt modelId="{0345D35E-26EB-4C31-A327-E3E3F574DEBA}">
      <dgm:prSet phldrT="[Text]" phldr="1"/>
      <dgm:spPr/>
      <dgm:t>
        <a:bodyPr/>
        <a:lstStyle/>
        <a:p>
          <a:endParaRPr lang="en-IN"/>
        </a:p>
      </dgm:t>
    </dgm:pt>
    <dgm:pt modelId="{9F1E043D-D2CE-46D5-9367-1D70F41AB7CE}" type="parTrans" cxnId="{410EA40F-8BFC-482C-930E-4052E372BA85}">
      <dgm:prSet/>
      <dgm:spPr/>
      <dgm:t>
        <a:bodyPr/>
        <a:lstStyle/>
        <a:p>
          <a:endParaRPr lang="en-IN"/>
        </a:p>
      </dgm:t>
    </dgm:pt>
    <dgm:pt modelId="{8CDFF26F-E74D-47AE-8BBB-66EC43D7C2C8}" type="sibTrans" cxnId="{410EA40F-8BFC-482C-930E-4052E372BA85}">
      <dgm:prSet/>
      <dgm:spPr/>
      <dgm:t>
        <a:bodyPr/>
        <a:lstStyle/>
        <a:p>
          <a:endParaRPr lang="en-IN"/>
        </a:p>
      </dgm:t>
    </dgm:pt>
    <dgm:pt modelId="{61E52E20-6007-4FAD-92E6-9015A815289F}">
      <dgm:prSet/>
      <dgm:spPr/>
      <dgm:t>
        <a:bodyPr/>
        <a:lstStyle/>
        <a:p>
          <a:r>
            <a:rPr lang="en-US">
              <a:latin typeface="Kobern"/>
            </a:rPr>
            <a:t>Penalty/Damages = NO GST?</a:t>
          </a:r>
        </a:p>
      </dgm:t>
    </dgm:pt>
    <dgm:pt modelId="{2EB6EF33-F531-4E7B-9D93-78B3221C3431}" type="parTrans" cxnId="{F75FBB4F-EBF8-440E-B9C1-E78794C8B3F6}">
      <dgm:prSet/>
      <dgm:spPr/>
      <dgm:t>
        <a:bodyPr/>
        <a:lstStyle/>
        <a:p>
          <a:endParaRPr lang="en-IN"/>
        </a:p>
      </dgm:t>
    </dgm:pt>
    <dgm:pt modelId="{371FAAEA-6023-4352-BC0F-0E0618D11C76}" type="sibTrans" cxnId="{F75FBB4F-EBF8-440E-B9C1-E78794C8B3F6}">
      <dgm:prSet/>
      <dgm:spPr/>
      <dgm:t>
        <a:bodyPr/>
        <a:lstStyle/>
        <a:p>
          <a:endParaRPr lang="en-IN"/>
        </a:p>
      </dgm:t>
    </dgm:pt>
    <dgm:pt modelId="{FEF2ACF8-F65A-4F53-89D4-BC3AD131735B}" type="pres">
      <dgm:prSet presAssocID="{D131E813-15E8-4A17-BB21-8CB7191848B6}" presName="compositeShape" presStyleCnt="0">
        <dgm:presLayoutVars>
          <dgm:chMax val="2"/>
          <dgm:dir/>
          <dgm:resizeHandles val="exact"/>
        </dgm:presLayoutVars>
      </dgm:prSet>
      <dgm:spPr/>
    </dgm:pt>
    <dgm:pt modelId="{6E602505-01A8-4FB3-B13F-F95B816216AC}" type="pres">
      <dgm:prSet presAssocID="{D131E813-15E8-4A17-BB21-8CB7191848B6}" presName="ribbon" presStyleLbl="node1" presStyleIdx="0" presStyleCnt="1"/>
      <dgm:spPr/>
    </dgm:pt>
    <dgm:pt modelId="{EF536B19-00B8-42A3-B82E-D937D0BDA756}" type="pres">
      <dgm:prSet presAssocID="{D131E813-15E8-4A17-BB21-8CB7191848B6}" presName="leftArrowText" presStyleLbl="node1" presStyleIdx="0" presStyleCnt="1">
        <dgm:presLayoutVars>
          <dgm:chMax val="0"/>
          <dgm:bulletEnabled val="1"/>
        </dgm:presLayoutVars>
      </dgm:prSet>
      <dgm:spPr/>
    </dgm:pt>
    <dgm:pt modelId="{97E554FC-849D-44E5-9D31-5743F0EBBB8E}" type="pres">
      <dgm:prSet presAssocID="{D131E813-15E8-4A17-BB21-8CB7191848B6}" presName="rightArrowText" presStyleLbl="node1" presStyleIdx="0" presStyleCnt="1">
        <dgm:presLayoutVars>
          <dgm:chMax val="0"/>
          <dgm:bulletEnabled val="1"/>
        </dgm:presLayoutVars>
      </dgm:prSet>
      <dgm:spPr/>
    </dgm:pt>
  </dgm:ptLst>
  <dgm:cxnLst>
    <dgm:cxn modelId="{410EA40F-8BFC-482C-930E-4052E372BA85}" srcId="{D131E813-15E8-4A17-BB21-8CB7191848B6}" destId="{0345D35E-26EB-4C31-A327-E3E3F574DEBA}" srcOrd="2" destOrd="0" parTransId="{9F1E043D-D2CE-46D5-9367-1D70F41AB7CE}" sibTransId="{8CDFF26F-E74D-47AE-8BBB-66EC43D7C2C8}"/>
    <dgm:cxn modelId="{F75FBB4F-EBF8-440E-B9C1-E78794C8B3F6}" srcId="{D131E813-15E8-4A17-BB21-8CB7191848B6}" destId="{61E52E20-6007-4FAD-92E6-9015A815289F}" srcOrd="1" destOrd="0" parTransId="{2EB6EF33-F531-4E7B-9D93-78B3221C3431}" sibTransId="{371FAAEA-6023-4352-BC0F-0E0618D11C76}"/>
    <dgm:cxn modelId="{FA457657-0305-4DB0-A39F-BE07B91F1AEF}" srcId="{D131E813-15E8-4A17-BB21-8CB7191848B6}" destId="{C6B7EFBC-2F6D-4118-9602-EC0509DC70E0}" srcOrd="0" destOrd="0" parTransId="{11DCA76B-EF84-479E-AE0E-AB943672B2EA}" sibTransId="{DBF7ADE4-1310-4348-9E99-75FCF55C1ED0}"/>
    <dgm:cxn modelId="{832A228E-7950-483F-B43F-F2AE263D7C5B}" type="presOf" srcId="{61E52E20-6007-4FAD-92E6-9015A815289F}" destId="{97E554FC-849D-44E5-9D31-5743F0EBBB8E}" srcOrd="0" destOrd="0" presId="urn:microsoft.com/office/officeart/2005/8/layout/arrow6"/>
    <dgm:cxn modelId="{2D1D1BB7-B203-48E8-8D45-B4F8A074FAA6}" type="presOf" srcId="{C6B7EFBC-2F6D-4118-9602-EC0509DC70E0}" destId="{EF536B19-00B8-42A3-B82E-D937D0BDA756}" srcOrd="0" destOrd="0" presId="urn:microsoft.com/office/officeart/2005/8/layout/arrow6"/>
    <dgm:cxn modelId="{5BF98BBE-9DE0-4B73-B832-ACC372D92210}" type="presOf" srcId="{D131E813-15E8-4A17-BB21-8CB7191848B6}" destId="{FEF2ACF8-F65A-4F53-89D4-BC3AD131735B}" srcOrd="0" destOrd="0" presId="urn:microsoft.com/office/officeart/2005/8/layout/arrow6"/>
    <dgm:cxn modelId="{BE7D15F5-C4EC-4D68-8089-321153752796}" type="presParOf" srcId="{FEF2ACF8-F65A-4F53-89D4-BC3AD131735B}" destId="{6E602505-01A8-4FB3-B13F-F95B816216AC}" srcOrd="0" destOrd="0" presId="urn:microsoft.com/office/officeart/2005/8/layout/arrow6"/>
    <dgm:cxn modelId="{D749E260-6FBE-42BE-BF67-4E39B5F867B6}" type="presParOf" srcId="{FEF2ACF8-F65A-4F53-89D4-BC3AD131735B}" destId="{EF536B19-00B8-42A3-B82E-D937D0BDA756}" srcOrd="1" destOrd="0" presId="urn:microsoft.com/office/officeart/2005/8/layout/arrow6"/>
    <dgm:cxn modelId="{7750A835-A7B4-41F7-BBCD-D316004ADEE5}" type="presParOf" srcId="{FEF2ACF8-F65A-4F53-89D4-BC3AD131735B}" destId="{97E554FC-849D-44E5-9D31-5743F0EBBB8E}" srcOrd="2" destOrd="0" presId="urn:microsoft.com/office/officeart/2005/8/layout/arrow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999FD251-4F68-418C-A5B1-9CF0F39038ED}" type="doc">
      <dgm:prSet loTypeId="urn:microsoft.com/office/officeart/2005/8/layout/vList2" loCatId="list" qsTypeId="urn:microsoft.com/office/officeart/2005/8/quickstyle/simple1" qsCatId="simple" csTypeId="urn:microsoft.com/office/officeart/2005/8/colors/accent2_3" csCatId="accent2" phldr="1"/>
      <dgm:spPr/>
      <dgm:t>
        <a:bodyPr/>
        <a:lstStyle/>
        <a:p>
          <a:endParaRPr lang="en-US"/>
        </a:p>
      </dgm:t>
    </dgm:pt>
    <dgm:pt modelId="{0E14CF31-D6B5-48C8-AB4A-2982482D36AF}">
      <dgm:prSet phldrT="[Text]" custT="1"/>
      <dgm:spPr/>
      <dgm:t>
        <a:bodyPr/>
        <a:lstStyle/>
        <a:p>
          <a:r>
            <a:rPr lang="en-US" sz="3200">
              <a:latin typeface="Kobern"/>
            </a:rPr>
            <a:t>Cancellation Charges</a:t>
          </a:r>
        </a:p>
      </dgm:t>
    </dgm:pt>
    <dgm:pt modelId="{765ACB2C-8A88-49F9-8B7F-6152B5F8FA58}" type="parTrans" cxnId="{D9441C0D-4FED-4C3F-977F-49B5BFA04FAD}">
      <dgm:prSet/>
      <dgm:spPr/>
      <dgm:t>
        <a:bodyPr/>
        <a:lstStyle/>
        <a:p>
          <a:endParaRPr lang="en-US" sz="1600">
            <a:latin typeface="Kobern" panose="00000500000000000000" pitchFamily="50" charset="0"/>
          </a:endParaRPr>
        </a:p>
      </dgm:t>
    </dgm:pt>
    <dgm:pt modelId="{DA7A955E-DDB9-4832-A83D-1BB4ED719CEC}" type="sibTrans" cxnId="{D9441C0D-4FED-4C3F-977F-49B5BFA04FAD}">
      <dgm:prSet/>
      <dgm:spPr/>
      <dgm:t>
        <a:bodyPr/>
        <a:lstStyle/>
        <a:p>
          <a:endParaRPr lang="en-US" sz="1600">
            <a:latin typeface="Kobern" panose="00000500000000000000" pitchFamily="50" charset="0"/>
          </a:endParaRPr>
        </a:p>
      </dgm:t>
    </dgm:pt>
    <dgm:pt modelId="{BAC55BF3-B4F0-40C7-8EB3-E52DE9B3AF39}">
      <dgm:prSet phldrT="[Text]" custT="1"/>
      <dgm:spPr/>
      <dgm:t>
        <a:bodyPr/>
        <a:lstStyle/>
        <a:p>
          <a:r>
            <a:rPr lang="en-US" sz="2200" b="0" i="0" kern="1200">
              <a:latin typeface="Kobern"/>
            </a:rPr>
            <a:t>Cancellation fee -charges for the costs involved in making arrangements for the intended supply and the costs involved in cancellation of the supply, such as in cancellation of reserved tickets by the Indian Railways</a:t>
          </a:r>
          <a:endParaRPr lang="en-US" sz="2200" kern="1200">
            <a:latin typeface="Kobern"/>
          </a:endParaRPr>
        </a:p>
      </dgm:t>
    </dgm:pt>
    <dgm:pt modelId="{FD962676-8D51-4E8E-A6C7-D8D376413D7D}" type="parTrans" cxnId="{11E0113E-8746-4F21-BD76-994C04095D0C}">
      <dgm:prSet/>
      <dgm:spPr/>
      <dgm:t>
        <a:bodyPr/>
        <a:lstStyle/>
        <a:p>
          <a:endParaRPr lang="en-US" sz="1600">
            <a:latin typeface="Kobern" panose="00000500000000000000" pitchFamily="50" charset="0"/>
          </a:endParaRPr>
        </a:p>
      </dgm:t>
    </dgm:pt>
    <dgm:pt modelId="{12C4DEF3-C168-4EE9-831F-E2E9155D1C3C}" type="sibTrans" cxnId="{11E0113E-8746-4F21-BD76-994C04095D0C}">
      <dgm:prSet/>
      <dgm:spPr/>
      <dgm:t>
        <a:bodyPr/>
        <a:lstStyle/>
        <a:p>
          <a:endParaRPr lang="en-US" sz="1600">
            <a:latin typeface="Kobern" panose="00000500000000000000" pitchFamily="50" charset="0"/>
          </a:endParaRPr>
        </a:p>
      </dgm:t>
    </dgm:pt>
    <dgm:pt modelId="{7FC5878B-0B2F-4525-857F-2AE1510BD97B}">
      <dgm:prSet phldrT="[Text]" custT="1"/>
      <dgm:spPr/>
      <dgm:t>
        <a:bodyPr/>
        <a:lstStyle/>
        <a:p>
          <a:r>
            <a:rPr lang="en-US" sz="2200" b="0" i="0" kern="1200">
              <a:latin typeface="Kobern"/>
            </a:rPr>
            <a:t>The facilitation service of allowing cancellation against payment of cancellation charges is also a natural part of this bundle. It is invariably supplied by all suppliers of passenger transportation service as naturally bundled and in conjunction with the principal supply of transportation in the ordinary course of business</a:t>
          </a:r>
          <a:endParaRPr lang="en-US" sz="2200" kern="1200">
            <a:latin typeface="Kobern"/>
          </a:endParaRPr>
        </a:p>
      </dgm:t>
    </dgm:pt>
    <dgm:pt modelId="{2AC9BD32-BE7D-4D08-8492-8799D86D7162}" type="parTrans" cxnId="{D38DB080-AC1F-455B-9741-7A77F4AEC194}">
      <dgm:prSet/>
      <dgm:spPr/>
      <dgm:t>
        <a:bodyPr/>
        <a:lstStyle/>
        <a:p>
          <a:endParaRPr lang="en-IN"/>
        </a:p>
      </dgm:t>
    </dgm:pt>
    <dgm:pt modelId="{61F852EB-2AA5-4945-A021-2DB6A2902D11}" type="sibTrans" cxnId="{D38DB080-AC1F-455B-9741-7A77F4AEC194}">
      <dgm:prSet/>
      <dgm:spPr/>
      <dgm:t>
        <a:bodyPr/>
        <a:lstStyle/>
        <a:p>
          <a:endParaRPr lang="en-IN"/>
        </a:p>
      </dgm:t>
    </dgm:pt>
    <dgm:pt modelId="{78D91E26-3CE7-4039-AD2C-87FEC4610B48}">
      <dgm:prSet phldrT="[Text]" custT="1"/>
      <dgm:spPr/>
      <dgm:t>
        <a:bodyPr/>
        <a:lstStyle/>
        <a:p>
          <a:r>
            <a:rPr lang="en-US" sz="2200" b="0" i="0" kern="1200">
              <a:latin typeface="Kobern"/>
            </a:rPr>
            <a:t>Facilitation supply of allowing cancellation of an intended supply against payment of cancellation fee or retention or forfeiture of a part or whole of the consideration or security deposit in such cases should be assessed as the principal suppl</a:t>
          </a:r>
          <a:endParaRPr lang="en-US" sz="2200" kern="1200">
            <a:latin typeface="Kobern"/>
          </a:endParaRPr>
        </a:p>
      </dgm:t>
    </dgm:pt>
    <dgm:pt modelId="{FB92EDDA-57DB-4EE9-A20B-B44A56DC1A51}" type="parTrans" cxnId="{B8BC4F59-6442-4D9D-A88E-D15584A32470}">
      <dgm:prSet/>
      <dgm:spPr/>
      <dgm:t>
        <a:bodyPr/>
        <a:lstStyle/>
        <a:p>
          <a:endParaRPr lang="en-IN"/>
        </a:p>
      </dgm:t>
    </dgm:pt>
    <dgm:pt modelId="{EE3B7A0A-A94E-43C2-8615-A1B4AC312B18}" type="sibTrans" cxnId="{B8BC4F59-6442-4D9D-A88E-D15584A32470}">
      <dgm:prSet/>
      <dgm:spPr/>
      <dgm:t>
        <a:bodyPr/>
        <a:lstStyle/>
        <a:p>
          <a:endParaRPr lang="en-IN"/>
        </a:p>
      </dgm:t>
    </dgm:pt>
    <dgm:pt modelId="{BAD8DA8A-D6F0-4538-8AAA-5FA2076A8E75}">
      <dgm:prSet phldrT="[Text]" custT="1"/>
      <dgm:spPr/>
      <dgm:t>
        <a:bodyPr/>
        <a:lstStyle/>
        <a:p>
          <a:r>
            <a:rPr lang="en-US" sz="2200" b="0" i="0" kern="1200">
              <a:solidFill>
                <a:prstClr val="black">
                  <a:hueOff val="0"/>
                  <a:satOff val="0"/>
                  <a:lumOff val="0"/>
                  <a:alphaOff val="0"/>
                </a:prstClr>
              </a:solidFill>
              <a:latin typeface="Kobern"/>
              <a:ea typeface="+mn-ea"/>
              <a:cs typeface="+mn-cs"/>
            </a:rPr>
            <a:t>Taxable at the same rate as the rate applicable to the service contract.</a:t>
          </a:r>
        </a:p>
      </dgm:t>
    </dgm:pt>
    <dgm:pt modelId="{925C572A-F68D-4294-B442-201B38A44F7A}" type="parTrans" cxnId="{EFD6C3BD-6D10-40B4-B41C-199E072FB8C5}">
      <dgm:prSet/>
      <dgm:spPr/>
      <dgm:t>
        <a:bodyPr/>
        <a:lstStyle/>
        <a:p>
          <a:endParaRPr lang="en-IN"/>
        </a:p>
      </dgm:t>
    </dgm:pt>
    <dgm:pt modelId="{38A723C9-A10B-44D1-B88B-A334E20C35C1}" type="sibTrans" cxnId="{EFD6C3BD-6D10-40B4-B41C-199E072FB8C5}">
      <dgm:prSet/>
      <dgm:spPr/>
      <dgm:t>
        <a:bodyPr/>
        <a:lstStyle/>
        <a:p>
          <a:endParaRPr lang="en-IN"/>
        </a:p>
      </dgm:t>
    </dgm:pt>
    <dgm:pt modelId="{786BE1B1-5B8A-4479-96C1-36D48B48BC96}" type="pres">
      <dgm:prSet presAssocID="{999FD251-4F68-418C-A5B1-9CF0F39038ED}" presName="linear" presStyleCnt="0">
        <dgm:presLayoutVars>
          <dgm:animLvl val="lvl"/>
          <dgm:resizeHandles val="exact"/>
        </dgm:presLayoutVars>
      </dgm:prSet>
      <dgm:spPr/>
    </dgm:pt>
    <dgm:pt modelId="{12D53579-E987-475B-8A7A-268FF723BC67}" type="pres">
      <dgm:prSet presAssocID="{0E14CF31-D6B5-48C8-AB4A-2982482D36AF}" presName="parentText" presStyleLbl="node1" presStyleIdx="0" presStyleCnt="1" custScaleY="58519">
        <dgm:presLayoutVars>
          <dgm:chMax val="0"/>
          <dgm:bulletEnabled val="1"/>
        </dgm:presLayoutVars>
      </dgm:prSet>
      <dgm:spPr/>
    </dgm:pt>
    <dgm:pt modelId="{1CBB4046-EBD2-486C-ADCF-9788ABC499D3}" type="pres">
      <dgm:prSet presAssocID="{0E14CF31-D6B5-48C8-AB4A-2982482D36AF}" presName="childText" presStyleLbl="revTx" presStyleIdx="0" presStyleCnt="1">
        <dgm:presLayoutVars>
          <dgm:bulletEnabled val="1"/>
        </dgm:presLayoutVars>
      </dgm:prSet>
      <dgm:spPr/>
    </dgm:pt>
  </dgm:ptLst>
  <dgm:cxnLst>
    <dgm:cxn modelId="{38244E0B-B55C-4769-9EEC-01176923FCF9}" type="presOf" srcId="{7FC5878B-0B2F-4525-857F-2AE1510BD97B}" destId="{1CBB4046-EBD2-486C-ADCF-9788ABC499D3}" srcOrd="0" destOrd="1" presId="urn:microsoft.com/office/officeart/2005/8/layout/vList2"/>
    <dgm:cxn modelId="{D9441C0D-4FED-4C3F-977F-49B5BFA04FAD}" srcId="{999FD251-4F68-418C-A5B1-9CF0F39038ED}" destId="{0E14CF31-D6B5-48C8-AB4A-2982482D36AF}" srcOrd="0" destOrd="0" parTransId="{765ACB2C-8A88-49F9-8B7F-6152B5F8FA58}" sibTransId="{DA7A955E-DDB9-4832-A83D-1BB4ED719CEC}"/>
    <dgm:cxn modelId="{11E0113E-8746-4F21-BD76-994C04095D0C}" srcId="{0E14CF31-D6B5-48C8-AB4A-2982482D36AF}" destId="{BAC55BF3-B4F0-40C7-8EB3-E52DE9B3AF39}" srcOrd="0" destOrd="0" parTransId="{FD962676-8D51-4E8E-A6C7-D8D376413D7D}" sibTransId="{12C4DEF3-C168-4EE9-831F-E2E9155D1C3C}"/>
    <dgm:cxn modelId="{B8BC4F59-6442-4D9D-A88E-D15584A32470}" srcId="{0E14CF31-D6B5-48C8-AB4A-2982482D36AF}" destId="{78D91E26-3CE7-4039-AD2C-87FEC4610B48}" srcOrd="2" destOrd="0" parTransId="{FB92EDDA-57DB-4EE9-A20B-B44A56DC1A51}" sibTransId="{EE3B7A0A-A94E-43C2-8615-A1B4AC312B18}"/>
    <dgm:cxn modelId="{D38DB080-AC1F-455B-9741-7A77F4AEC194}" srcId="{0E14CF31-D6B5-48C8-AB4A-2982482D36AF}" destId="{7FC5878B-0B2F-4525-857F-2AE1510BD97B}" srcOrd="1" destOrd="0" parTransId="{2AC9BD32-BE7D-4D08-8492-8799D86D7162}" sibTransId="{61F852EB-2AA5-4945-A021-2DB6A2902D11}"/>
    <dgm:cxn modelId="{942EF491-2C2F-4AC0-9C5B-F818C1679175}" type="presOf" srcId="{78D91E26-3CE7-4039-AD2C-87FEC4610B48}" destId="{1CBB4046-EBD2-486C-ADCF-9788ABC499D3}" srcOrd="0" destOrd="2" presId="urn:microsoft.com/office/officeart/2005/8/layout/vList2"/>
    <dgm:cxn modelId="{DCCB4BA3-0693-4767-8008-C63427502AEE}" type="presOf" srcId="{0E14CF31-D6B5-48C8-AB4A-2982482D36AF}" destId="{12D53579-E987-475B-8A7A-268FF723BC67}" srcOrd="0" destOrd="0" presId="urn:microsoft.com/office/officeart/2005/8/layout/vList2"/>
    <dgm:cxn modelId="{EFD6C3BD-6D10-40B4-B41C-199E072FB8C5}" srcId="{0E14CF31-D6B5-48C8-AB4A-2982482D36AF}" destId="{BAD8DA8A-D6F0-4538-8AAA-5FA2076A8E75}" srcOrd="3" destOrd="0" parTransId="{925C572A-F68D-4294-B442-201B38A44F7A}" sibTransId="{38A723C9-A10B-44D1-B88B-A334E20C35C1}"/>
    <dgm:cxn modelId="{78C75DC2-9018-4274-893F-FBE89E903F7E}" type="presOf" srcId="{BAC55BF3-B4F0-40C7-8EB3-E52DE9B3AF39}" destId="{1CBB4046-EBD2-486C-ADCF-9788ABC499D3}" srcOrd="0" destOrd="0" presId="urn:microsoft.com/office/officeart/2005/8/layout/vList2"/>
    <dgm:cxn modelId="{5A8827C6-1570-4D05-AB2F-421A4F1EC9EB}" type="presOf" srcId="{BAD8DA8A-D6F0-4538-8AAA-5FA2076A8E75}" destId="{1CBB4046-EBD2-486C-ADCF-9788ABC499D3}" srcOrd="0" destOrd="3" presId="urn:microsoft.com/office/officeart/2005/8/layout/vList2"/>
    <dgm:cxn modelId="{CE893CF8-10AA-42CF-B311-BE97436BF383}" type="presOf" srcId="{999FD251-4F68-418C-A5B1-9CF0F39038ED}" destId="{786BE1B1-5B8A-4479-96C1-36D48B48BC96}" srcOrd="0" destOrd="0" presId="urn:microsoft.com/office/officeart/2005/8/layout/vList2"/>
    <dgm:cxn modelId="{0FD6EBE4-E70D-44BE-AC93-A8A5BB0A83B9}" type="presParOf" srcId="{786BE1B1-5B8A-4479-96C1-36D48B48BC96}" destId="{12D53579-E987-475B-8A7A-268FF723BC67}" srcOrd="0" destOrd="0" presId="urn:microsoft.com/office/officeart/2005/8/layout/vList2"/>
    <dgm:cxn modelId="{C1738DFE-5A62-41E1-BDD9-5415EB5EF1DE}" type="presParOf" srcId="{786BE1B1-5B8A-4479-96C1-36D48B48BC96}" destId="{1CBB4046-EBD2-486C-ADCF-9788ABC499D3}"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3EC07452-2AD3-4CC6-9689-A7EEBCE58569}" type="doc">
      <dgm:prSet loTypeId="urn:microsoft.com/office/officeart/2008/layout/VerticalCurvedList" loCatId="list" qsTypeId="urn:microsoft.com/office/officeart/2005/8/quickstyle/simple5" qsCatId="simple" csTypeId="urn:microsoft.com/office/officeart/2005/8/colors/accent3_1" csCatId="accent3" phldr="1"/>
      <dgm:spPr/>
      <dgm:t>
        <a:bodyPr/>
        <a:lstStyle/>
        <a:p>
          <a:endParaRPr lang="en-IN"/>
        </a:p>
      </dgm:t>
    </dgm:pt>
    <dgm:pt modelId="{47EEFD90-3175-4972-988C-AED62C041E38}">
      <dgm:prSet custT="1">
        <dgm:style>
          <a:lnRef idx="0">
            <a:scrgbClr r="0" g="0" b="0"/>
          </a:lnRef>
          <a:fillRef idx="0">
            <a:scrgbClr r="0" g="0" b="0"/>
          </a:fillRef>
          <a:effectRef idx="0">
            <a:scrgbClr r="0" g="0" b="0"/>
          </a:effectRef>
          <a:fontRef idx="minor">
            <a:schemeClr val="accent3"/>
          </a:fontRef>
        </dgm:style>
      </dgm:prSet>
      <dgm:spPr>
        <a:noFill/>
        <a:ln w="19050" cap="flat" cmpd="sng" algn="ctr">
          <a:solidFill>
            <a:schemeClr val="accent3"/>
          </a:solidFill>
          <a:prstDash val="sysDot"/>
          <a:round/>
          <a:headEnd type="none" w="med" len="med"/>
          <a:tailEnd type="none" w="med" len="med"/>
        </a:ln>
      </dgm:spPr>
      <dgm:t>
        <a:bodyPr/>
        <a:lstStyle/>
        <a:p>
          <a:pPr marL="0" lvl="0" indent="0" algn="l" defTabSz="711200">
            <a:lnSpc>
              <a:spcPct val="90000"/>
            </a:lnSpc>
            <a:spcBef>
              <a:spcPct val="0"/>
            </a:spcBef>
            <a:spcAft>
              <a:spcPct val="35000"/>
            </a:spcAft>
            <a:buNone/>
          </a:pPr>
          <a:r>
            <a:rPr lang="en-IN" sz="2400" kern="1200">
              <a:solidFill>
                <a:prstClr val="black">
                  <a:hueOff val="0"/>
                  <a:satOff val="0"/>
                  <a:lumOff val="0"/>
                  <a:alphaOff val="0"/>
                </a:prstClr>
              </a:solidFill>
              <a:latin typeface="Kobern "/>
              <a:ea typeface="Arial Unicode MS"/>
            </a:rPr>
            <a:t>Impact on incorrect distribution of credit in the </a:t>
          </a:r>
          <a:r>
            <a:rPr lang="en-IN" sz="2400" kern="1200">
              <a:solidFill>
                <a:prstClr val="black">
                  <a:hueOff val="0"/>
                  <a:satOff val="0"/>
                  <a:lumOff val="0"/>
                  <a:alphaOff val="0"/>
                </a:prstClr>
              </a:solidFill>
              <a:latin typeface="Kobern "/>
            </a:rPr>
            <a:t>past.</a:t>
          </a:r>
          <a:r>
            <a:rPr lang="en-IN" sz="2400" kern="1200">
              <a:solidFill>
                <a:prstClr val="black">
                  <a:hueOff val="0"/>
                  <a:satOff val="0"/>
                  <a:lumOff val="0"/>
                  <a:alphaOff val="0"/>
                </a:prstClr>
              </a:solidFill>
              <a:latin typeface="Kobern "/>
              <a:ea typeface="Arial Unicode MS"/>
            </a:rPr>
            <a:t> Is correction required?</a:t>
          </a:r>
          <a:endParaRPr lang="en-US" sz="2400" kern="1200">
            <a:solidFill>
              <a:prstClr val="black"/>
            </a:solidFill>
            <a:latin typeface="Kobern "/>
            <a:ea typeface="Arial Unicode MS"/>
            <a:cs typeface="+mn-cs"/>
          </a:endParaRPr>
        </a:p>
      </dgm:t>
    </dgm:pt>
    <dgm:pt modelId="{3C9CF581-84B7-429F-924B-A3ECDA5C4AB4}" type="parTrans" cxnId="{6ECDF5E8-CC8A-4CF1-A5A2-16CE9B3A0C8D}">
      <dgm:prSet/>
      <dgm:spPr/>
      <dgm:t>
        <a:bodyPr/>
        <a:lstStyle/>
        <a:p>
          <a:endParaRPr lang="en-US"/>
        </a:p>
      </dgm:t>
    </dgm:pt>
    <dgm:pt modelId="{CD1C934F-9ABC-43EE-9B6A-D203208E2CAB}" type="sibTrans" cxnId="{6ECDF5E8-CC8A-4CF1-A5A2-16CE9B3A0C8D}">
      <dgm:prSet/>
      <dgm:spPr/>
      <dgm:t>
        <a:bodyPr/>
        <a:lstStyle/>
        <a:p>
          <a:endParaRPr lang="en-US"/>
        </a:p>
      </dgm:t>
    </dgm:pt>
    <dgm:pt modelId="{87691121-D46B-4FAC-9327-0A25E4956116}">
      <dgm:prSet phldrT="[Text]" custT="1">
        <dgm:style>
          <a:lnRef idx="0">
            <a:scrgbClr r="0" g="0" b="0"/>
          </a:lnRef>
          <a:fillRef idx="0">
            <a:scrgbClr r="0" g="0" b="0"/>
          </a:fillRef>
          <a:effectRef idx="0">
            <a:scrgbClr r="0" g="0" b="0"/>
          </a:effectRef>
          <a:fontRef idx="minor">
            <a:schemeClr val="accent3"/>
          </a:fontRef>
        </dgm:style>
      </dgm:prSet>
      <dgm:spPr>
        <a:noFill/>
        <a:ln w="19050" cap="flat" cmpd="sng" algn="ctr">
          <a:solidFill>
            <a:schemeClr val="accent3"/>
          </a:solidFill>
          <a:prstDash val="sysDot"/>
          <a:round/>
          <a:headEnd type="none" w="med" len="med"/>
          <a:tailEnd type="none" w="med" len="med"/>
        </a:ln>
      </dgm:spPr>
      <dgm:t>
        <a:bodyPr/>
        <a:lstStyle/>
        <a:p>
          <a:pPr marL="0" lvl="0" indent="0" algn="l" defTabSz="711200">
            <a:lnSpc>
              <a:spcPct val="90000"/>
            </a:lnSpc>
            <a:spcBef>
              <a:spcPct val="0"/>
            </a:spcBef>
            <a:spcAft>
              <a:spcPct val="35000"/>
            </a:spcAft>
          </a:pPr>
          <a:r>
            <a:rPr lang="en-IN" sz="2400" kern="1200">
              <a:solidFill>
                <a:prstClr val="black"/>
              </a:solidFill>
              <a:latin typeface="Kobern "/>
            </a:rPr>
            <a:t>Impact on ongoing</a:t>
          </a:r>
          <a:r>
            <a:rPr lang="en-IN" sz="2400" kern="1200">
              <a:solidFill>
                <a:srgbClr val="FF0000"/>
              </a:solidFill>
              <a:latin typeface="Kobern "/>
            </a:rPr>
            <a:t> </a:t>
          </a:r>
          <a:r>
            <a:rPr lang="en-IN" sz="2400" kern="1200">
              <a:solidFill>
                <a:prstClr val="black"/>
              </a:solidFill>
              <a:latin typeface="Kobern "/>
            </a:rPr>
            <a:t>litigations involving wrong distribution of ITC </a:t>
          </a:r>
          <a:endParaRPr lang="en-IN" sz="2400" kern="1200">
            <a:solidFill>
              <a:prstClr val="black"/>
            </a:solidFill>
            <a:latin typeface="Kobern "/>
            <a:ea typeface="Arial Unicode MS"/>
            <a:cs typeface="+mn-cs"/>
          </a:endParaRPr>
        </a:p>
      </dgm:t>
    </dgm:pt>
    <dgm:pt modelId="{52D9D283-CBB8-490C-8D15-7032EB1E2F5A}" type="parTrans" cxnId="{944E0DDF-70CE-4E52-96F1-F68422F42AB1}">
      <dgm:prSet/>
      <dgm:spPr/>
      <dgm:t>
        <a:bodyPr/>
        <a:lstStyle/>
        <a:p>
          <a:endParaRPr lang="en-IN"/>
        </a:p>
      </dgm:t>
    </dgm:pt>
    <dgm:pt modelId="{E5168831-C296-431C-8A0A-C65699B090A3}" type="sibTrans" cxnId="{944E0DDF-70CE-4E52-96F1-F68422F42AB1}">
      <dgm:prSet/>
      <dgm:spPr/>
      <dgm:t>
        <a:bodyPr/>
        <a:lstStyle/>
        <a:p>
          <a:endParaRPr lang="en-IN"/>
        </a:p>
      </dgm:t>
    </dgm:pt>
    <dgm:pt modelId="{429827E6-5B16-45B1-A904-CBFC79407D61}">
      <dgm:prSet custT="1">
        <dgm:style>
          <a:lnRef idx="0">
            <a:scrgbClr r="0" g="0" b="0"/>
          </a:lnRef>
          <a:fillRef idx="0">
            <a:scrgbClr r="0" g="0" b="0"/>
          </a:fillRef>
          <a:effectRef idx="0">
            <a:scrgbClr r="0" g="0" b="0"/>
          </a:effectRef>
          <a:fontRef idx="minor">
            <a:schemeClr val="accent3"/>
          </a:fontRef>
        </dgm:style>
      </dgm:prSet>
      <dgm:spPr>
        <a:noFill/>
        <a:ln w="19050" cap="flat" cmpd="sng" algn="ctr">
          <a:solidFill>
            <a:schemeClr val="accent3"/>
          </a:solidFill>
          <a:prstDash val="sysDot"/>
          <a:round/>
          <a:headEnd type="none" w="med" len="med"/>
          <a:tailEnd type="none" w="med" len="med"/>
        </a:ln>
      </dgm:spPr>
      <dgm:t>
        <a:bodyPr/>
        <a:lstStyle/>
        <a:p>
          <a:pPr marL="0" lvl="0" indent="0" algn="l" defTabSz="711200">
            <a:lnSpc>
              <a:spcPct val="90000"/>
            </a:lnSpc>
            <a:spcBef>
              <a:spcPct val="0"/>
            </a:spcBef>
            <a:spcAft>
              <a:spcPct val="35000"/>
            </a:spcAft>
            <a:buNone/>
          </a:pPr>
          <a:r>
            <a:rPr lang="en-IN" sz="2400" kern="1200">
              <a:solidFill>
                <a:prstClr val="black">
                  <a:hueOff val="0"/>
                  <a:satOff val="0"/>
                  <a:lumOff val="0"/>
                  <a:alphaOff val="0"/>
                </a:prstClr>
              </a:solidFill>
              <a:latin typeface="Kobern "/>
              <a:ea typeface="Arial Unicode MS"/>
            </a:rPr>
            <a:t>Can ISD registration taken in the past be discontinued now? </a:t>
          </a:r>
          <a:endParaRPr lang="en-IN" sz="2400" kern="1200">
            <a:solidFill>
              <a:prstClr val="black"/>
            </a:solidFill>
            <a:latin typeface="Kobern "/>
            <a:ea typeface="Arial Unicode MS"/>
            <a:cs typeface="+mn-cs"/>
          </a:endParaRPr>
        </a:p>
      </dgm:t>
    </dgm:pt>
    <dgm:pt modelId="{E6412DC4-2005-4906-845E-C122696A145E}" type="parTrans" cxnId="{8277C652-C3B7-4734-B5EE-19DBC6CE6954}">
      <dgm:prSet/>
      <dgm:spPr/>
      <dgm:t>
        <a:bodyPr/>
        <a:lstStyle/>
        <a:p>
          <a:endParaRPr lang="en-IN"/>
        </a:p>
      </dgm:t>
    </dgm:pt>
    <dgm:pt modelId="{B21E61E3-F117-491F-A2CD-641A1616D8B2}" type="sibTrans" cxnId="{8277C652-C3B7-4734-B5EE-19DBC6CE6954}">
      <dgm:prSet/>
      <dgm:spPr/>
      <dgm:t>
        <a:bodyPr/>
        <a:lstStyle/>
        <a:p>
          <a:endParaRPr lang="en-IN"/>
        </a:p>
      </dgm:t>
    </dgm:pt>
    <dgm:pt modelId="{CDF6EF2C-D85E-4022-A944-F1C702E6D6F1}" type="pres">
      <dgm:prSet presAssocID="{3EC07452-2AD3-4CC6-9689-A7EEBCE58569}" presName="Name0" presStyleCnt="0">
        <dgm:presLayoutVars>
          <dgm:chMax val="7"/>
          <dgm:chPref val="7"/>
          <dgm:dir/>
        </dgm:presLayoutVars>
      </dgm:prSet>
      <dgm:spPr/>
    </dgm:pt>
    <dgm:pt modelId="{E55272ED-B2FE-4F10-8223-08206B4DAB81}" type="pres">
      <dgm:prSet presAssocID="{3EC07452-2AD3-4CC6-9689-A7EEBCE58569}" presName="Name1" presStyleCnt="0"/>
      <dgm:spPr/>
    </dgm:pt>
    <dgm:pt modelId="{F881CF0D-F6B5-4091-BE92-94DE7B1ECAF3}" type="pres">
      <dgm:prSet presAssocID="{3EC07452-2AD3-4CC6-9689-A7EEBCE58569}" presName="cycle" presStyleCnt="0"/>
      <dgm:spPr/>
    </dgm:pt>
    <dgm:pt modelId="{B46612C8-4E77-4410-AEE8-17B612D3C608}" type="pres">
      <dgm:prSet presAssocID="{3EC07452-2AD3-4CC6-9689-A7EEBCE58569}" presName="srcNode" presStyleLbl="node1" presStyleIdx="0" presStyleCnt="3"/>
      <dgm:spPr/>
    </dgm:pt>
    <dgm:pt modelId="{38C22064-B356-4588-BD2D-AB8C07E259B3}" type="pres">
      <dgm:prSet presAssocID="{3EC07452-2AD3-4CC6-9689-A7EEBCE58569}" presName="conn" presStyleLbl="parChTrans1D2" presStyleIdx="0" presStyleCnt="1" custLinFactNeighborX="-486" custLinFactNeighborY="1295"/>
      <dgm:spPr/>
    </dgm:pt>
    <dgm:pt modelId="{3D7D22D4-9763-43F7-BE9B-CB24A66C9B35}" type="pres">
      <dgm:prSet presAssocID="{3EC07452-2AD3-4CC6-9689-A7EEBCE58569}" presName="extraNode" presStyleLbl="node1" presStyleIdx="0" presStyleCnt="3"/>
      <dgm:spPr/>
    </dgm:pt>
    <dgm:pt modelId="{86EC1CAF-AF52-4D39-AF3B-3A3F0286C26F}" type="pres">
      <dgm:prSet presAssocID="{3EC07452-2AD3-4CC6-9689-A7EEBCE58569}" presName="dstNode" presStyleLbl="node1" presStyleIdx="0" presStyleCnt="3"/>
      <dgm:spPr/>
    </dgm:pt>
    <dgm:pt modelId="{EBF1C783-9D57-48B8-A317-865A5334E9CD}" type="pres">
      <dgm:prSet presAssocID="{429827E6-5B16-45B1-A904-CBFC79407D61}" presName="text_1" presStyleLbl="node1" presStyleIdx="0" presStyleCnt="3">
        <dgm:presLayoutVars>
          <dgm:bulletEnabled val="1"/>
        </dgm:presLayoutVars>
      </dgm:prSet>
      <dgm:spPr/>
    </dgm:pt>
    <dgm:pt modelId="{6DA70363-0E85-40E4-BC16-4687B658F9ED}" type="pres">
      <dgm:prSet presAssocID="{429827E6-5B16-45B1-A904-CBFC79407D61}" presName="accent_1" presStyleCnt="0"/>
      <dgm:spPr/>
    </dgm:pt>
    <dgm:pt modelId="{9F3B468D-91F1-4318-ABCF-4DF562A15339}" type="pres">
      <dgm:prSet presAssocID="{429827E6-5B16-45B1-A904-CBFC79407D61}" presName="accentRepeatNode" presStyleLbl="solidFgAcc1" presStyleIdx="0" presStyleCnt="3"/>
      <dgm:spPr/>
    </dgm:pt>
    <dgm:pt modelId="{EE14A5E8-7B8E-4F99-BEB2-FEDD23040203}" type="pres">
      <dgm:prSet presAssocID="{87691121-D46B-4FAC-9327-0A25E4956116}" presName="text_2" presStyleLbl="node1" presStyleIdx="1" presStyleCnt="3">
        <dgm:presLayoutVars>
          <dgm:bulletEnabled val="1"/>
        </dgm:presLayoutVars>
      </dgm:prSet>
      <dgm:spPr/>
    </dgm:pt>
    <dgm:pt modelId="{3CAB029F-5BA3-4473-8944-47632C5FA11B}" type="pres">
      <dgm:prSet presAssocID="{87691121-D46B-4FAC-9327-0A25E4956116}" presName="accent_2" presStyleCnt="0"/>
      <dgm:spPr/>
    </dgm:pt>
    <dgm:pt modelId="{EF59FC0D-0F57-4112-B9F2-38A2589BE9F5}" type="pres">
      <dgm:prSet presAssocID="{87691121-D46B-4FAC-9327-0A25E4956116}" presName="accentRepeatNode" presStyleLbl="solidFgAcc1" presStyleIdx="1" presStyleCnt="3"/>
      <dgm:spPr/>
    </dgm:pt>
    <dgm:pt modelId="{F0EAD217-062D-42B6-BCAB-3E5EC527C6D9}" type="pres">
      <dgm:prSet presAssocID="{47EEFD90-3175-4972-988C-AED62C041E38}" presName="text_3" presStyleLbl="node1" presStyleIdx="2" presStyleCnt="3">
        <dgm:presLayoutVars>
          <dgm:bulletEnabled val="1"/>
        </dgm:presLayoutVars>
      </dgm:prSet>
      <dgm:spPr/>
    </dgm:pt>
    <dgm:pt modelId="{5E3C5325-9E63-49A6-BE79-38E0FF27E8D4}" type="pres">
      <dgm:prSet presAssocID="{47EEFD90-3175-4972-988C-AED62C041E38}" presName="accent_3" presStyleCnt="0"/>
      <dgm:spPr/>
    </dgm:pt>
    <dgm:pt modelId="{C23DD2ED-1013-4967-B638-9FFBEBBD4050}" type="pres">
      <dgm:prSet presAssocID="{47EEFD90-3175-4972-988C-AED62C041E38}" presName="accentRepeatNode" presStyleLbl="solidFgAcc1" presStyleIdx="2" presStyleCnt="3"/>
      <dgm:spPr/>
    </dgm:pt>
  </dgm:ptLst>
  <dgm:cxnLst>
    <dgm:cxn modelId="{A4D4CA18-BC1E-40E3-944F-CF1EF254B918}" type="presOf" srcId="{3EC07452-2AD3-4CC6-9689-A7EEBCE58569}" destId="{CDF6EF2C-D85E-4022-A944-F1C702E6D6F1}" srcOrd="0" destOrd="0" presId="urn:microsoft.com/office/officeart/2008/layout/VerticalCurvedList"/>
    <dgm:cxn modelId="{8C50F12E-E808-4853-969D-70246FC96136}" type="presOf" srcId="{47EEFD90-3175-4972-988C-AED62C041E38}" destId="{F0EAD217-062D-42B6-BCAB-3E5EC527C6D9}" srcOrd="0" destOrd="0" presId="urn:microsoft.com/office/officeart/2008/layout/VerticalCurvedList"/>
    <dgm:cxn modelId="{614DC532-81CE-4607-8CED-110519C2715B}" type="presOf" srcId="{429827E6-5B16-45B1-A904-CBFC79407D61}" destId="{EBF1C783-9D57-48B8-A317-865A5334E9CD}" srcOrd="0" destOrd="0" presId="urn:microsoft.com/office/officeart/2008/layout/VerticalCurvedList"/>
    <dgm:cxn modelId="{8277C652-C3B7-4734-B5EE-19DBC6CE6954}" srcId="{3EC07452-2AD3-4CC6-9689-A7EEBCE58569}" destId="{429827E6-5B16-45B1-A904-CBFC79407D61}" srcOrd="0" destOrd="0" parTransId="{E6412DC4-2005-4906-845E-C122696A145E}" sibTransId="{B21E61E3-F117-491F-A2CD-641A1616D8B2}"/>
    <dgm:cxn modelId="{C98CD48D-F5F9-4493-86D4-C738DD0A5B2D}" type="presOf" srcId="{87691121-D46B-4FAC-9327-0A25E4956116}" destId="{EE14A5E8-7B8E-4F99-BEB2-FEDD23040203}" srcOrd="0" destOrd="0" presId="urn:microsoft.com/office/officeart/2008/layout/VerticalCurvedList"/>
    <dgm:cxn modelId="{944E0DDF-70CE-4E52-96F1-F68422F42AB1}" srcId="{3EC07452-2AD3-4CC6-9689-A7EEBCE58569}" destId="{87691121-D46B-4FAC-9327-0A25E4956116}" srcOrd="1" destOrd="0" parTransId="{52D9D283-CBB8-490C-8D15-7032EB1E2F5A}" sibTransId="{E5168831-C296-431C-8A0A-C65699B090A3}"/>
    <dgm:cxn modelId="{6ECDF5E8-CC8A-4CF1-A5A2-16CE9B3A0C8D}" srcId="{3EC07452-2AD3-4CC6-9689-A7EEBCE58569}" destId="{47EEFD90-3175-4972-988C-AED62C041E38}" srcOrd="2" destOrd="0" parTransId="{3C9CF581-84B7-429F-924B-A3ECDA5C4AB4}" sibTransId="{CD1C934F-9ABC-43EE-9B6A-D203208E2CAB}"/>
    <dgm:cxn modelId="{D84DEFF4-8D94-4816-9072-34C181F497D5}" type="presOf" srcId="{B21E61E3-F117-491F-A2CD-641A1616D8B2}" destId="{38C22064-B356-4588-BD2D-AB8C07E259B3}" srcOrd="0" destOrd="0" presId="urn:microsoft.com/office/officeart/2008/layout/VerticalCurvedList"/>
    <dgm:cxn modelId="{486D75CA-1A58-4270-9BB4-8F47EA745834}" type="presParOf" srcId="{CDF6EF2C-D85E-4022-A944-F1C702E6D6F1}" destId="{E55272ED-B2FE-4F10-8223-08206B4DAB81}" srcOrd="0" destOrd="0" presId="urn:microsoft.com/office/officeart/2008/layout/VerticalCurvedList"/>
    <dgm:cxn modelId="{81E958A4-15C2-4B41-9555-8324D5C5520F}" type="presParOf" srcId="{E55272ED-B2FE-4F10-8223-08206B4DAB81}" destId="{F881CF0D-F6B5-4091-BE92-94DE7B1ECAF3}" srcOrd="0" destOrd="0" presId="urn:microsoft.com/office/officeart/2008/layout/VerticalCurvedList"/>
    <dgm:cxn modelId="{8AB1B35B-61EE-45A7-88C6-92FE4756E81F}" type="presParOf" srcId="{F881CF0D-F6B5-4091-BE92-94DE7B1ECAF3}" destId="{B46612C8-4E77-4410-AEE8-17B612D3C608}" srcOrd="0" destOrd="0" presId="urn:microsoft.com/office/officeart/2008/layout/VerticalCurvedList"/>
    <dgm:cxn modelId="{4D88AB80-4E9F-4071-8373-2C9486729192}" type="presParOf" srcId="{F881CF0D-F6B5-4091-BE92-94DE7B1ECAF3}" destId="{38C22064-B356-4588-BD2D-AB8C07E259B3}" srcOrd="1" destOrd="0" presId="urn:microsoft.com/office/officeart/2008/layout/VerticalCurvedList"/>
    <dgm:cxn modelId="{66699A44-9E97-4F1D-AFAD-B5F962060ADF}" type="presParOf" srcId="{F881CF0D-F6B5-4091-BE92-94DE7B1ECAF3}" destId="{3D7D22D4-9763-43F7-BE9B-CB24A66C9B35}" srcOrd="2" destOrd="0" presId="urn:microsoft.com/office/officeart/2008/layout/VerticalCurvedList"/>
    <dgm:cxn modelId="{C2AEBECD-35FE-43F0-B984-60EDE3148F4D}" type="presParOf" srcId="{F881CF0D-F6B5-4091-BE92-94DE7B1ECAF3}" destId="{86EC1CAF-AF52-4D39-AF3B-3A3F0286C26F}" srcOrd="3" destOrd="0" presId="urn:microsoft.com/office/officeart/2008/layout/VerticalCurvedList"/>
    <dgm:cxn modelId="{C39CEDC0-AB10-4BE0-ADC0-4FF99E6E65DF}" type="presParOf" srcId="{E55272ED-B2FE-4F10-8223-08206B4DAB81}" destId="{EBF1C783-9D57-48B8-A317-865A5334E9CD}" srcOrd="1" destOrd="0" presId="urn:microsoft.com/office/officeart/2008/layout/VerticalCurvedList"/>
    <dgm:cxn modelId="{3B5BC292-6029-4D93-B389-1C04298E1A37}" type="presParOf" srcId="{E55272ED-B2FE-4F10-8223-08206B4DAB81}" destId="{6DA70363-0E85-40E4-BC16-4687B658F9ED}" srcOrd="2" destOrd="0" presId="urn:microsoft.com/office/officeart/2008/layout/VerticalCurvedList"/>
    <dgm:cxn modelId="{B990A567-792C-4545-B153-6A08E9153792}" type="presParOf" srcId="{6DA70363-0E85-40E4-BC16-4687B658F9ED}" destId="{9F3B468D-91F1-4318-ABCF-4DF562A15339}" srcOrd="0" destOrd="0" presId="urn:microsoft.com/office/officeart/2008/layout/VerticalCurvedList"/>
    <dgm:cxn modelId="{23D9ED87-3163-4AAE-BCD2-B862D75DB41A}" type="presParOf" srcId="{E55272ED-B2FE-4F10-8223-08206B4DAB81}" destId="{EE14A5E8-7B8E-4F99-BEB2-FEDD23040203}" srcOrd="3" destOrd="0" presId="urn:microsoft.com/office/officeart/2008/layout/VerticalCurvedList"/>
    <dgm:cxn modelId="{B826687B-D7CF-4E36-94DD-68D82C6CECF0}" type="presParOf" srcId="{E55272ED-B2FE-4F10-8223-08206B4DAB81}" destId="{3CAB029F-5BA3-4473-8944-47632C5FA11B}" srcOrd="4" destOrd="0" presId="urn:microsoft.com/office/officeart/2008/layout/VerticalCurvedList"/>
    <dgm:cxn modelId="{0F81EB17-E361-4363-821D-9D4BE28F464B}" type="presParOf" srcId="{3CAB029F-5BA3-4473-8944-47632C5FA11B}" destId="{EF59FC0D-0F57-4112-B9F2-38A2589BE9F5}" srcOrd="0" destOrd="0" presId="urn:microsoft.com/office/officeart/2008/layout/VerticalCurvedList"/>
    <dgm:cxn modelId="{9F4E294F-28E1-4429-9EE4-A5B6A6A04DC7}" type="presParOf" srcId="{E55272ED-B2FE-4F10-8223-08206B4DAB81}" destId="{F0EAD217-062D-42B6-BCAB-3E5EC527C6D9}" srcOrd="5" destOrd="0" presId="urn:microsoft.com/office/officeart/2008/layout/VerticalCurvedList"/>
    <dgm:cxn modelId="{2B060DBE-DECA-42FA-AC18-3B41FFE77BCB}" type="presParOf" srcId="{E55272ED-B2FE-4F10-8223-08206B4DAB81}" destId="{5E3C5325-9E63-49A6-BE79-38E0FF27E8D4}" srcOrd="6" destOrd="0" presId="urn:microsoft.com/office/officeart/2008/layout/VerticalCurvedList"/>
    <dgm:cxn modelId="{21AB7FBC-2C80-4568-BAC7-8AC1FC369376}" type="presParOf" srcId="{5E3C5325-9E63-49A6-BE79-38E0FF27E8D4}" destId="{C23DD2ED-1013-4967-B638-9FFBEBBD405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3EC07452-2AD3-4CC6-9689-A7EEBCE58569}" type="doc">
      <dgm:prSet loTypeId="urn:microsoft.com/office/officeart/2008/layout/VerticalCurvedList" loCatId="list" qsTypeId="urn:microsoft.com/office/officeart/2005/8/quickstyle/simple5" qsCatId="simple" csTypeId="urn:microsoft.com/office/officeart/2005/8/colors/accent3_1" csCatId="accent3" phldr="1"/>
      <dgm:spPr/>
      <dgm:t>
        <a:bodyPr/>
        <a:lstStyle/>
        <a:p>
          <a:endParaRPr lang="en-IN"/>
        </a:p>
      </dgm:t>
    </dgm:pt>
    <dgm:pt modelId="{47EEFD90-3175-4972-988C-AED62C041E38}">
      <dgm:prSet custT="1">
        <dgm:style>
          <a:lnRef idx="0">
            <a:scrgbClr r="0" g="0" b="0"/>
          </a:lnRef>
          <a:fillRef idx="0">
            <a:scrgbClr r="0" g="0" b="0"/>
          </a:fillRef>
          <a:effectRef idx="0">
            <a:scrgbClr r="0" g="0" b="0"/>
          </a:effectRef>
          <a:fontRef idx="minor">
            <a:schemeClr val="accent3"/>
          </a:fontRef>
        </dgm:style>
      </dgm:prSet>
      <dgm:spPr>
        <a:noFill/>
        <a:ln w="19050" cap="flat" cmpd="sng" algn="ctr">
          <a:solidFill>
            <a:schemeClr val="accent3"/>
          </a:solidFill>
          <a:prstDash val="sysDot"/>
          <a:round/>
          <a:headEnd type="none" w="med" len="med"/>
          <a:tailEnd type="none" w="med" len="med"/>
        </a:ln>
      </dgm:spPr>
      <dgm:t>
        <a:bodyPr/>
        <a:lstStyle/>
        <a:p>
          <a:pPr marL="0" lvl="0" indent="0" algn="l" defTabSz="711200">
            <a:lnSpc>
              <a:spcPct val="90000"/>
            </a:lnSpc>
            <a:spcBef>
              <a:spcPct val="0"/>
            </a:spcBef>
            <a:spcAft>
              <a:spcPct val="35000"/>
            </a:spcAft>
            <a:buNone/>
          </a:pPr>
          <a:r>
            <a:rPr lang="en-IN" sz="2400" strike="noStrike" kern="1200">
              <a:solidFill>
                <a:schemeClr val="tx1"/>
              </a:solidFill>
              <a:latin typeface="Kobern "/>
            </a:rPr>
            <a:t>Applicability on</a:t>
          </a:r>
          <a:r>
            <a:rPr lang="en-IN" sz="2400" strike="noStrike" kern="1200">
              <a:solidFill>
                <a:srgbClr val="FF0000"/>
              </a:solidFill>
              <a:latin typeface="Kobern "/>
            </a:rPr>
            <a:t> </a:t>
          </a:r>
          <a:r>
            <a:rPr lang="en-IN" sz="2400" kern="1200">
              <a:latin typeface="Kobern "/>
            </a:rPr>
            <a:t>valuation in case of related parties</a:t>
          </a:r>
          <a:endParaRPr lang="en-US" sz="2400" kern="1200">
            <a:solidFill>
              <a:prstClr val="black"/>
            </a:solidFill>
            <a:latin typeface="Kobern "/>
            <a:ea typeface="Arial Unicode MS"/>
            <a:cs typeface="+mn-cs"/>
          </a:endParaRPr>
        </a:p>
      </dgm:t>
    </dgm:pt>
    <dgm:pt modelId="{3C9CF581-84B7-429F-924B-A3ECDA5C4AB4}" type="parTrans" cxnId="{6ECDF5E8-CC8A-4CF1-A5A2-16CE9B3A0C8D}">
      <dgm:prSet/>
      <dgm:spPr/>
      <dgm:t>
        <a:bodyPr/>
        <a:lstStyle/>
        <a:p>
          <a:endParaRPr lang="en-US"/>
        </a:p>
      </dgm:t>
    </dgm:pt>
    <dgm:pt modelId="{CD1C934F-9ABC-43EE-9B6A-D203208E2CAB}" type="sibTrans" cxnId="{6ECDF5E8-CC8A-4CF1-A5A2-16CE9B3A0C8D}">
      <dgm:prSet/>
      <dgm:spPr/>
      <dgm:t>
        <a:bodyPr/>
        <a:lstStyle/>
        <a:p>
          <a:endParaRPr lang="en-US"/>
        </a:p>
      </dgm:t>
    </dgm:pt>
    <dgm:pt modelId="{87691121-D46B-4FAC-9327-0A25E4956116}">
      <dgm:prSet phldrT="[Text]" custT="1">
        <dgm:style>
          <a:lnRef idx="0">
            <a:scrgbClr r="0" g="0" b="0"/>
          </a:lnRef>
          <a:fillRef idx="0">
            <a:scrgbClr r="0" g="0" b="0"/>
          </a:fillRef>
          <a:effectRef idx="0">
            <a:scrgbClr r="0" g="0" b="0"/>
          </a:effectRef>
          <a:fontRef idx="minor">
            <a:schemeClr val="accent3"/>
          </a:fontRef>
        </dgm:style>
      </dgm:prSet>
      <dgm:spPr>
        <a:noFill/>
        <a:ln w="19050" cap="flat" cmpd="sng" algn="ctr">
          <a:solidFill>
            <a:schemeClr val="accent3"/>
          </a:solidFill>
          <a:prstDash val="sysDot"/>
          <a:round/>
          <a:headEnd type="none" w="med" len="med"/>
          <a:tailEnd type="none" w="med" len="med"/>
        </a:ln>
      </dgm:spPr>
      <dgm:t>
        <a:bodyPr/>
        <a:lstStyle/>
        <a:p>
          <a:pPr marL="0" lvl="0" indent="0" algn="l" defTabSz="711200">
            <a:lnSpc>
              <a:spcPct val="90000"/>
            </a:lnSpc>
            <a:spcBef>
              <a:spcPct val="0"/>
            </a:spcBef>
            <a:spcAft>
              <a:spcPct val="35000"/>
            </a:spcAft>
            <a:buNone/>
          </a:pPr>
          <a:r>
            <a:rPr lang="en-IN" sz="2400" kern="1200">
              <a:solidFill>
                <a:prstClr val="black"/>
              </a:solidFill>
              <a:latin typeface="Kobern "/>
              <a:ea typeface="Arial Unicode MS"/>
              <a:cs typeface="+mn-cs"/>
            </a:rPr>
            <a:t>Applicability of circular on reverse charge transactions </a:t>
          </a:r>
        </a:p>
      </dgm:t>
    </dgm:pt>
    <dgm:pt modelId="{52D9D283-CBB8-490C-8D15-7032EB1E2F5A}" type="parTrans" cxnId="{944E0DDF-70CE-4E52-96F1-F68422F42AB1}">
      <dgm:prSet/>
      <dgm:spPr/>
      <dgm:t>
        <a:bodyPr/>
        <a:lstStyle/>
        <a:p>
          <a:endParaRPr lang="en-IN"/>
        </a:p>
      </dgm:t>
    </dgm:pt>
    <dgm:pt modelId="{E5168831-C296-431C-8A0A-C65699B090A3}" type="sibTrans" cxnId="{944E0DDF-70CE-4E52-96F1-F68422F42AB1}">
      <dgm:prSet/>
      <dgm:spPr/>
      <dgm:t>
        <a:bodyPr/>
        <a:lstStyle/>
        <a:p>
          <a:endParaRPr lang="en-IN"/>
        </a:p>
      </dgm:t>
    </dgm:pt>
    <dgm:pt modelId="{429827E6-5B16-45B1-A904-CBFC79407D61}">
      <dgm:prSet custT="1">
        <dgm:style>
          <a:lnRef idx="0">
            <a:scrgbClr r="0" g="0" b="0"/>
          </a:lnRef>
          <a:fillRef idx="0">
            <a:scrgbClr r="0" g="0" b="0"/>
          </a:fillRef>
          <a:effectRef idx="0">
            <a:scrgbClr r="0" g="0" b="0"/>
          </a:effectRef>
          <a:fontRef idx="minor">
            <a:schemeClr val="accent3"/>
          </a:fontRef>
        </dgm:style>
      </dgm:prSet>
      <dgm:spPr>
        <a:noFill/>
        <a:ln w="19050" cap="flat" cmpd="sng" algn="ctr">
          <a:solidFill>
            <a:schemeClr val="accent3"/>
          </a:solidFill>
          <a:prstDash val="sysDot"/>
          <a:round/>
          <a:headEnd type="none" w="med" len="med"/>
          <a:tailEnd type="none" w="med" len="med"/>
        </a:ln>
      </dgm:spPr>
      <dgm:t>
        <a:bodyPr/>
        <a:lstStyle/>
        <a:p>
          <a:pPr marL="0" lvl="0" indent="0" algn="l" defTabSz="711200">
            <a:lnSpc>
              <a:spcPct val="90000"/>
            </a:lnSpc>
            <a:spcBef>
              <a:spcPct val="0"/>
            </a:spcBef>
            <a:spcAft>
              <a:spcPct val="35000"/>
            </a:spcAft>
            <a:buNone/>
          </a:pPr>
          <a:r>
            <a:rPr lang="en-IN" sz="2400" kern="1200">
              <a:solidFill>
                <a:prstClr val="black"/>
              </a:solidFill>
              <a:latin typeface="Kobern "/>
              <a:ea typeface="Arial Unicode MS"/>
              <a:cs typeface="+mn-cs"/>
            </a:rPr>
            <a:t>Value where full ITC is not admissible? Rule 28 (such as cost +10%) or cost? </a:t>
          </a:r>
        </a:p>
      </dgm:t>
    </dgm:pt>
    <dgm:pt modelId="{E6412DC4-2005-4906-845E-C122696A145E}" type="parTrans" cxnId="{8277C652-C3B7-4734-B5EE-19DBC6CE6954}">
      <dgm:prSet/>
      <dgm:spPr/>
      <dgm:t>
        <a:bodyPr/>
        <a:lstStyle/>
        <a:p>
          <a:endParaRPr lang="en-IN"/>
        </a:p>
      </dgm:t>
    </dgm:pt>
    <dgm:pt modelId="{B21E61E3-F117-491F-A2CD-641A1616D8B2}" type="sibTrans" cxnId="{8277C652-C3B7-4734-B5EE-19DBC6CE6954}">
      <dgm:prSet/>
      <dgm:spPr/>
      <dgm:t>
        <a:bodyPr/>
        <a:lstStyle/>
        <a:p>
          <a:endParaRPr lang="en-IN"/>
        </a:p>
      </dgm:t>
    </dgm:pt>
    <dgm:pt modelId="{CDF6EF2C-D85E-4022-A944-F1C702E6D6F1}" type="pres">
      <dgm:prSet presAssocID="{3EC07452-2AD3-4CC6-9689-A7EEBCE58569}" presName="Name0" presStyleCnt="0">
        <dgm:presLayoutVars>
          <dgm:chMax val="7"/>
          <dgm:chPref val="7"/>
          <dgm:dir/>
        </dgm:presLayoutVars>
      </dgm:prSet>
      <dgm:spPr/>
    </dgm:pt>
    <dgm:pt modelId="{E55272ED-B2FE-4F10-8223-08206B4DAB81}" type="pres">
      <dgm:prSet presAssocID="{3EC07452-2AD3-4CC6-9689-A7EEBCE58569}" presName="Name1" presStyleCnt="0"/>
      <dgm:spPr/>
    </dgm:pt>
    <dgm:pt modelId="{F881CF0D-F6B5-4091-BE92-94DE7B1ECAF3}" type="pres">
      <dgm:prSet presAssocID="{3EC07452-2AD3-4CC6-9689-A7EEBCE58569}" presName="cycle" presStyleCnt="0"/>
      <dgm:spPr/>
    </dgm:pt>
    <dgm:pt modelId="{B46612C8-4E77-4410-AEE8-17B612D3C608}" type="pres">
      <dgm:prSet presAssocID="{3EC07452-2AD3-4CC6-9689-A7EEBCE58569}" presName="srcNode" presStyleLbl="node1" presStyleIdx="0" presStyleCnt="3"/>
      <dgm:spPr/>
    </dgm:pt>
    <dgm:pt modelId="{38C22064-B356-4588-BD2D-AB8C07E259B3}" type="pres">
      <dgm:prSet presAssocID="{3EC07452-2AD3-4CC6-9689-A7EEBCE58569}" presName="conn" presStyleLbl="parChTrans1D2" presStyleIdx="0" presStyleCnt="1" custLinFactNeighborX="-486" custLinFactNeighborY="1295"/>
      <dgm:spPr/>
    </dgm:pt>
    <dgm:pt modelId="{3D7D22D4-9763-43F7-BE9B-CB24A66C9B35}" type="pres">
      <dgm:prSet presAssocID="{3EC07452-2AD3-4CC6-9689-A7EEBCE58569}" presName="extraNode" presStyleLbl="node1" presStyleIdx="0" presStyleCnt="3"/>
      <dgm:spPr/>
    </dgm:pt>
    <dgm:pt modelId="{86EC1CAF-AF52-4D39-AF3B-3A3F0286C26F}" type="pres">
      <dgm:prSet presAssocID="{3EC07452-2AD3-4CC6-9689-A7EEBCE58569}" presName="dstNode" presStyleLbl="node1" presStyleIdx="0" presStyleCnt="3"/>
      <dgm:spPr/>
    </dgm:pt>
    <dgm:pt modelId="{EBF1C783-9D57-48B8-A317-865A5334E9CD}" type="pres">
      <dgm:prSet presAssocID="{429827E6-5B16-45B1-A904-CBFC79407D61}" presName="text_1" presStyleLbl="node1" presStyleIdx="0" presStyleCnt="3">
        <dgm:presLayoutVars>
          <dgm:bulletEnabled val="1"/>
        </dgm:presLayoutVars>
      </dgm:prSet>
      <dgm:spPr/>
    </dgm:pt>
    <dgm:pt modelId="{6DA70363-0E85-40E4-BC16-4687B658F9ED}" type="pres">
      <dgm:prSet presAssocID="{429827E6-5B16-45B1-A904-CBFC79407D61}" presName="accent_1" presStyleCnt="0"/>
      <dgm:spPr/>
    </dgm:pt>
    <dgm:pt modelId="{9F3B468D-91F1-4318-ABCF-4DF562A15339}" type="pres">
      <dgm:prSet presAssocID="{429827E6-5B16-45B1-A904-CBFC79407D61}" presName="accentRepeatNode" presStyleLbl="solidFgAcc1" presStyleIdx="0" presStyleCnt="3"/>
      <dgm:spPr/>
    </dgm:pt>
    <dgm:pt modelId="{EE14A5E8-7B8E-4F99-BEB2-FEDD23040203}" type="pres">
      <dgm:prSet presAssocID="{87691121-D46B-4FAC-9327-0A25E4956116}" presName="text_2" presStyleLbl="node1" presStyleIdx="1" presStyleCnt="3">
        <dgm:presLayoutVars>
          <dgm:bulletEnabled val="1"/>
        </dgm:presLayoutVars>
      </dgm:prSet>
      <dgm:spPr/>
    </dgm:pt>
    <dgm:pt modelId="{3CAB029F-5BA3-4473-8944-47632C5FA11B}" type="pres">
      <dgm:prSet presAssocID="{87691121-D46B-4FAC-9327-0A25E4956116}" presName="accent_2" presStyleCnt="0"/>
      <dgm:spPr/>
    </dgm:pt>
    <dgm:pt modelId="{EF59FC0D-0F57-4112-B9F2-38A2589BE9F5}" type="pres">
      <dgm:prSet presAssocID="{87691121-D46B-4FAC-9327-0A25E4956116}" presName="accentRepeatNode" presStyleLbl="solidFgAcc1" presStyleIdx="1" presStyleCnt="3"/>
      <dgm:spPr/>
    </dgm:pt>
    <dgm:pt modelId="{F0EAD217-062D-42B6-BCAB-3E5EC527C6D9}" type="pres">
      <dgm:prSet presAssocID="{47EEFD90-3175-4972-988C-AED62C041E38}" presName="text_3" presStyleLbl="node1" presStyleIdx="2" presStyleCnt="3">
        <dgm:presLayoutVars>
          <dgm:bulletEnabled val="1"/>
        </dgm:presLayoutVars>
      </dgm:prSet>
      <dgm:spPr/>
    </dgm:pt>
    <dgm:pt modelId="{5E3C5325-9E63-49A6-BE79-38E0FF27E8D4}" type="pres">
      <dgm:prSet presAssocID="{47EEFD90-3175-4972-988C-AED62C041E38}" presName="accent_3" presStyleCnt="0"/>
      <dgm:spPr/>
    </dgm:pt>
    <dgm:pt modelId="{C23DD2ED-1013-4967-B638-9FFBEBBD4050}" type="pres">
      <dgm:prSet presAssocID="{47EEFD90-3175-4972-988C-AED62C041E38}" presName="accentRepeatNode" presStyleLbl="solidFgAcc1" presStyleIdx="2" presStyleCnt="3"/>
      <dgm:spPr/>
    </dgm:pt>
  </dgm:ptLst>
  <dgm:cxnLst>
    <dgm:cxn modelId="{A4D4CA18-BC1E-40E3-944F-CF1EF254B918}" type="presOf" srcId="{3EC07452-2AD3-4CC6-9689-A7EEBCE58569}" destId="{CDF6EF2C-D85E-4022-A944-F1C702E6D6F1}" srcOrd="0" destOrd="0" presId="urn:microsoft.com/office/officeart/2008/layout/VerticalCurvedList"/>
    <dgm:cxn modelId="{8C50F12E-E808-4853-969D-70246FC96136}" type="presOf" srcId="{47EEFD90-3175-4972-988C-AED62C041E38}" destId="{F0EAD217-062D-42B6-BCAB-3E5EC527C6D9}" srcOrd="0" destOrd="0" presId="urn:microsoft.com/office/officeart/2008/layout/VerticalCurvedList"/>
    <dgm:cxn modelId="{614DC532-81CE-4607-8CED-110519C2715B}" type="presOf" srcId="{429827E6-5B16-45B1-A904-CBFC79407D61}" destId="{EBF1C783-9D57-48B8-A317-865A5334E9CD}" srcOrd="0" destOrd="0" presId="urn:microsoft.com/office/officeart/2008/layout/VerticalCurvedList"/>
    <dgm:cxn modelId="{8277C652-C3B7-4734-B5EE-19DBC6CE6954}" srcId="{3EC07452-2AD3-4CC6-9689-A7EEBCE58569}" destId="{429827E6-5B16-45B1-A904-CBFC79407D61}" srcOrd="0" destOrd="0" parTransId="{E6412DC4-2005-4906-845E-C122696A145E}" sibTransId="{B21E61E3-F117-491F-A2CD-641A1616D8B2}"/>
    <dgm:cxn modelId="{C98CD48D-F5F9-4493-86D4-C738DD0A5B2D}" type="presOf" srcId="{87691121-D46B-4FAC-9327-0A25E4956116}" destId="{EE14A5E8-7B8E-4F99-BEB2-FEDD23040203}" srcOrd="0" destOrd="0" presId="urn:microsoft.com/office/officeart/2008/layout/VerticalCurvedList"/>
    <dgm:cxn modelId="{944E0DDF-70CE-4E52-96F1-F68422F42AB1}" srcId="{3EC07452-2AD3-4CC6-9689-A7EEBCE58569}" destId="{87691121-D46B-4FAC-9327-0A25E4956116}" srcOrd="1" destOrd="0" parTransId="{52D9D283-CBB8-490C-8D15-7032EB1E2F5A}" sibTransId="{E5168831-C296-431C-8A0A-C65699B090A3}"/>
    <dgm:cxn modelId="{6ECDF5E8-CC8A-4CF1-A5A2-16CE9B3A0C8D}" srcId="{3EC07452-2AD3-4CC6-9689-A7EEBCE58569}" destId="{47EEFD90-3175-4972-988C-AED62C041E38}" srcOrd="2" destOrd="0" parTransId="{3C9CF581-84B7-429F-924B-A3ECDA5C4AB4}" sibTransId="{CD1C934F-9ABC-43EE-9B6A-D203208E2CAB}"/>
    <dgm:cxn modelId="{D84DEFF4-8D94-4816-9072-34C181F497D5}" type="presOf" srcId="{B21E61E3-F117-491F-A2CD-641A1616D8B2}" destId="{38C22064-B356-4588-BD2D-AB8C07E259B3}" srcOrd="0" destOrd="0" presId="urn:microsoft.com/office/officeart/2008/layout/VerticalCurvedList"/>
    <dgm:cxn modelId="{486D75CA-1A58-4270-9BB4-8F47EA745834}" type="presParOf" srcId="{CDF6EF2C-D85E-4022-A944-F1C702E6D6F1}" destId="{E55272ED-B2FE-4F10-8223-08206B4DAB81}" srcOrd="0" destOrd="0" presId="urn:microsoft.com/office/officeart/2008/layout/VerticalCurvedList"/>
    <dgm:cxn modelId="{81E958A4-15C2-4B41-9555-8324D5C5520F}" type="presParOf" srcId="{E55272ED-B2FE-4F10-8223-08206B4DAB81}" destId="{F881CF0D-F6B5-4091-BE92-94DE7B1ECAF3}" srcOrd="0" destOrd="0" presId="urn:microsoft.com/office/officeart/2008/layout/VerticalCurvedList"/>
    <dgm:cxn modelId="{8AB1B35B-61EE-45A7-88C6-92FE4756E81F}" type="presParOf" srcId="{F881CF0D-F6B5-4091-BE92-94DE7B1ECAF3}" destId="{B46612C8-4E77-4410-AEE8-17B612D3C608}" srcOrd="0" destOrd="0" presId="urn:microsoft.com/office/officeart/2008/layout/VerticalCurvedList"/>
    <dgm:cxn modelId="{4D88AB80-4E9F-4071-8373-2C9486729192}" type="presParOf" srcId="{F881CF0D-F6B5-4091-BE92-94DE7B1ECAF3}" destId="{38C22064-B356-4588-BD2D-AB8C07E259B3}" srcOrd="1" destOrd="0" presId="urn:microsoft.com/office/officeart/2008/layout/VerticalCurvedList"/>
    <dgm:cxn modelId="{66699A44-9E97-4F1D-AFAD-B5F962060ADF}" type="presParOf" srcId="{F881CF0D-F6B5-4091-BE92-94DE7B1ECAF3}" destId="{3D7D22D4-9763-43F7-BE9B-CB24A66C9B35}" srcOrd="2" destOrd="0" presId="urn:microsoft.com/office/officeart/2008/layout/VerticalCurvedList"/>
    <dgm:cxn modelId="{C2AEBECD-35FE-43F0-B984-60EDE3148F4D}" type="presParOf" srcId="{F881CF0D-F6B5-4091-BE92-94DE7B1ECAF3}" destId="{86EC1CAF-AF52-4D39-AF3B-3A3F0286C26F}" srcOrd="3" destOrd="0" presId="urn:microsoft.com/office/officeart/2008/layout/VerticalCurvedList"/>
    <dgm:cxn modelId="{C39CEDC0-AB10-4BE0-ADC0-4FF99E6E65DF}" type="presParOf" srcId="{E55272ED-B2FE-4F10-8223-08206B4DAB81}" destId="{EBF1C783-9D57-48B8-A317-865A5334E9CD}" srcOrd="1" destOrd="0" presId="urn:microsoft.com/office/officeart/2008/layout/VerticalCurvedList"/>
    <dgm:cxn modelId="{3B5BC292-6029-4D93-B389-1C04298E1A37}" type="presParOf" srcId="{E55272ED-B2FE-4F10-8223-08206B4DAB81}" destId="{6DA70363-0E85-40E4-BC16-4687B658F9ED}" srcOrd="2" destOrd="0" presId="urn:microsoft.com/office/officeart/2008/layout/VerticalCurvedList"/>
    <dgm:cxn modelId="{B990A567-792C-4545-B153-6A08E9153792}" type="presParOf" srcId="{6DA70363-0E85-40E4-BC16-4687B658F9ED}" destId="{9F3B468D-91F1-4318-ABCF-4DF562A15339}" srcOrd="0" destOrd="0" presId="urn:microsoft.com/office/officeart/2008/layout/VerticalCurvedList"/>
    <dgm:cxn modelId="{23D9ED87-3163-4AAE-BCD2-B862D75DB41A}" type="presParOf" srcId="{E55272ED-B2FE-4F10-8223-08206B4DAB81}" destId="{EE14A5E8-7B8E-4F99-BEB2-FEDD23040203}" srcOrd="3" destOrd="0" presId="urn:microsoft.com/office/officeart/2008/layout/VerticalCurvedList"/>
    <dgm:cxn modelId="{B826687B-D7CF-4E36-94DD-68D82C6CECF0}" type="presParOf" srcId="{E55272ED-B2FE-4F10-8223-08206B4DAB81}" destId="{3CAB029F-5BA3-4473-8944-47632C5FA11B}" srcOrd="4" destOrd="0" presId="urn:microsoft.com/office/officeart/2008/layout/VerticalCurvedList"/>
    <dgm:cxn modelId="{0F81EB17-E361-4363-821D-9D4BE28F464B}" type="presParOf" srcId="{3CAB029F-5BA3-4473-8944-47632C5FA11B}" destId="{EF59FC0D-0F57-4112-B9F2-38A2589BE9F5}" srcOrd="0" destOrd="0" presId="urn:microsoft.com/office/officeart/2008/layout/VerticalCurvedList"/>
    <dgm:cxn modelId="{9F4E294F-28E1-4429-9EE4-A5B6A6A04DC7}" type="presParOf" srcId="{E55272ED-B2FE-4F10-8223-08206B4DAB81}" destId="{F0EAD217-062D-42B6-BCAB-3E5EC527C6D9}" srcOrd="5" destOrd="0" presId="urn:microsoft.com/office/officeart/2008/layout/VerticalCurvedList"/>
    <dgm:cxn modelId="{2B060DBE-DECA-42FA-AC18-3B41FFE77BCB}" type="presParOf" srcId="{E55272ED-B2FE-4F10-8223-08206B4DAB81}" destId="{5E3C5325-9E63-49A6-BE79-38E0FF27E8D4}" srcOrd="6" destOrd="0" presId="urn:microsoft.com/office/officeart/2008/layout/VerticalCurvedList"/>
    <dgm:cxn modelId="{21AB7FBC-2C80-4568-BAC7-8AC1FC369376}" type="presParOf" srcId="{5E3C5325-9E63-49A6-BE79-38E0FF27E8D4}" destId="{C23DD2ED-1013-4967-B638-9FFBEBBD405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3EC07452-2AD3-4CC6-9689-A7EEBCE58569}" type="doc">
      <dgm:prSet loTypeId="urn:microsoft.com/office/officeart/2008/layout/VerticalCurvedList" loCatId="list" qsTypeId="urn:microsoft.com/office/officeart/2005/8/quickstyle/simple5" qsCatId="simple" csTypeId="urn:microsoft.com/office/officeart/2005/8/colors/accent3_1" csCatId="accent3" phldr="1"/>
      <dgm:spPr/>
      <dgm:t>
        <a:bodyPr/>
        <a:lstStyle/>
        <a:p>
          <a:endParaRPr lang="en-IN"/>
        </a:p>
      </dgm:t>
    </dgm:pt>
    <dgm:pt modelId="{47EEFD90-3175-4972-988C-AED62C041E38}">
      <dgm:prSet custT="1">
        <dgm:style>
          <a:lnRef idx="0">
            <a:scrgbClr r="0" g="0" b="0"/>
          </a:lnRef>
          <a:fillRef idx="0">
            <a:scrgbClr r="0" g="0" b="0"/>
          </a:fillRef>
          <a:effectRef idx="0">
            <a:scrgbClr r="0" g="0" b="0"/>
          </a:effectRef>
          <a:fontRef idx="minor">
            <a:schemeClr val="accent3"/>
          </a:fontRef>
        </dgm:style>
      </dgm:prSet>
      <dgm:spPr>
        <a:noFill/>
        <a:ln w="19050" cap="flat" cmpd="sng" algn="ctr">
          <a:solidFill>
            <a:schemeClr val="accent3"/>
          </a:solidFill>
          <a:prstDash val="sysDot"/>
          <a:round/>
          <a:headEnd type="none" w="med" len="med"/>
          <a:tailEnd type="none" w="med" len="med"/>
        </a:ln>
      </dgm:spPr>
      <dgm:t>
        <a:bodyPr/>
        <a:lstStyle/>
        <a:p>
          <a:pPr marL="0" lvl="0" indent="0" algn="l" defTabSz="711200">
            <a:lnSpc>
              <a:spcPct val="90000"/>
            </a:lnSpc>
            <a:spcBef>
              <a:spcPct val="0"/>
            </a:spcBef>
            <a:spcAft>
              <a:spcPct val="35000"/>
            </a:spcAft>
            <a:buNone/>
          </a:pPr>
          <a:r>
            <a:rPr lang="en-IN" sz="2400" kern="1200">
              <a:latin typeface="Kobern "/>
            </a:rPr>
            <a:t>Whether perquisites can also be included under ‘Salary’? </a:t>
          </a:r>
          <a:endParaRPr lang="en-US" sz="2400" kern="1200">
            <a:solidFill>
              <a:prstClr val="black"/>
            </a:solidFill>
            <a:latin typeface="Kobern "/>
            <a:ea typeface="Arial Unicode MS"/>
            <a:cs typeface="+mn-cs"/>
          </a:endParaRPr>
        </a:p>
      </dgm:t>
    </dgm:pt>
    <dgm:pt modelId="{3C9CF581-84B7-429F-924B-A3ECDA5C4AB4}" type="parTrans" cxnId="{6ECDF5E8-CC8A-4CF1-A5A2-16CE9B3A0C8D}">
      <dgm:prSet/>
      <dgm:spPr/>
      <dgm:t>
        <a:bodyPr/>
        <a:lstStyle/>
        <a:p>
          <a:endParaRPr lang="en-US"/>
        </a:p>
      </dgm:t>
    </dgm:pt>
    <dgm:pt modelId="{CD1C934F-9ABC-43EE-9B6A-D203208E2CAB}" type="sibTrans" cxnId="{6ECDF5E8-CC8A-4CF1-A5A2-16CE9B3A0C8D}">
      <dgm:prSet/>
      <dgm:spPr/>
      <dgm:t>
        <a:bodyPr/>
        <a:lstStyle/>
        <a:p>
          <a:endParaRPr lang="en-US"/>
        </a:p>
      </dgm:t>
    </dgm:pt>
    <dgm:pt modelId="{87691121-D46B-4FAC-9327-0A25E4956116}">
      <dgm:prSet phldrT="[Text]" custT="1">
        <dgm:style>
          <a:lnRef idx="0">
            <a:scrgbClr r="0" g="0" b="0"/>
          </a:lnRef>
          <a:fillRef idx="0">
            <a:scrgbClr r="0" g="0" b="0"/>
          </a:fillRef>
          <a:effectRef idx="0">
            <a:scrgbClr r="0" g="0" b="0"/>
          </a:effectRef>
          <a:fontRef idx="minor">
            <a:schemeClr val="accent3"/>
          </a:fontRef>
        </dgm:style>
      </dgm:prSet>
      <dgm:spPr>
        <a:noFill/>
        <a:ln w="19050" cap="flat" cmpd="sng" algn="ctr">
          <a:solidFill>
            <a:schemeClr val="accent3"/>
          </a:solidFill>
          <a:prstDash val="sysDot"/>
          <a:round/>
          <a:headEnd type="none" w="med" len="med"/>
          <a:tailEnd type="none" w="med" len="med"/>
        </a:ln>
      </dgm:spPr>
      <dgm:t>
        <a:bodyPr/>
        <a:lstStyle/>
        <a:p>
          <a:pPr marL="0" lvl="0" indent="0" algn="l" defTabSz="711200">
            <a:lnSpc>
              <a:spcPct val="90000"/>
            </a:lnSpc>
            <a:spcBef>
              <a:spcPct val="0"/>
            </a:spcBef>
            <a:spcAft>
              <a:spcPct val="35000"/>
            </a:spcAft>
          </a:pPr>
          <a:r>
            <a:rPr lang="en-US" sz="2400" kern="1200">
              <a:solidFill>
                <a:prstClr val="black"/>
              </a:solidFill>
              <a:latin typeface="Kobern "/>
              <a:ea typeface="Arial Unicode MS"/>
              <a:cs typeface="+mn-cs"/>
            </a:rPr>
            <a:t>Transfer of CGST/SGST as IGST by raising supply invoice?</a:t>
          </a:r>
          <a:endParaRPr lang="en-IN" sz="2400" kern="1200">
            <a:solidFill>
              <a:prstClr val="black"/>
            </a:solidFill>
            <a:latin typeface="Kobern "/>
            <a:ea typeface="Arial Unicode MS"/>
            <a:cs typeface="+mn-cs"/>
          </a:endParaRPr>
        </a:p>
      </dgm:t>
    </dgm:pt>
    <dgm:pt modelId="{52D9D283-CBB8-490C-8D15-7032EB1E2F5A}" type="parTrans" cxnId="{944E0DDF-70CE-4E52-96F1-F68422F42AB1}">
      <dgm:prSet/>
      <dgm:spPr/>
      <dgm:t>
        <a:bodyPr/>
        <a:lstStyle/>
        <a:p>
          <a:endParaRPr lang="en-IN"/>
        </a:p>
      </dgm:t>
    </dgm:pt>
    <dgm:pt modelId="{E5168831-C296-431C-8A0A-C65699B090A3}" type="sibTrans" cxnId="{944E0DDF-70CE-4E52-96F1-F68422F42AB1}">
      <dgm:prSet/>
      <dgm:spPr/>
      <dgm:t>
        <a:bodyPr/>
        <a:lstStyle/>
        <a:p>
          <a:endParaRPr lang="en-IN"/>
        </a:p>
      </dgm:t>
    </dgm:pt>
    <dgm:pt modelId="{429827E6-5B16-45B1-A904-CBFC79407D61}">
      <dgm:prSet custT="1">
        <dgm:style>
          <a:lnRef idx="0">
            <a:scrgbClr r="0" g="0" b="0"/>
          </a:lnRef>
          <a:fillRef idx="0">
            <a:scrgbClr r="0" g="0" b="0"/>
          </a:fillRef>
          <a:effectRef idx="0">
            <a:scrgbClr r="0" g="0" b="0"/>
          </a:effectRef>
          <a:fontRef idx="minor">
            <a:schemeClr val="accent3"/>
          </a:fontRef>
        </dgm:style>
      </dgm:prSet>
      <dgm:spPr>
        <a:noFill/>
        <a:ln w="19050" cap="flat" cmpd="sng" algn="ctr">
          <a:solidFill>
            <a:schemeClr val="accent3"/>
          </a:solidFill>
          <a:prstDash val="sysDot"/>
          <a:round/>
          <a:headEnd type="none" w="med" len="med"/>
          <a:tailEnd type="none" w="med" len="med"/>
        </a:ln>
      </dgm:spPr>
      <dgm:t>
        <a:bodyPr/>
        <a:lstStyle/>
        <a:p>
          <a:pPr marL="0" lvl="0" indent="0" algn="l" defTabSz="711200">
            <a:lnSpc>
              <a:spcPct val="90000"/>
            </a:lnSpc>
            <a:spcBef>
              <a:spcPct val="0"/>
            </a:spcBef>
            <a:spcAft>
              <a:spcPct val="35000"/>
            </a:spcAft>
            <a:buNone/>
          </a:pPr>
          <a:r>
            <a:rPr lang="en-IN" sz="2400" kern="1200">
              <a:solidFill>
                <a:prstClr val="black"/>
              </a:solidFill>
              <a:latin typeface="Kobern "/>
              <a:ea typeface="Arial Unicode MS"/>
              <a:cs typeface="+mn-cs"/>
            </a:rPr>
            <a:t>Applicability of circular on stock transfers – ITC accumulation </a:t>
          </a:r>
        </a:p>
      </dgm:t>
    </dgm:pt>
    <dgm:pt modelId="{E6412DC4-2005-4906-845E-C122696A145E}" type="parTrans" cxnId="{8277C652-C3B7-4734-B5EE-19DBC6CE6954}">
      <dgm:prSet/>
      <dgm:spPr/>
      <dgm:t>
        <a:bodyPr/>
        <a:lstStyle/>
        <a:p>
          <a:endParaRPr lang="en-IN"/>
        </a:p>
      </dgm:t>
    </dgm:pt>
    <dgm:pt modelId="{B21E61E3-F117-491F-A2CD-641A1616D8B2}" type="sibTrans" cxnId="{8277C652-C3B7-4734-B5EE-19DBC6CE6954}">
      <dgm:prSet/>
      <dgm:spPr/>
      <dgm:t>
        <a:bodyPr/>
        <a:lstStyle/>
        <a:p>
          <a:endParaRPr lang="en-IN"/>
        </a:p>
      </dgm:t>
    </dgm:pt>
    <dgm:pt modelId="{CDF6EF2C-D85E-4022-A944-F1C702E6D6F1}" type="pres">
      <dgm:prSet presAssocID="{3EC07452-2AD3-4CC6-9689-A7EEBCE58569}" presName="Name0" presStyleCnt="0">
        <dgm:presLayoutVars>
          <dgm:chMax val="7"/>
          <dgm:chPref val="7"/>
          <dgm:dir/>
        </dgm:presLayoutVars>
      </dgm:prSet>
      <dgm:spPr/>
    </dgm:pt>
    <dgm:pt modelId="{E55272ED-B2FE-4F10-8223-08206B4DAB81}" type="pres">
      <dgm:prSet presAssocID="{3EC07452-2AD3-4CC6-9689-A7EEBCE58569}" presName="Name1" presStyleCnt="0"/>
      <dgm:spPr/>
    </dgm:pt>
    <dgm:pt modelId="{F881CF0D-F6B5-4091-BE92-94DE7B1ECAF3}" type="pres">
      <dgm:prSet presAssocID="{3EC07452-2AD3-4CC6-9689-A7EEBCE58569}" presName="cycle" presStyleCnt="0"/>
      <dgm:spPr/>
    </dgm:pt>
    <dgm:pt modelId="{B46612C8-4E77-4410-AEE8-17B612D3C608}" type="pres">
      <dgm:prSet presAssocID="{3EC07452-2AD3-4CC6-9689-A7EEBCE58569}" presName="srcNode" presStyleLbl="node1" presStyleIdx="0" presStyleCnt="3"/>
      <dgm:spPr/>
    </dgm:pt>
    <dgm:pt modelId="{38C22064-B356-4588-BD2D-AB8C07E259B3}" type="pres">
      <dgm:prSet presAssocID="{3EC07452-2AD3-4CC6-9689-A7EEBCE58569}" presName="conn" presStyleLbl="parChTrans1D2" presStyleIdx="0" presStyleCnt="1" custLinFactNeighborX="-486" custLinFactNeighborY="1295"/>
      <dgm:spPr/>
    </dgm:pt>
    <dgm:pt modelId="{3D7D22D4-9763-43F7-BE9B-CB24A66C9B35}" type="pres">
      <dgm:prSet presAssocID="{3EC07452-2AD3-4CC6-9689-A7EEBCE58569}" presName="extraNode" presStyleLbl="node1" presStyleIdx="0" presStyleCnt="3"/>
      <dgm:spPr/>
    </dgm:pt>
    <dgm:pt modelId="{86EC1CAF-AF52-4D39-AF3B-3A3F0286C26F}" type="pres">
      <dgm:prSet presAssocID="{3EC07452-2AD3-4CC6-9689-A7EEBCE58569}" presName="dstNode" presStyleLbl="node1" presStyleIdx="0" presStyleCnt="3"/>
      <dgm:spPr/>
    </dgm:pt>
    <dgm:pt modelId="{EBF1C783-9D57-48B8-A317-865A5334E9CD}" type="pres">
      <dgm:prSet presAssocID="{429827E6-5B16-45B1-A904-CBFC79407D61}" presName="text_1" presStyleLbl="node1" presStyleIdx="0" presStyleCnt="3">
        <dgm:presLayoutVars>
          <dgm:bulletEnabled val="1"/>
        </dgm:presLayoutVars>
      </dgm:prSet>
      <dgm:spPr/>
    </dgm:pt>
    <dgm:pt modelId="{6DA70363-0E85-40E4-BC16-4687B658F9ED}" type="pres">
      <dgm:prSet presAssocID="{429827E6-5B16-45B1-A904-CBFC79407D61}" presName="accent_1" presStyleCnt="0"/>
      <dgm:spPr/>
    </dgm:pt>
    <dgm:pt modelId="{9F3B468D-91F1-4318-ABCF-4DF562A15339}" type="pres">
      <dgm:prSet presAssocID="{429827E6-5B16-45B1-A904-CBFC79407D61}" presName="accentRepeatNode" presStyleLbl="solidFgAcc1" presStyleIdx="0" presStyleCnt="3"/>
      <dgm:spPr/>
    </dgm:pt>
    <dgm:pt modelId="{EE14A5E8-7B8E-4F99-BEB2-FEDD23040203}" type="pres">
      <dgm:prSet presAssocID="{87691121-D46B-4FAC-9327-0A25E4956116}" presName="text_2" presStyleLbl="node1" presStyleIdx="1" presStyleCnt="3">
        <dgm:presLayoutVars>
          <dgm:bulletEnabled val="1"/>
        </dgm:presLayoutVars>
      </dgm:prSet>
      <dgm:spPr/>
    </dgm:pt>
    <dgm:pt modelId="{3CAB029F-5BA3-4473-8944-47632C5FA11B}" type="pres">
      <dgm:prSet presAssocID="{87691121-D46B-4FAC-9327-0A25E4956116}" presName="accent_2" presStyleCnt="0"/>
      <dgm:spPr/>
    </dgm:pt>
    <dgm:pt modelId="{EF59FC0D-0F57-4112-B9F2-38A2589BE9F5}" type="pres">
      <dgm:prSet presAssocID="{87691121-D46B-4FAC-9327-0A25E4956116}" presName="accentRepeatNode" presStyleLbl="solidFgAcc1" presStyleIdx="1" presStyleCnt="3"/>
      <dgm:spPr/>
    </dgm:pt>
    <dgm:pt modelId="{F0EAD217-062D-42B6-BCAB-3E5EC527C6D9}" type="pres">
      <dgm:prSet presAssocID="{47EEFD90-3175-4972-988C-AED62C041E38}" presName="text_3" presStyleLbl="node1" presStyleIdx="2" presStyleCnt="3">
        <dgm:presLayoutVars>
          <dgm:bulletEnabled val="1"/>
        </dgm:presLayoutVars>
      </dgm:prSet>
      <dgm:spPr/>
    </dgm:pt>
    <dgm:pt modelId="{5E3C5325-9E63-49A6-BE79-38E0FF27E8D4}" type="pres">
      <dgm:prSet presAssocID="{47EEFD90-3175-4972-988C-AED62C041E38}" presName="accent_3" presStyleCnt="0"/>
      <dgm:spPr/>
    </dgm:pt>
    <dgm:pt modelId="{C23DD2ED-1013-4967-B638-9FFBEBBD4050}" type="pres">
      <dgm:prSet presAssocID="{47EEFD90-3175-4972-988C-AED62C041E38}" presName="accentRepeatNode" presStyleLbl="solidFgAcc1" presStyleIdx="2" presStyleCnt="3"/>
      <dgm:spPr/>
    </dgm:pt>
  </dgm:ptLst>
  <dgm:cxnLst>
    <dgm:cxn modelId="{A4D4CA18-BC1E-40E3-944F-CF1EF254B918}" type="presOf" srcId="{3EC07452-2AD3-4CC6-9689-A7EEBCE58569}" destId="{CDF6EF2C-D85E-4022-A944-F1C702E6D6F1}" srcOrd="0" destOrd="0" presId="urn:microsoft.com/office/officeart/2008/layout/VerticalCurvedList"/>
    <dgm:cxn modelId="{8C50F12E-E808-4853-969D-70246FC96136}" type="presOf" srcId="{47EEFD90-3175-4972-988C-AED62C041E38}" destId="{F0EAD217-062D-42B6-BCAB-3E5EC527C6D9}" srcOrd="0" destOrd="0" presId="urn:microsoft.com/office/officeart/2008/layout/VerticalCurvedList"/>
    <dgm:cxn modelId="{614DC532-81CE-4607-8CED-110519C2715B}" type="presOf" srcId="{429827E6-5B16-45B1-A904-CBFC79407D61}" destId="{EBF1C783-9D57-48B8-A317-865A5334E9CD}" srcOrd="0" destOrd="0" presId="urn:microsoft.com/office/officeart/2008/layout/VerticalCurvedList"/>
    <dgm:cxn modelId="{8277C652-C3B7-4734-B5EE-19DBC6CE6954}" srcId="{3EC07452-2AD3-4CC6-9689-A7EEBCE58569}" destId="{429827E6-5B16-45B1-A904-CBFC79407D61}" srcOrd="0" destOrd="0" parTransId="{E6412DC4-2005-4906-845E-C122696A145E}" sibTransId="{B21E61E3-F117-491F-A2CD-641A1616D8B2}"/>
    <dgm:cxn modelId="{C98CD48D-F5F9-4493-86D4-C738DD0A5B2D}" type="presOf" srcId="{87691121-D46B-4FAC-9327-0A25E4956116}" destId="{EE14A5E8-7B8E-4F99-BEB2-FEDD23040203}" srcOrd="0" destOrd="0" presId="urn:microsoft.com/office/officeart/2008/layout/VerticalCurvedList"/>
    <dgm:cxn modelId="{944E0DDF-70CE-4E52-96F1-F68422F42AB1}" srcId="{3EC07452-2AD3-4CC6-9689-A7EEBCE58569}" destId="{87691121-D46B-4FAC-9327-0A25E4956116}" srcOrd="1" destOrd="0" parTransId="{52D9D283-CBB8-490C-8D15-7032EB1E2F5A}" sibTransId="{E5168831-C296-431C-8A0A-C65699B090A3}"/>
    <dgm:cxn modelId="{6ECDF5E8-CC8A-4CF1-A5A2-16CE9B3A0C8D}" srcId="{3EC07452-2AD3-4CC6-9689-A7EEBCE58569}" destId="{47EEFD90-3175-4972-988C-AED62C041E38}" srcOrd="2" destOrd="0" parTransId="{3C9CF581-84B7-429F-924B-A3ECDA5C4AB4}" sibTransId="{CD1C934F-9ABC-43EE-9B6A-D203208E2CAB}"/>
    <dgm:cxn modelId="{D84DEFF4-8D94-4816-9072-34C181F497D5}" type="presOf" srcId="{B21E61E3-F117-491F-A2CD-641A1616D8B2}" destId="{38C22064-B356-4588-BD2D-AB8C07E259B3}" srcOrd="0" destOrd="0" presId="urn:microsoft.com/office/officeart/2008/layout/VerticalCurvedList"/>
    <dgm:cxn modelId="{486D75CA-1A58-4270-9BB4-8F47EA745834}" type="presParOf" srcId="{CDF6EF2C-D85E-4022-A944-F1C702E6D6F1}" destId="{E55272ED-B2FE-4F10-8223-08206B4DAB81}" srcOrd="0" destOrd="0" presId="urn:microsoft.com/office/officeart/2008/layout/VerticalCurvedList"/>
    <dgm:cxn modelId="{81E958A4-15C2-4B41-9555-8324D5C5520F}" type="presParOf" srcId="{E55272ED-B2FE-4F10-8223-08206B4DAB81}" destId="{F881CF0D-F6B5-4091-BE92-94DE7B1ECAF3}" srcOrd="0" destOrd="0" presId="urn:microsoft.com/office/officeart/2008/layout/VerticalCurvedList"/>
    <dgm:cxn modelId="{8AB1B35B-61EE-45A7-88C6-92FE4756E81F}" type="presParOf" srcId="{F881CF0D-F6B5-4091-BE92-94DE7B1ECAF3}" destId="{B46612C8-4E77-4410-AEE8-17B612D3C608}" srcOrd="0" destOrd="0" presId="urn:microsoft.com/office/officeart/2008/layout/VerticalCurvedList"/>
    <dgm:cxn modelId="{4D88AB80-4E9F-4071-8373-2C9486729192}" type="presParOf" srcId="{F881CF0D-F6B5-4091-BE92-94DE7B1ECAF3}" destId="{38C22064-B356-4588-BD2D-AB8C07E259B3}" srcOrd="1" destOrd="0" presId="urn:microsoft.com/office/officeart/2008/layout/VerticalCurvedList"/>
    <dgm:cxn modelId="{66699A44-9E97-4F1D-AFAD-B5F962060ADF}" type="presParOf" srcId="{F881CF0D-F6B5-4091-BE92-94DE7B1ECAF3}" destId="{3D7D22D4-9763-43F7-BE9B-CB24A66C9B35}" srcOrd="2" destOrd="0" presId="urn:microsoft.com/office/officeart/2008/layout/VerticalCurvedList"/>
    <dgm:cxn modelId="{C2AEBECD-35FE-43F0-B984-60EDE3148F4D}" type="presParOf" srcId="{F881CF0D-F6B5-4091-BE92-94DE7B1ECAF3}" destId="{86EC1CAF-AF52-4D39-AF3B-3A3F0286C26F}" srcOrd="3" destOrd="0" presId="urn:microsoft.com/office/officeart/2008/layout/VerticalCurvedList"/>
    <dgm:cxn modelId="{C39CEDC0-AB10-4BE0-ADC0-4FF99E6E65DF}" type="presParOf" srcId="{E55272ED-B2FE-4F10-8223-08206B4DAB81}" destId="{EBF1C783-9D57-48B8-A317-865A5334E9CD}" srcOrd="1" destOrd="0" presId="urn:microsoft.com/office/officeart/2008/layout/VerticalCurvedList"/>
    <dgm:cxn modelId="{3B5BC292-6029-4D93-B389-1C04298E1A37}" type="presParOf" srcId="{E55272ED-B2FE-4F10-8223-08206B4DAB81}" destId="{6DA70363-0E85-40E4-BC16-4687B658F9ED}" srcOrd="2" destOrd="0" presId="urn:microsoft.com/office/officeart/2008/layout/VerticalCurvedList"/>
    <dgm:cxn modelId="{B990A567-792C-4545-B153-6A08E9153792}" type="presParOf" srcId="{6DA70363-0E85-40E4-BC16-4687B658F9ED}" destId="{9F3B468D-91F1-4318-ABCF-4DF562A15339}" srcOrd="0" destOrd="0" presId="urn:microsoft.com/office/officeart/2008/layout/VerticalCurvedList"/>
    <dgm:cxn modelId="{23D9ED87-3163-4AAE-BCD2-B862D75DB41A}" type="presParOf" srcId="{E55272ED-B2FE-4F10-8223-08206B4DAB81}" destId="{EE14A5E8-7B8E-4F99-BEB2-FEDD23040203}" srcOrd="3" destOrd="0" presId="urn:microsoft.com/office/officeart/2008/layout/VerticalCurvedList"/>
    <dgm:cxn modelId="{B826687B-D7CF-4E36-94DD-68D82C6CECF0}" type="presParOf" srcId="{E55272ED-B2FE-4F10-8223-08206B4DAB81}" destId="{3CAB029F-5BA3-4473-8944-47632C5FA11B}" srcOrd="4" destOrd="0" presId="urn:microsoft.com/office/officeart/2008/layout/VerticalCurvedList"/>
    <dgm:cxn modelId="{0F81EB17-E361-4363-821D-9D4BE28F464B}" type="presParOf" srcId="{3CAB029F-5BA3-4473-8944-47632C5FA11B}" destId="{EF59FC0D-0F57-4112-B9F2-38A2589BE9F5}" srcOrd="0" destOrd="0" presId="urn:microsoft.com/office/officeart/2008/layout/VerticalCurvedList"/>
    <dgm:cxn modelId="{9F4E294F-28E1-4429-9EE4-A5B6A6A04DC7}" type="presParOf" srcId="{E55272ED-B2FE-4F10-8223-08206B4DAB81}" destId="{F0EAD217-062D-42B6-BCAB-3E5EC527C6D9}" srcOrd="5" destOrd="0" presId="urn:microsoft.com/office/officeart/2008/layout/VerticalCurvedList"/>
    <dgm:cxn modelId="{2B060DBE-DECA-42FA-AC18-3B41FFE77BCB}" type="presParOf" srcId="{E55272ED-B2FE-4F10-8223-08206B4DAB81}" destId="{5E3C5325-9E63-49A6-BE79-38E0FF27E8D4}" srcOrd="6" destOrd="0" presId="urn:microsoft.com/office/officeart/2008/layout/VerticalCurvedList"/>
    <dgm:cxn modelId="{21AB7FBC-2C80-4568-BAC7-8AC1FC369376}" type="presParOf" srcId="{5E3C5325-9E63-49A6-BE79-38E0FF27E8D4}" destId="{C23DD2ED-1013-4967-B638-9FFBEBBD405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21865E9-2601-4677-8B15-6E110F3D3903}"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267640B7-64E5-4AAB-BE81-19DA5B747300}">
      <dgm:prSet phldrT="[Text]"/>
      <dgm:spPr/>
      <dgm:t>
        <a:bodyPr/>
        <a:lstStyle/>
        <a:p>
          <a:r>
            <a:rPr lang="en-US"/>
            <a:t>Introduction of GST (July 2017)</a:t>
          </a:r>
        </a:p>
      </dgm:t>
    </dgm:pt>
    <dgm:pt modelId="{413D3F77-6E4E-4CE6-BDFB-921F5C9E1108}" type="parTrans" cxnId="{7A2C9DF2-8F53-471A-BAF1-A0872F2B9BF6}">
      <dgm:prSet/>
      <dgm:spPr/>
      <dgm:t>
        <a:bodyPr/>
        <a:lstStyle/>
        <a:p>
          <a:endParaRPr lang="en-US"/>
        </a:p>
      </dgm:t>
    </dgm:pt>
    <dgm:pt modelId="{BE092B71-AE17-49ED-B157-0EEF3B89B5F3}" type="sibTrans" cxnId="{7A2C9DF2-8F53-471A-BAF1-A0872F2B9BF6}">
      <dgm:prSet/>
      <dgm:spPr/>
      <dgm:t>
        <a:bodyPr/>
        <a:lstStyle/>
        <a:p>
          <a:endParaRPr lang="en-US"/>
        </a:p>
      </dgm:t>
    </dgm:pt>
    <dgm:pt modelId="{6817328E-8F66-4D82-B94A-37368FB049B5}">
      <dgm:prSet phldrT="[Text]" custT="1"/>
      <dgm:spPr/>
      <dgm:t>
        <a:bodyPr/>
        <a:lstStyle/>
        <a:p>
          <a:r>
            <a:rPr lang="en-US" sz="2000"/>
            <a:t>Mismatching Principle Envisaged</a:t>
          </a:r>
        </a:p>
      </dgm:t>
    </dgm:pt>
    <dgm:pt modelId="{5FAFD6F6-34A0-47D6-AEAB-3C6279109B49}" type="parTrans" cxnId="{22251746-9EC8-476F-9A15-07DFF0624EFB}">
      <dgm:prSet/>
      <dgm:spPr/>
      <dgm:t>
        <a:bodyPr/>
        <a:lstStyle/>
        <a:p>
          <a:endParaRPr lang="en-US"/>
        </a:p>
      </dgm:t>
    </dgm:pt>
    <dgm:pt modelId="{E3866344-2782-44BA-91A3-A8614402B315}" type="sibTrans" cxnId="{22251746-9EC8-476F-9A15-07DFF0624EFB}">
      <dgm:prSet/>
      <dgm:spPr/>
      <dgm:t>
        <a:bodyPr/>
        <a:lstStyle/>
        <a:p>
          <a:endParaRPr lang="en-US"/>
        </a:p>
      </dgm:t>
    </dgm:pt>
    <dgm:pt modelId="{E9D2FF3F-C8C6-49E5-98EF-5A36DCB6B61C}">
      <dgm:prSet phldrT="[Text]" custT="1"/>
      <dgm:spPr/>
      <dgm:t>
        <a:bodyPr/>
        <a:lstStyle/>
        <a:p>
          <a:r>
            <a:rPr lang="en-US" sz="2000"/>
            <a:t>Section 16(2)(c)- only restriction</a:t>
          </a:r>
        </a:p>
      </dgm:t>
    </dgm:pt>
    <dgm:pt modelId="{F310E6A6-832E-4111-AFEE-0426E2E2A605}" type="parTrans" cxnId="{84D2C7A0-0129-415D-9497-DA5118476571}">
      <dgm:prSet/>
      <dgm:spPr/>
      <dgm:t>
        <a:bodyPr/>
        <a:lstStyle/>
        <a:p>
          <a:endParaRPr lang="en-US"/>
        </a:p>
      </dgm:t>
    </dgm:pt>
    <dgm:pt modelId="{5A2862A5-235F-401D-A712-DCEB76619739}" type="sibTrans" cxnId="{84D2C7A0-0129-415D-9497-DA5118476571}">
      <dgm:prSet/>
      <dgm:spPr/>
      <dgm:t>
        <a:bodyPr/>
        <a:lstStyle/>
        <a:p>
          <a:endParaRPr lang="en-US"/>
        </a:p>
      </dgm:t>
    </dgm:pt>
    <dgm:pt modelId="{79D1B71B-4161-4005-9E0A-DC5EBF3D81BF}" type="pres">
      <dgm:prSet presAssocID="{421865E9-2601-4677-8B15-6E110F3D3903}" presName="Name0" presStyleCnt="0">
        <dgm:presLayoutVars>
          <dgm:dir/>
          <dgm:animLvl val="lvl"/>
          <dgm:resizeHandles val="exact"/>
        </dgm:presLayoutVars>
      </dgm:prSet>
      <dgm:spPr/>
    </dgm:pt>
    <dgm:pt modelId="{B3822BB9-BD57-4963-A9AF-BB87B6B00610}" type="pres">
      <dgm:prSet presAssocID="{421865E9-2601-4677-8B15-6E110F3D3903}" presName="tSp" presStyleCnt="0"/>
      <dgm:spPr/>
    </dgm:pt>
    <dgm:pt modelId="{E061198A-E475-47D5-ABAB-F93B77EE9336}" type="pres">
      <dgm:prSet presAssocID="{421865E9-2601-4677-8B15-6E110F3D3903}" presName="bSp" presStyleCnt="0"/>
      <dgm:spPr/>
    </dgm:pt>
    <dgm:pt modelId="{6B936D87-3221-4CFC-84E8-BCE2646C089C}" type="pres">
      <dgm:prSet presAssocID="{421865E9-2601-4677-8B15-6E110F3D3903}" presName="process" presStyleCnt="0"/>
      <dgm:spPr/>
    </dgm:pt>
    <dgm:pt modelId="{E4E72525-BE88-4B11-8ADE-E6B2B446CF8F}" type="pres">
      <dgm:prSet presAssocID="{267640B7-64E5-4AAB-BE81-19DA5B747300}" presName="composite1" presStyleCnt="0"/>
      <dgm:spPr/>
    </dgm:pt>
    <dgm:pt modelId="{6F3E95BB-5897-4849-8EB1-19519822AFC1}" type="pres">
      <dgm:prSet presAssocID="{267640B7-64E5-4AAB-BE81-19DA5B747300}" presName="dummyNode1" presStyleLbl="node1" presStyleIdx="0" presStyleCnt="1"/>
      <dgm:spPr/>
    </dgm:pt>
    <dgm:pt modelId="{F4AC28E7-D2CD-4788-9FEF-92013BB112A3}" type="pres">
      <dgm:prSet presAssocID="{267640B7-64E5-4AAB-BE81-19DA5B747300}" presName="childNode1" presStyleLbl="bgAcc1" presStyleIdx="0" presStyleCnt="1" custScaleX="107817" custScaleY="118271" custLinFactNeighborX="-1728" custLinFactNeighborY="-2415">
        <dgm:presLayoutVars>
          <dgm:bulletEnabled val="1"/>
        </dgm:presLayoutVars>
      </dgm:prSet>
      <dgm:spPr/>
    </dgm:pt>
    <dgm:pt modelId="{42668766-0DAF-45C3-9E08-8A65E256677F}" type="pres">
      <dgm:prSet presAssocID="{267640B7-64E5-4AAB-BE81-19DA5B747300}" presName="childNode1tx" presStyleLbl="bgAcc1" presStyleIdx="0" presStyleCnt="1">
        <dgm:presLayoutVars>
          <dgm:bulletEnabled val="1"/>
        </dgm:presLayoutVars>
      </dgm:prSet>
      <dgm:spPr/>
    </dgm:pt>
    <dgm:pt modelId="{389CDBB6-73AE-46A4-845F-973C79B7ABA3}" type="pres">
      <dgm:prSet presAssocID="{267640B7-64E5-4AAB-BE81-19DA5B747300}" presName="parentNode1" presStyleLbl="node1" presStyleIdx="0" presStyleCnt="1" custLinFactNeighborX="-2882" custLinFactNeighborY="15756">
        <dgm:presLayoutVars>
          <dgm:chMax val="1"/>
          <dgm:bulletEnabled val="1"/>
        </dgm:presLayoutVars>
      </dgm:prSet>
      <dgm:spPr/>
    </dgm:pt>
    <dgm:pt modelId="{48CBC332-C3FC-4B00-8239-9DCF1CE60E10}" type="pres">
      <dgm:prSet presAssocID="{267640B7-64E5-4AAB-BE81-19DA5B747300}" presName="connSite1" presStyleCnt="0"/>
      <dgm:spPr/>
    </dgm:pt>
  </dgm:ptLst>
  <dgm:cxnLst>
    <dgm:cxn modelId="{437FC500-BBD4-4E0D-BDAD-5B6D4EB74B6E}" type="presOf" srcId="{E9D2FF3F-C8C6-49E5-98EF-5A36DCB6B61C}" destId="{42668766-0DAF-45C3-9E08-8A65E256677F}" srcOrd="1" destOrd="1" presId="urn:microsoft.com/office/officeart/2005/8/layout/hProcess4"/>
    <dgm:cxn modelId="{22251746-9EC8-476F-9A15-07DFF0624EFB}" srcId="{267640B7-64E5-4AAB-BE81-19DA5B747300}" destId="{6817328E-8F66-4D82-B94A-37368FB049B5}" srcOrd="0" destOrd="0" parTransId="{5FAFD6F6-34A0-47D6-AEAB-3C6279109B49}" sibTransId="{E3866344-2782-44BA-91A3-A8614402B315}"/>
    <dgm:cxn modelId="{728E9C71-F43D-4A61-9C50-628AA8196D61}" type="presOf" srcId="{267640B7-64E5-4AAB-BE81-19DA5B747300}" destId="{389CDBB6-73AE-46A4-845F-973C79B7ABA3}" srcOrd="0" destOrd="0" presId="urn:microsoft.com/office/officeart/2005/8/layout/hProcess4"/>
    <dgm:cxn modelId="{5D5BE181-C9DC-4797-B18A-BD0044C68143}" type="presOf" srcId="{E9D2FF3F-C8C6-49E5-98EF-5A36DCB6B61C}" destId="{F4AC28E7-D2CD-4788-9FEF-92013BB112A3}" srcOrd="0" destOrd="1" presId="urn:microsoft.com/office/officeart/2005/8/layout/hProcess4"/>
    <dgm:cxn modelId="{84D2C7A0-0129-415D-9497-DA5118476571}" srcId="{267640B7-64E5-4AAB-BE81-19DA5B747300}" destId="{E9D2FF3F-C8C6-49E5-98EF-5A36DCB6B61C}" srcOrd="1" destOrd="0" parTransId="{F310E6A6-832E-4111-AFEE-0426E2E2A605}" sibTransId="{5A2862A5-235F-401D-A712-DCEB76619739}"/>
    <dgm:cxn modelId="{EA6A99B4-E456-462B-88F4-5A2A33F15122}" type="presOf" srcId="{6817328E-8F66-4D82-B94A-37368FB049B5}" destId="{42668766-0DAF-45C3-9E08-8A65E256677F}" srcOrd="1" destOrd="0" presId="urn:microsoft.com/office/officeart/2005/8/layout/hProcess4"/>
    <dgm:cxn modelId="{ADF334B6-49F3-4053-8439-835CE5A7C7AD}" type="presOf" srcId="{6817328E-8F66-4D82-B94A-37368FB049B5}" destId="{F4AC28E7-D2CD-4788-9FEF-92013BB112A3}" srcOrd="0" destOrd="0" presId="urn:microsoft.com/office/officeart/2005/8/layout/hProcess4"/>
    <dgm:cxn modelId="{715A47C4-BA7A-4CC0-AC92-D174950B2500}" type="presOf" srcId="{421865E9-2601-4677-8B15-6E110F3D3903}" destId="{79D1B71B-4161-4005-9E0A-DC5EBF3D81BF}" srcOrd="0" destOrd="0" presId="urn:microsoft.com/office/officeart/2005/8/layout/hProcess4"/>
    <dgm:cxn modelId="{7A2C9DF2-8F53-471A-BAF1-A0872F2B9BF6}" srcId="{421865E9-2601-4677-8B15-6E110F3D3903}" destId="{267640B7-64E5-4AAB-BE81-19DA5B747300}" srcOrd="0" destOrd="0" parTransId="{413D3F77-6E4E-4CE6-BDFB-921F5C9E1108}" sibTransId="{BE092B71-AE17-49ED-B157-0EEF3B89B5F3}"/>
    <dgm:cxn modelId="{700671B3-0031-4935-9537-4A260D93AAAB}" type="presParOf" srcId="{79D1B71B-4161-4005-9E0A-DC5EBF3D81BF}" destId="{B3822BB9-BD57-4963-A9AF-BB87B6B00610}" srcOrd="0" destOrd="0" presId="urn:microsoft.com/office/officeart/2005/8/layout/hProcess4"/>
    <dgm:cxn modelId="{A2FDAB12-F253-4BD2-83DB-CBD5A4BAFB4B}" type="presParOf" srcId="{79D1B71B-4161-4005-9E0A-DC5EBF3D81BF}" destId="{E061198A-E475-47D5-ABAB-F93B77EE9336}" srcOrd="1" destOrd="0" presId="urn:microsoft.com/office/officeart/2005/8/layout/hProcess4"/>
    <dgm:cxn modelId="{DA0B5E70-8AB6-458E-A34C-969B641AC889}" type="presParOf" srcId="{79D1B71B-4161-4005-9E0A-DC5EBF3D81BF}" destId="{6B936D87-3221-4CFC-84E8-BCE2646C089C}" srcOrd="2" destOrd="0" presId="urn:microsoft.com/office/officeart/2005/8/layout/hProcess4"/>
    <dgm:cxn modelId="{7107FB0D-322D-40B8-B540-06DC906FC853}" type="presParOf" srcId="{6B936D87-3221-4CFC-84E8-BCE2646C089C}" destId="{E4E72525-BE88-4B11-8ADE-E6B2B446CF8F}" srcOrd="0" destOrd="0" presId="urn:microsoft.com/office/officeart/2005/8/layout/hProcess4"/>
    <dgm:cxn modelId="{042C65A6-6656-4674-8E56-994F1BB1C003}" type="presParOf" srcId="{E4E72525-BE88-4B11-8ADE-E6B2B446CF8F}" destId="{6F3E95BB-5897-4849-8EB1-19519822AFC1}" srcOrd="0" destOrd="0" presId="urn:microsoft.com/office/officeart/2005/8/layout/hProcess4"/>
    <dgm:cxn modelId="{CE24B70D-1BF7-4107-BE0E-B7AAB1EE5BC0}" type="presParOf" srcId="{E4E72525-BE88-4B11-8ADE-E6B2B446CF8F}" destId="{F4AC28E7-D2CD-4788-9FEF-92013BB112A3}" srcOrd="1" destOrd="0" presId="urn:microsoft.com/office/officeart/2005/8/layout/hProcess4"/>
    <dgm:cxn modelId="{6ED6BEE0-FFF9-4C53-A61E-43CA7856FAA7}" type="presParOf" srcId="{E4E72525-BE88-4B11-8ADE-E6B2B446CF8F}" destId="{42668766-0DAF-45C3-9E08-8A65E256677F}" srcOrd="2" destOrd="0" presId="urn:microsoft.com/office/officeart/2005/8/layout/hProcess4"/>
    <dgm:cxn modelId="{61BB9358-8B33-4504-A1DF-B2B31BA9C003}" type="presParOf" srcId="{E4E72525-BE88-4B11-8ADE-E6B2B446CF8F}" destId="{389CDBB6-73AE-46A4-845F-973C79B7ABA3}" srcOrd="3" destOrd="0" presId="urn:microsoft.com/office/officeart/2005/8/layout/hProcess4"/>
    <dgm:cxn modelId="{FC6B3A57-E462-4037-8CF4-97075544E335}" type="presParOf" srcId="{E4E72525-BE88-4B11-8ADE-E6B2B446CF8F}" destId="{48CBC332-C3FC-4B00-8239-9DCF1CE60E10}" srcOrd="4" destOrd="0" presId="urn:microsoft.com/office/officeart/2005/8/layout/hProcess4"/>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47213C-3BE9-4657-9F47-C27222CE4639}"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E0481817-972A-4C85-9B99-E937747EE6E3}">
      <dgm:prSet phldrT="[Text]"/>
      <dgm:spPr/>
      <dgm:t>
        <a:bodyPr/>
        <a:lstStyle/>
        <a:p>
          <a:r>
            <a:rPr lang="en-US"/>
            <a:t>Matching with GSTR-2A/2B</a:t>
          </a:r>
        </a:p>
      </dgm:t>
    </dgm:pt>
    <dgm:pt modelId="{897FCD21-DC07-44CD-B321-C177E4194BB8}" type="parTrans" cxnId="{B491D977-1C51-4EF2-A6A2-97FDC2C1ECCB}">
      <dgm:prSet/>
      <dgm:spPr/>
      <dgm:t>
        <a:bodyPr/>
        <a:lstStyle/>
        <a:p>
          <a:endParaRPr lang="en-US"/>
        </a:p>
      </dgm:t>
    </dgm:pt>
    <dgm:pt modelId="{C34883F3-0544-4EFA-A8B8-43169D4EB25C}" type="sibTrans" cxnId="{B491D977-1C51-4EF2-A6A2-97FDC2C1ECCB}">
      <dgm:prSet/>
      <dgm:spPr/>
      <dgm:t>
        <a:bodyPr/>
        <a:lstStyle/>
        <a:p>
          <a:endParaRPr lang="en-US"/>
        </a:p>
      </dgm:t>
    </dgm:pt>
    <dgm:pt modelId="{F996DBEA-A1D3-41DD-B0B3-768CF88EA66A}">
      <dgm:prSet phldrT="[Text]" custT="1"/>
      <dgm:spPr/>
      <dgm:t>
        <a:bodyPr/>
        <a:lstStyle/>
        <a:p>
          <a:r>
            <a:rPr lang="en-US" sz="2000"/>
            <a:t>Rule 36(4) introduced w.e.f. 09.10.2019</a:t>
          </a:r>
        </a:p>
      </dgm:t>
    </dgm:pt>
    <dgm:pt modelId="{A95280A7-9519-4CDA-A752-9385E0EC7561}" type="parTrans" cxnId="{531504A3-C061-40BA-A99B-D09F7F8A7D28}">
      <dgm:prSet/>
      <dgm:spPr/>
      <dgm:t>
        <a:bodyPr/>
        <a:lstStyle/>
        <a:p>
          <a:endParaRPr lang="en-US"/>
        </a:p>
      </dgm:t>
    </dgm:pt>
    <dgm:pt modelId="{5642DA1E-CD4D-4519-B14F-378B32D53559}" type="sibTrans" cxnId="{531504A3-C061-40BA-A99B-D09F7F8A7D28}">
      <dgm:prSet/>
      <dgm:spPr/>
      <dgm:t>
        <a:bodyPr/>
        <a:lstStyle/>
        <a:p>
          <a:endParaRPr lang="en-US"/>
        </a:p>
      </dgm:t>
    </dgm:pt>
    <dgm:pt modelId="{BA71C559-7929-4D38-B8D2-7F489978C23A}">
      <dgm:prSet phldrT="[Text]" custT="1"/>
      <dgm:spPr/>
      <dgm:t>
        <a:bodyPr/>
        <a:lstStyle/>
        <a:p>
          <a:r>
            <a:rPr lang="en-US" sz="2000"/>
            <a:t>Benefit of buffer of 20%/10%/5%</a:t>
          </a:r>
        </a:p>
      </dgm:t>
    </dgm:pt>
    <dgm:pt modelId="{515C76DC-BC0D-4862-BFDC-998BFFE60507}" type="parTrans" cxnId="{4CC564D8-EFFC-4000-BA67-7A15E88219A9}">
      <dgm:prSet/>
      <dgm:spPr/>
      <dgm:t>
        <a:bodyPr/>
        <a:lstStyle/>
        <a:p>
          <a:endParaRPr lang="en-US"/>
        </a:p>
      </dgm:t>
    </dgm:pt>
    <dgm:pt modelId="{8E8FB745-5618-47B3-B7F3-0613D5CB8D11}" type="sibTrans" cxnId="{4CC564D8-EFFC-4000-BA67-7A15E88219A9}">
      <dgm:prSet/>
      <dgm:spPr/>
      <dgm:t>
        <a:bodyPr/>
        <a:lstStyle/>
        <a:p>
          <a:endParaRPr lang="en-US"/>
        </a:p>
      </dgm:t>
    </dgm:pt>
    <dgm:pt modelId="{D31586A4-6C36-4002-AD0B-F663FB1EBA8B}">
      <dgm:prSet phldrT="[Text]" custT="1"/>
      <dgm:spPr/>
      <dgm:t>
        <a:bodyPr/>
        <a:lstStyle/>
        <a:p>
          <a:endParaRPr lang="en-US" sz="1600"/>
        </a:p>
      </dgm:t>
    </dgm:pt>
    <dgm:pt modelId="{AC6DF8B2-420C-4D78-B68E-0D502F38B0A4}" type="parTrans" cxnId="{B41F37D4-01A7-4C91-B341-3175A1D3E021}">
      <dgm:prSet/>
      <dgm:spPr/>
      <dgm:t>
        <a:bodyPr/>
        <a:lstStyle/>
        <a:p>
          <a:endParaRPr lang="en-US"/>
        </a:p>
      </dgm:t>
    </dgm:pt>
    <dgm:pt modelId="{F84EA57B-BB36-4FDC-AA64-9DBE8C96506D}" type="sibTrans" cxnId="{B41F37D4-01A7-4C91-B341-3175A1D3E021}">
      <dgm:prSet/>
      <dgm:spPr/>
      <dgm:t>
        <a:bodyPr/>
        <a:lstStyle/>
        <a:p>
          <a:endParaRPr lang="en-US"/>
        </a:p>
      </dgm:t>
    </dgm:pt>
    <dgm:pt modelId="{FCA3D882-E0AE-4825-8AF4-841D24E5B3E8}" type="pres">
      <dgm:prSet presAssocID="{5547213C-3BE9-4657-9F47-C27222CE4639}" presName="Name0" presStyleCnt="0">
        <dgm:presLayoutVars>
          <dgm:dir/>
          <dgm:animLvl val="lvl"/>
          <dgm:resizeHandles val="exact"/>
        </dgm:presLayoutVars>
      </dgm:prSet>
      <dgm:spPr/>
    </dgm:pt>
    <dgm:pt modelId="{B241A848-CEAB-43F4-B0D8-3F772EEB0BDD}" type="pres">
      <dgm:prSet presAssocID="{5547213C-3BE9-4657-9F47-C27222CE4639}" presName="tSp" presStyleCnt="0"/>
      <dgm:spPr/>
    </dgm:pt>
    <dgm:pt modelId="{9BBC8B66-1137-49DD-8261-E039CCA92327}" type="pres">
      <dgm:prSet presAssocID="{5547213C-3BE9-4657-9F47-C27222CE4639}" presName="bSp" presStyleCnt="0"/>
      <dgm:spPr/>
    </dgm:pt>
    <dgm:pt modelId="{4075D4CE-E0F3-4531-BED3-E385B332637A}" type="pres">
      <dgm:prSet presAssocID="{5547213C-3BE9-4657-9F47-C27222CE4639}" presName="process" presStyleCnt="0"/>
      <dgm:spPr/>
    </dgm:pt>
    <dgm:pt modelId="{7DF37C7A-BB21-4A28-AEF4-E31BC32A7CED}" type="pres">
      <dgm:prSet presAssocID="{E0481817-972A-4C85-9B99-E937747EE6E3}" presName="composite1" presStyleCnt="0"/>
      <dgm:spPr/>
    </dgm:pt>
    <dgm:pt modelId="{2F05D3D4-EDC9-42FF-977E-4C5AECA28989}" type="pres">
      <dgm:prSet presAssocID="{E0481817-972A-4C85-9B99-E937747EE6E3}" presName="dummyNode1" presStyleLbl="node1" presStyleIdx="0" presStyleCnt="1"/>
      <dgm:spPr/>
    </dgm:pt>
    <dgm:pt modelId="{4970AC8A-D3AB-49D8-9BFF-55A16E74B392}" type="pres">
      <dgm:prSet presAssocID="{E0481817-972A-4C85-9B99-E937747EE6E3}" presName="childNode1" presStyleLbl="bgAcc1" presStyleIdx="0" presStyleCnt="1" custScaleX="119721" custLinFactNeighborX="4670" custLinFactNeighborY="68319">
        <dgm:presLayoutVars>
          <dgm:bulletEnabled val="1"/>
        </dgm:presLayoutVars>
      </dgm:prSet>
      <dgm:spPr/>
    </dgm:pt>
    <dgm:pt modelId="{C45EECD3-1CD8-431B-8859-9F4779524EE1}" type="pres">
      <dgm:prSet presAssocID="{E0481817-972A-4C85-9B99-E937747EE6E3}" presName="childNode1tx" presStyleLbl="bgAcc1" presStyleIdx="0" presStyleCnt="1">
        <dgm:presLayoutVars>
          <dgm:bulletEnabled val="1"/>
        </dgm:presLayoutVars>
      </dgm:prSet>
      <dgm:spPr/>
    </dgm:pt>
    <dgm:pt modelId="{8AF43603-1141-4F63-8BB1-0C017D192637}" type="pres">
      <dgm:prSet presAssocID="{E0481817-972A-4C85-9B99-E937747EE6E3}" presName="parentNode1" presStyleLbl="node1" presStyleIdx="0" presStyleCnt="1" custLinFactY="-15926" custLinFactNeighborX="19231" custLinFactNeighborY="-100000">
        <dgm:presLayoutVars>
          <dgm:chMax val="1"/>
          <dgm:bulletEnabled val="1"/>
        </dgm:presLayoutVars>
      </dgm:prSet>
      <dgm:spPr/>
    </dgm:pt>
    <dgm:pt modelId="{67ECF3AA-7B07-4FD1-BB8A-B746E0F47106}" type="pres">
      <dgm:prSet presAssocID="{E0481817-972A-4C85-9B99-E937747EE6E3}" presName="connSite1" presStyleCnt="0"/>
      <dgm:spPr/>
    </dgm:pt>
  </dgm:ptLst>
  <dgm:cxnLst>
    <dgm:cxn modelId="{05F55027-72CD-4E58-97A8-A529A502283F}" type="presOf" srcId="{D31586A4-6C36-4002-AD0B-F663FB1EBA8B}" destId="{4970AC8A-D3AB-49D8-9BFF-55A16E74B392}" srcOrd="0" destOrd="0" presId="urn:microsoft.com/office/officeart/2005/8/layout/hProcess4"/>
    <dgm:cxn modelId="{55331C2D-BE28-4C2E-BB8D-79BFED1C05BE}" type="presOf" srcId="{D31586A4-6C36-4002-AD0B-F663FB1EBA8B}" destId="{C45EECD3-1CD8-431B-8859-9F4779524EE1}" srcOrd="1" destOrd="0" presId="urn:microsoft.com/office/officeart/2005/8/layout/hProcess4"/>
    <dgm:cxn modelId="{40058F3F-0845-4F2C-B459-C10A3F912072}" type="presOf" srcId="{E0481817-972A-4C85-9B99-E937747EE6E3}" destId="{8AF43603-1141-4F63-8BB1-0C017D192637}" srcOrd="0" destOrd="0" presId="urn:microsoft.com/office/officeart/2005/8/layout/hProcess4"/>
    <dgm:cxn modelId="{63696948-3F3B-4E3E-B0CB-16B720799C62}" type="presOf" srcId="{BA71C559-7929-4D38-B8D2-7F489978C23A}" destId="{C45EECD3-1CD8-431B-8859-9F4779524EE1}" srcOrd="1" destOrd="2" presId="urn:microsoft.com/office/officeart/2005/8/layout/hProcess4"/>
    <dgm:cxn modelId="{C8906A48-79FA-462F-919A-FCEC22201240}" type="presOf" srcId="{5547213C-3BE9-4657-9F47-C27222CE4639}" destId="{FCA3D882-E0AE-4825-8AF4-841D24E5B3E8}" srcOrd="0" destOrd="0" presId="urn:microsoft.com/office/officeart/2005/8/layout/hProcess4"/>
    <dgm:cxn modelId="{AD47FD55-E362-454F-A59F-89AC01427086}" type="presOf" srcId="{F996DBEA-A1D3-41DD-B0B3-768CF88EA66A}" destId="{4970AC8A-D3AB-49D8-9BFF-55A16E74B392}" srcOrd="0" destOrd="1" presId="urn:microsoft.com/office/officeart/2005/8/layout/hProcess4"/>
    <dgm:cxn modelId="{B491D977-1C51-4EF2-A6A2-97FDC2C1ECCB}" srcId="{5547213C-3BE9-4657-9F47-C27222CE4639}" destId="{E0481817-972A-4C85-9B99-E937747EE6E3}" srcOrd="0" destOrd="0" parTransId="{897FCD21-DC07-44CD-B321-C177E4194BB8}" sibTransId="{C34883F3-0544-4EFA-A8B8-43169D4EB25C}"/>
    <dgm:cxn modelId="{531504A3-C061-40BA-A99B-D09F7F8A7D28}" srcId="{E0481817-972A-4C85-9B99-E937747EE6E3}" destId="{F996DBEA-A1D3-41DD-B0B3-768CF88EA66A}" srcOrd="1" destOrd="0" parTransId="{A95280A7-9519-4CDA-A752-9385E0EC7561}" sibTransId="{5642DA1E-CD4D-4519-B14F-378B32D53559}"/>
    <dgm:cxn modelId="{56FE04B3-9FCA-4B62-8AFE-291340F407D5}" type="presOf" srcId="{BA71C559-7929-4D38-B8D2-7F489978C23A}" destId="{4970AC8A-D3AB-49D8-9BFF-55A16E74B392}" srcOrd="0" destOrd="2" presId="urn:microsoft.com/office/officeart/2005/8/layout/hProcess4"/>
    <dgm:cxn modelId="{920D42B4-4C6D-4BA6-BE61-5121340E6CD2}" type="presOf" srcId="{F996DBEA-A1D3-41DD-B0B3-768CF88EA66A}" destId="{C45EECD3-1CD8-431B-8859-9F4779524EE1}" srcOrd="1" destOrd="1" presId="urn:microsoft.com/office/officeart/2005/8/layout/hProcess4"/>
    <dgm:cxn modelId="{B41F37D4-01A7-4C91-B341-3175A1D3E021}" srcId="{E0481817-972A-4C85-9B99-E937747EE6E3}" destId="{D31586A4-6C36-4002-AD0B-F663FB1EBA8B}" srcOrd="0" destOrd="0" parTransId="{AC6DF8B2-420C-4D78-B68E-0D502F38B0A4}" sibTransId="{F84EA57B-BB36-4FDC-AA64-9DBE8C96506D}"/>
    <dgm:cxn modelId="{4CC564D8-EFFC-4000-BA67-7A15E88219A9}" srcId="{E0481817-972A-4C85-9B99-E937747EE6E3}" destId="{BA71C559-7929-4D38-B8D2-7F489978C23A}" srcOrd="2" destOrd="0" parTransId="{515C76DC-BC0D-4862-BFDC-998BFFE60507}" sibTransId="{8E8FB745-5618-47B3-B7F3-0613D5CB8D11}"/>
    <dgm:cxn modelId="{9E599D5B-4554-4AA3-9DE9-AA239E0DF98F}" type="presParOf" srcId="{FCA3D882-E0AE-4825-8AF4-841D24E5B3E8}" destId="{B241A848-CEAB-43F4-B0D8-3F772EEB0BDD}" srcOrd="0" destOrd="0" presId="urn:microsoft.com/office/officeart/2005/8/layout/hProcess4"/>
    <dgm:cxn modelId="{D8A8DD09-B088-4EF4-86D8-799F88FEB023}" type="presParOf" srcId="{FCA3D882-E0AE-4825-8AF4-841D24E5B3E8}" destId="{9BBC8B66-1137-49DD-8261-E039CCA92327}" srcOrd="1" destOrd="0" presId="urn:microsoft.com/office/officeart/2005/8/layout/hProcess4"/>
    <dgm:cxn modelId="{0E1685F2-F580-4A8A-AF5F-A01069E91358}" type="presParOf" srcId="{FCA3D882-E0AE-4825-8AF4-841D24E5B3E8}" destId="{4075D4CE-E0F3-4531-BED3-E385B332637A}" srcOrd="2" destOrd="0" presId="urn:microsoft.com/office/officeart/2005/8/layout/hProcess4"/>
    <dgm:cxn modelId="{19E12B29-10A2-4456-A7C3-F7AC0D03DEFF}" type="presParOf" srcId="{4075D4CE-E0F3-4531-BED3-E385B332637A}" destId="{7DF37C7A-BB21-4A28-AEF4-E31BC32A7CED}" srcOrd="0" destOrd="0" presId="urn:microsoft.com/office/officeart/2005/8/layout/hProcess4"/>
    <dgm:cxn modelId="{13F80D9E-E606-423D-BDA9-6DB8ABBE572F}" type="presParOf" srcId="{7DF37C7A-BB21-4A28-AEF4-E31BC32A7CED}" destId="{2F05D3D4-EDC9-42FF-977E-4C5AECA28989}" srcOrd="0" destOrd="0" presId="urn:microsoft.com/office/officeart/2005/8/layout/hProcess4"/>
    <dgm:cxn modelId="{BFFA2DD6-29E1-4D36-A114-36FCAA84E332}" type="presParOf" srcId="{7DF37C7A-BB21-4A28-AEF4-E31BC32A7CED}" destId="{4970AC8A-D3AB-49D8-9BFF-55A16E74B392}" srcOrd="1" destOrd="0" presId="urn:microsoft.com/office/officeart/2005/8/layout/hProcess4"/>
    <dgm:cxn modelId="{B0AD412A-FB2D-46C3-A9F4-31775180E193}" type="presParOf" srcId="{7DF37C7A-BB21-4A28-AEF4-E31BC32A7CED}" destId="{C45EECD3-1CD8-431B-8859-9F4779524EE1}" srcOrd="2" destOrd="0" presId="urn:microsoft.com/office/officeart/2005/8/layout/hProcess4"/>
    <dgm:cxn modelId="{32F383E8-3E6C-47ED-8FEB-C7AAF8FB5C4D}" type="presParOf" srcId="{7DF37C7A-BB21-4A28-AEF4-E31BC32A7CED}" destId="{8AF43603-1141-4F63-8BB1-0C017D192637}" srcOrd="3" destOrd="0" presId="urn:microsoft.com/office/officeart/2005/8/layout/hProcess4"/>
    <dgm:cxn modelId="{722453DF-006B-4C87-B8F0-CF046A8BEE62}" type="presParOf" srcId="{7DF37C7A-BB21-4A28-AEF4-E31BC32A7CED}" destId="{67ECF3AA-7B07-4FD1-BB8A-B746E0F47106}" srcOrd="4" destOrd="0" presId="urn:microsoft.com/office/officeart/2005/8/layout/hProcess4"/>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21865E9-2601-4677-8B15-6E110F3D3903}"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267640B7-64E5-4AAB-BE81-19DA5B747300}">
      <dgm:prSet phldrT="[Text]" custT="1"/>
      <dgm:spPr/>
      <dgm:t>
        <a:bodyPr/>
        <a:lstStyle/>
        <a:p>
          <a:pPr rtl="0"/>
          <a:r>
            <a:rPr lang="en-US" sz="1800">
              <a:latin typeface="Kobern"/>
            </a:rPr>
            <a:t>Constitutional Validity- Challenged </a:t>
          </a:r>
        </a:p>
      </dgm:t>
    </dgm:pt>
    <dgm:pt modelId="{413D3F77-6E4E-4CE6-BDFB-921F5C9E1108}" type="parTrans" cxnId="{7A2C9DF2-8F53-471A-BAF1-A0872F2B9BF6}">
      <dgm:prSet/>
      <dgm:spPr/>
      <dgm:t>
        <a:bodyPr/>
        <a:lstStyle/>
        <a:p>
          <a:endParaRPr lang="en-US"/>
        </a:p>
      </dgm:t>
    </dgm:pt>
    <dgm:pt modelId="{BE092B71-AE17-49ED-B157-0EEF3B89B5F3}" type="sibTrans" cxnId="{7A2C9DF2-8F53-471A-BAF1-A0872F2B9BF6}">
      <dgm:prSet/>
      <dgm:spPr/>
      <dgm:t>
        <a:bodyPr/>
        <a:lstStyle/>
        <a:p>
          <a:endParaRPr lang="en-US"/>
        </a:p>
      </dgm:t>
    </dgm:pt>
    <dgm:pt modelId="{6817328E-8F66-4D82-B94A-37368FB049B5}">
      <dgm:prSet phldrT="[Text]" custT="1"/>
      <dgm:spPr/>
      <dgm:t>
        <a:bodyPr/>
        <a:lstStyle/>
        <a:p>
          <a:r>
            <a:rPr lang="en-US" sz="1800">
              <a:latin typeface="Kobern"/>
            </a:rPr>
            <a:t>Section 16(2)(c)- Bharti Telemedia Ltd, Cummins Technologies Pvt. Ltd.</a:t>
          </a:r>
        </a:p>
      </dgm:t>
    </dgm:pt>
    <dgm:pt modelId="{5FAFD6F6-34A0-47D6-AEAB-3C6279109B49}" type="parTrans" cxnId="{22251746-9EC8-476F-9A15-07DFF0624EFB}">
      <dgm:prSet/>
      <dgm:spPr/>
      <dgm:t>
        <a:bodyPr/>
        <a:lstStyle/>
        <a:p>
          <a:endParaRPr lang="en-US"/>
        </a:p>
      </dgm:t>
    </dgm:pt>
    <dgm:pt modelId="{E3866344-2782-44BA-91A3-A8614402B315}" type="sibTrans" cxnId="{22251746-9EC8-476F-9A15-07DFF0624EFB}">
      <dgm:prSet/>
      <dgm:spPr/>
      <dgm:t>
        <a:bodyPr/>
        <a:lstStyle/>
        <a:p>
          <a:endParaRPr lang="en-US"/>
        </a:p>
      </dgm:t>
    </dgm:pt>
    <dgm:pt modelId="{E9D2FF3F-C8C6-49E5-98EF-5A36DCB6B61C}">
      <dgm:prSet phldrT="[Text]" custT="1"/>
      <dgm:spPr/>
      <dgm:t>
        <a:bodyPr/>
        <a:lstStyle/>
        <a:p>
          <a:r>
            <a:rPr lang="en-US" sz="1800">
              <a:latin typeface="Kobern"/>
            </a:rPr>
            <a:t>Rule 36(4)- LGW Industries Ltd, GR </a:t>
          </a:r>
          <a:r>
            <a:rPr lang="en-US" sz="1800" err="1">
              <a:latin typeface="Kobern"/>
            </a:rPr>
            <a:t>Infraprojects</a:t>
          </a:r>
          <a:r>
            <a:rPr lang="en-US" sz="1800">
              <a:latin typeface="Kobern"/>
            </a:rPr>
            <a:t> Ltd. etc.</a:t>
          </a:r>
        </a:p>
      </dgm:t>
    </dgm:pt>
    <dgm:pt modelId="{F310E6A6-832E-4111-AFEE-0426E2E2A605}" type="parTrans" cxnId="{84D2C7A0-0129-415D-9497-DA5118476571}">
      <dgm:prSet/>
      <dgm:spPr/>
      <dgm:t>
        <a:bodyPr/>
        <a:lstStyle/>
        <a:p>
          <a:endParaRPr lang="en-US"/>
        </a:p>
      </dgm:t>
    </dgm:pt>
    <dgm:pt modelId="{5A2862A5-235F-401D-A712-DCEB76619739}" type="sibTrans" cxnId="{84D2C7A0-0129-415D-9497-DA5118476571}">
      <dgm:prSet/>
      <dgm:spPr/>
      <dgm:t>
        <a:bodyPr/>
        <a:lstStyle/>
        <a:p>
          <a:endParaRPr lang="en-US"/>
        </a:p>
      </dgm:t>
    </dgm:pt>
    <dgm:pt modelId="{79D1B71B-4161-4005-9E0A-DC5EBF3D81BF}" type="pres">
      <dgm:prSet presAssocID="{421865E9-2601-4677-8B15-6E110F3D3903}" presName="Name0" presStyleCnt="0">
        <dgm:presLayoutVars>
          <dgm:dir/>
          <dgm:animLvl val="lvl"/>
          <dgm:resizeHandles val="exact"/>
        </dgm:presLayoutVars>
      </dgm:prSet>
      <dgm:spPr/>
    </dgm:pt>
    <dgm:pt modelId="{B3822BB9-BD57-4963-A9AF-BB87B6B00610}" type="pres">
      <dgm:prSet presAssocID="{421865E9-2601-4677-8B15-6E110F3D3903}" presName="tSp" presStyleCnt="0"/>
      <dgm:spPr/>
    </dgm:pt>
    <dgm:pt modelId="{E061198A-E475-47D5-ABAB-F93B77EE9336}" type="pres">
      <dgm:prSet presAssocID="{421865E9-2601-4677-8B15-6E110F3D3903}" presName="bSp" presStyleCnt="0"/>
      <dgm:spPr/>
    </dgm:pt>
    <dgm:pt modelId="{6B936D87-3221-4CFC-84E8-BCE2646C089C}" type="pres">
      <dgm:prSet presAssocID="{421865E9-2601-4677-8B15-6E110F3D3903}" presName="process" presStyleCnt="0"/>
      <dgm:spPr/>
    </dgm:pt>
    <dgm:pt modelId="{E4E72525-BE88-4B11-8ADE-E6B2B446CF8F}" type="pres">
      <dgm:prSet presAssocID="{267640B7-64E5-4AAB-BE81-19DA5B747300}" presName="composite1" presStyleCnt="0"/>
      <dgm:spPr/>
    </dgm:pt>
    <dgm:pt modelId="{6F3E95BB-5897-4849-8EB1-19519822AFC1}" type="pres">
      <dgm:prSet presAssocID="{267640B7-64E5-4AAB-BE81-19DA5B747300}" presName="dummyNode1" presStyleLbl="node1" presStyleIdx="0" presStyleCnt="1"/>
      <dgm:spPr/>
    </dgm:pt>
    <dgm:pt modelId="{F4AC28E7-D2CD-4788-9FEF-92013BB112A3}" type="pres">
      <dgm:prSet presAssocID="{267640B7-64E5-4AAB-BE81-19DA5B747300}" presName="childNode1" presStyleLbl="bgAcc1" presStyleIdx="0" presStyleCnt="1" custScaleX="107817" custScaleY="104993" custLinFactNeighborX="-1728" custLinFactNeighborY="-2415">
        <dgm:presLayoutVars>
          <dgm:bulletEnabled val="1"/>
        </dgm:presLayoutVars>
      </dgm:prSet>
      <dgm:spPr/>
    </dgm:pt>
    <dgm:pt modelId="{42668766-0DAF-45C3-9E08-8A65E256677F}" type="pres">
      <dgm:prSet presAssocID="{267640B7-64E5-4AAB-BE81-19DA5B747300}" presName="childNode1tx" presStyleLbl="bgAcc1" presStyleIdx="0" presStyleCnt="1">
        <dgm:presLayoutVars>
          <dgm:bulletEnabled val="1"/>
        </dgm:presLayoutVars>
      </dgm:prSet>
      <dgm:spPr/>
    </dgm:pt>
    <dgm:pt modelId="{389CDBB6-73AE-46A4-845F-973C79B7ABA3}" type="pres">
      <dgm:prSet presAssocID="{267640B7-64E5-4AAB-BE81-19DA5B747300}" presName="parentNode1" presStyleLbl="node1" presStyleIdx="0" presStyleCnt="1" custScaleY="108124" custLinFactNeighborX="-62" custLinFactNeighborY="41631">
        <dgm:presLayoutVars>
          <dgm:chMax val="1"/>
          <dgm:bulletEnabled val="1"/>
        </dgm:presLayoutVars>
      </dgm:prSet>
      <dgm:spPr/>
    </dgm:pt>
    <dgm:pt modelId="{48CBC332-C3FC-4B00-8239-9DCF1CE60E10}" type="pres">
      <dgm:prSet presAssocID="{267640B7-64E5-4AAB-BE81-19DA5B747300}" presName="connSite1" presStyleCnt="0"/>
      <dgm:spPr/>
    </dgm:pt>
  </dgm:ptLst>
  <dgm:cxnLst>
    <dgm:cxn modelId="{437FC500-BBD4-4E0D-BDAD-5B6D4EB74B6E}" type="presOf" srcId="{E9D2FF3F-C8C6-49E5-98EF-5A36DCB6B61C}" destId="{42668766-0DAF-45C3-9E08-8A65E256677F}" srcOrd="1" destOrd="1" presId="urn:microsoft.com/office/officeart/2005/8/layout/hProcess4"/>
    <dgm:cxn modelId="{22251746-9EC8-476F-9A15-07DFF0624EFB}" srcId="{267640B7-64E5-4AAB-BE81-19DA5B747300}" destId="{6817328E-8F66-4D82-B94A-37368FB049B5}" srcOrd="0" destOrd="0" parTransId="{5FAFD6F6-34A0-47D6-AEAB-3C6279109B49}" sibTransId="{E3866344-2782-44BA-91A3-A8614402B315}"/>
    <dgm:cxn modelId="{728E9C71-F43D-4A61-9C50-628AA8196D61}" type="presOf" srcId="{267640B7-64E5-4AAB-BE81-19DA5B747300}" destId="{389CDBB6-73AE-46A4-845F-973C79B7ABA3}" srcOrd="0" destOrd="0" presId="urn:microsoft.com/office/officeart/2005/8/layout/hProcess4"/>
    <dgm:cxn modelId="{5D5BE181-C9DC-4797-B18A-BD0044C68143}" type="presOf" srcId="{E9D2FF3F-C8C6-49E5-98EF-5A36DCB6B61C}" destId="{F4AC28E7-D2CD-4788-9FEF-92013BB112A3}" srcOrd="0" destOrd="1" presId="urn:microsoft.com/office/officeart/2005/8/layout/hProcess4"/>
    <dgm:cxn modelId="{84D2C7A0-0129-415D-9497-DA5118476571}" srcId="{267640B7-64E5-4AAB-BE81-19DA5B747300}" destId="{E9D2FF3F-C8C6-49E5-98EF-5A36DCB6B61C}" srcOrd="1" destOrd="0" parTransId="{F310E6A6-832E-4111-AFEE-0426E2E2A605}" sibTransId="{5A2862A5-235F-401D-A712-DCEB76619739}"/>
    <dgm:cxn modelId="{EA6A99B4-E456-462B-88F4-5A2A33F15122}" type="presOf" srcId="{6817328E-8F66-4D82-B94A-37368FB049B5}" destId="{42668766-0DAF-45C3-9E08-8A65E256677F}" srcOrd="1" destOrd="0" presId="urn:microsoft.com/office/officeart/2005/8/layout/hProcess4"/>
    <dgm:cxn modelId="{ADF334B6-49F3-4053-8439-835CE5A7C7AD}" type="presOf" srcId="{6817328E-8F66-4D82-B94A-37368FB049B5}" destId="{F4AC28E7-D2CD-4788-9FEF-92013BB112A3}" srcOrd="0" destOrd="0" presId="urn:microsoft.com/office/officeart/2005/8/layout/hProcess4"/>
    <dgm:cxn modelId="{715A47C4-BA7A-4CC0-AC92-D174950B2500}" type="presOf" srcId="{421865E9-2601-4677-8B15-6E110F3D3903}" destId="{79D1B71B-4161-4005-9E0A-DC5EBF3D81BF}" srcOrd="0" destOrd="0" presId="urn:microsoft.com/office/officeart/2005/8/layout/hProcess4"/>
    <dgm:cxn modelId="{7A2C9DF2-8F53-471A-BAF1-A0872F2B9BF6}" srcId="{421865E9-2601-4677-8B15-6E110F3D3903}" destId="{267640B7-64E5-4AAB-BE81-19DA5B747300}" srcOrd="0" destOrd="0" parTransId="{413D3F77-6E4E-4CE6-BDFB-921F5C9E1108}" sibTransId="{BE092B71-AE17-49ED-B157-0EEF3B89B5F3}"/>
    <dgm:cxn modelId="{700671B3-0031-4935-9537-4A260D93AAAB}" type="presParOf" srcId="{79D1B71B-4161-4005-9E0A-DC5EBF3D81BF}" destId="{B3822BB9-BD57-4963-A9AF-BB87B6B00610}" srcOrd="0" destOrd="0" presId="urn:microsoft.com/office/officeart/2005/8/layout/hProcess4"/>
    <dgm:cxn modelId="{A2FDAB12-F253-4BD2-83DB-CBD5A4BAFB4B}" type="presParOf" srcId="{79D1B71B-4161-4005-9E0A-DC5EBF3D81BF}" destId="{E061198A-E475-47D5-ABAB-F93B77EE9336}" srcOrd="1" destOrd="0" presId="urn:microsoft.com/office/officeart/2005/8/layout/hProcess4"/>
    <dgm:cxn modelId="{DA0B5E70-8AB6-458E-A34C-969B641AC889}" type="presParOf" srcId="{79D1B71B-4161-4005-9E0A-DC5EBF3D81BF}" destId="{6B936D87-3221-4CFC-84E8-BCE2646C089C}" srcOrd="2" destOrd="0" presId="urn:microsoft.com/office/officeart/2005/8/layout/hProcess4"/>
    <dgm:cxn modelId="{7107FB0D-322D-40B8-B540-06DC906FC853}" type="presParOf" srcId="{6B936D87-3221-4CFC-84E8-BCE2646C089C}" destId="{E4E72525-BE88-4B11-8ADE-E6B2B446CF8F}" srcOrd="0" destOrd="0" presId="urn:microsoft.com/office/officeart/2005/8/layout/hProcess4"/>
    <dgm:cxn modelId="{042C65A6-6656-4674-8E56-994F1BB1C003}" type="presParOf" srcId="{E4E72525-BE88-4B11-8ADE-E6B2B446CF8F}" destId="{6F3E95BB-5897-4849-8EB1-19519822AFC1}" srcOrd="0" destOrd="0" presId="urn:microsoft.com/office/officeart/2005/8/layout/hProcess4"/>
    <dgm:cxn modelId="{CE24B70D-1BF7-4107-BE0E-B7AAB1EE5BC0}" type="presParOf" srcId="{E4E72525-BE88-4B11-8ADE-E6B2B446CF8F}" destId="{F4AC28E7-D2CD-4788-9FEF-92013BB112A3}" srcOrd="1" destOrd="0" presId="urn:microsoft.com/office/officeart/2005/8/layout/hProcess4"/>
    <dgm:cxn modelId="{6ED6BEE0-FFF9-4C53-A61E-43CA7856FAA7}" type="presParOf" srcId="{E4E72525-BE88-4B11-8ADE-E6B2B446CF8F}" destId="{42668766-0DAF-45C3-9E08-8A65E256677F}" srcOrd="2" destOrd="0" presId="urn:microsoft.com/office/officeart/2005/8/layout/hProcess4"/>
    <dgm:cxn modelId="{61BB9358-8B33-4504-A1DF-B2B31BA9C003}" type="presParOf" srcId="{E4E72525-BE88-4B11-8ADE-E6B2B446CF8F}" destId="{389CDBB6-73AE-46A4-845F-973C79B7ABA3}" srcOrd="3" destOrd="0" presId="urn:microsoft.com/office/officeart/2005/8/layout/hProcess4"/>
    <dgm:cxn modelId="{FC6B3A57-E462-4037-8CF4-97075544E335}" type="presParOf" srcId="{E4E72525-BE88-4B11-8ADE-E6B2B446CF8F}" destId="{48CBC332-C3FC-4B00-8239-9DCF1CE60E10}" srcOrd="4" destOrd="0" presId="urn:microsoft.com/office/officeart/2005/8/layout/hProcess4"/>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547213C-3BE9-4657-9F47-C27222CE4639}"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E0481817-972A-4C85-9B99-E937747EE6E3}">
      <dgm:prSet phldrT="[Text]"/>
      <dgm:spPr/>
      <dgm:t>
        <a:bodyPr/>
        <a:lstStyle/>
        <a:p>
          <a:r>
            <a:rPr lang="en-US"/>
            <a:t>Section 16 (2)(aa)</a:t>
          </a:r>
        </a:p>
      </dgm:t>
    </dgm:pt>
    <dgm:pt modelId="{897FCD21-DC07-44CD-B321-C177E4194BB8}" type="parTrans" cxnId="{B491D977-1C51-4EF2-A6A2-97FDC2C1ECCB}">
      <dgm:prSet/>
      <dgm:spPr/>
      <dgm:t>
        <a:bodyPr/>
        <a:lstStyle/>
        <a:p>
          <a:endParaRPr lang="en-US"/>
        </a:p>
      </dgm:t>
    </dgm:pt>
    <dgm:pt modelId="{C34883F3-0544-4EFA-A8B8-43169D4EB25C}" type="sibTrans" cxnId="{B491D977-1C51-4EF2-A6A2-97FDC2C1ECCB}">
      <dgm:prSet/>
      <dgm:spPr/>
      <dgm:t>
        <a:bodyPr/>
        <a:lstStyle/>
        <a:p>
          <a:endParaRPr lang="en-US"/>
        </a:p>
      </dgm:t>
    </dgm:pt>
    <dgm:pt modelId="{D31586A4-6C36-4002-AD0B-F663FB1EBA8B}">
      <dgm:prSet phldrT="[Text]" custT="1"/>
      <dgm:spPr/>
      <dgm:t>
        <a:bodyPr/>
        <a:lstStyle/>
        <a:p>
          <a:r>
            <a:rPr lang="en-US" sz="2000"/>
            <a:t>Validity to Rule 36(4)</a:t>
          </a:r>
        </a:p>
      </dgm:t>
    </dgm:pt>
    <dgm:pt modelId="{AC6DF8B2-420C-4D78-B68E-0D502F38B0A4}" type="parTrans" cxnId="{B41F37D4-01A7-4C91-B341-3175A1D3E021}">
      <dgm:prSet/>
      <dgm:spPr/>
      <dgm:t>
        <a:bodyPr/>
        <a:lstStyle/>
        <a:p>
          <a:endParaRPr lang="en-US"/>
        </a:p>
      </dgm:t>
    </dgm:pt>
    <dgm:pt modelId="{F84EA57B-BB36-4FDC-AA64-9DBE8C96506D}" type="sibTrans" cxnId="{B41F37D4-01A7-4C91-B341-3175A1D3E021}">
      <dgm:prSet/>
      <dgm:spPr/>
      <dgm:t>
        <a:bodyPr/>
        <a:lstStyle/>
        <a:p>
          <a:endParaRPr lang="en-US"/>
        </a:p>
      </dgm:t>
    </dgm:pt>
    <dgm:pt modelId="{A45908E1-0A03-477B-B43E-B79CEBB9E9A3}">
      <dgm:prSet phldrT="[Text]" custT="1"/>
      <dgm:spPr/>
      <dgm:t>
        <a:bodyPr/>
        <a:lstStyle/>
        <a:p>
          <a:endParaRPr lang="en-US" sz="1550"/>
        </a:p>
      </dgm:t>
    </dgm:pt>
    <dgm:pt modelId="{49DE2B8A-9B72-40B4-A476-F12B7D665C4C}" type="parTrans" cxnId="{214177FA-886E-4B13-846C-4DA91D859A8E}">
      <dgm:prSet/>
      <dgm:spPr/>
      <dgm:t>
        <a:bodyPr/>
        <a:lstStyle/>
        <a:p>
          <a:endParaRPr lang="en-US"/>
        </a:p>
      </dgm:t>
    </dgm:pt>
    <dgm:pt modelId="{A116BD51-4B14-461C-ABCA-B30FC3A65FF9}" type="sibTrans" cxnId="{214177FA-886E-4B13-846C-4DA91D859A8E}">
      <dgm:prSet/>
      <dgm:spPr/>
      <dgm:t>
        <a:bodyPr/>
        <a:lstStyle/>
        <a:p>
          <a:endParaRPr lang="en-US"/>
        </a:p>
      </dgm:t>
    </dgm:pt>
    <dgm:pt modelId="{CBDC7239-9D41-40F8-9E5E-0D5F09033E5E}">
      <dgm:prSet phldrT="[Text]" custT="1"/>
      <dgm:spPr/>
      <dgm:t>
        <a:bodyPr/>
        <a:lstStyle/>
        <a:p>
          <a:r>
            <a:rPr lang="en-US" sz="2000"/>
            <a:t>w.e.f. 01.01.2022</a:t>
          </a:r>
        </a:p>
      </dgm:t>
    </dgm:pt>
    <dgm:pt modelId="{D245F14E-8BE0-4F29-8BC5-9947973D81E3}" type="parTrans" cxnId="{7E7F09C3-B3E1-4850-920F-0D964B585F1B}">
      <dgm:prSet/>
      <dgm:spPr/>
      <dgm:t>
        <a:bodyPr/>
        <a:lstStyle/>
        <a:p>
          <a:endParaRPr lang="en-US"/>
        </a:p>
      </dgm:t>
    </dgm:pt>
    <dgm:pt modelId="{054E730E-68F5-4617-9D89-08269082918B}" type="sibTrans" cxnId="{7E7F09C3-B3E1-4850-920F-0D964B585F1B}">
      <dgm:prSet/>
      <dgm:spPr/>
      <dgm:t>
        <a:bodyPr/>
        <a:lstStyle/>
        <a:p>
          <a:endParaRPr lang="en-US"/>
        </a:p>
      </dgm:t>
    </dgm:pt>
    <dgm:pt modelId="{FCA3D882-E0AE-4825-8AF4-841D24E5B3E8}" type="pres">
      <dgm:prSet presAssocID="{5547213C-3BE9-4657-9F47-C27222CE4639}" presName="Name0" presStyleCnt="0">
        <dgm:presLayoutVars>
          <dgm:dir/>
          <dgm:animLvl val="lvl"/>
          <dgm:resizeHandles val="exact"/>
        </dgm:presLayoutVars>
      </dgm:prSet>
      <dgm:spPr/>
    </dgm:pt>
    <dgm:pt modelId="{B241A848-CEAB-43F4-B0D8-3F772EEB0BDD}" type="pres">
      <dgm:prSet presAssocID="{5547213C-3BE9-4657-9F47-C27222CE4639}" presName="tSp" presStyleCnt="0"/>
      <dgm:spPr/>
    </dgm:pt>
    <dgm:pt modelId="{9BBC8B66-1137-49DD-8261-E039CCA92327}" type="pres">
      <dgm:prSet presAssocID="{5547213C-3BE9-4657-9F47-C27222CE4639}" presName="bSp" presStyleCnt="0"/>
      <dgm:spPr/>
    </dgm:pt>
    <dgm:pt modelId="{4075D4CE-E0F3-4531-BED3-E385B332637A}" type="pres">
      <dgm:prSet presAssocID="{5547213C-3BE9-4657-9F47-C27222CE4639}" presName="process" presStyleCnt="0"/>
      <dgm:spPr/>
    </dgm:pt>
    <dgm:pt modelId="{7DF37C7A-BB21-4A28-AEF4-E31BC32A7CED}" type="pres">
      <dgm:prSet presAssocID="{E0481817-972A-4C85-9B99-E937747EE6E3}" presName="composite1" presStyleCnt="0"/>
      <dgm:spPr/>
    </dgm:pt>
    <dgm:pt modelId="{2F05D3D4-EDC9-42FF-977E-4C5AECA28989}" type="pres">
      <dgm:prSet presAssocID="{E0481817-972A-4C85-9B99-E937747EE6E3}" presName="dummyNode1" presStyleLbl="node1" presStyleIdx="0" presStyleCnt="1"/>
      <dgm:spPr/>
    </dgm:pt>
    <dgm:pt modelId="{4970AC8A-D3AB-49D8-9BFF-55A16E74B392}" type="pres">
      <dgm:prSet presAssocID="{E0481817-972A-4C85-9B99-E937747EE6E3}" presName="childNode1" presStyleLbl="bgAcc1" presStyleIdx="0" presStyleCnt="1" custScaleX="96995" custScaleY="110313" custLinFactNeighborX="18136" custLinFactNeighborY="39924">
        <dgm:presLayoutVars>
          <dgm:bulletEnabled val="1"/>
        </dgm:presLayoutVars>
      </dgm:prSet>
      <dgm:spPr/>
    </dgm:pt>
    <dgm:pt modelId="{C45EECD3-1CD8-431B-8859-9F4779524EE1}" type="pres">
      <dgm:prSet presAssocID="{E0481817-972A-4C85-9B99-E937747EE6E3}" presName="childNode1tx" presStyleLbl="bgAcc1" presStyleIdx="0" presStyleCnt="1">
        <dgm:presLayoutVars>
          <dgm:bulletEnabled val="1"/>
        </dgm:presLayoutVars>
      </dgm:prSet>
      <dgm:spPr/>
    </dgm:pt>
    <dgm:pt modelId="{8AF43603-1141-4F63-8BB1-0C017D192637}" type="pres">
      <dgm:prSet presAssocID="{E0481817-972A-4C85-9B99-E937747EE6E3}" presName="parentNode1" presStyleLbl="node1" presStyleIdx="0" presStyleCnt="1" custLinFactNeighborX="-48348" custLinFactNeighborY="59911">
        <dgm:presLayoutVars>
          <dgm:chMax val="1"/>
          <dgm:bulletEnabled val="1"/>
        </dgm:presLayoutVars>
      </dgm:prSet>
      <dgm:spPr/>
    </dgm:pt>
    <dgm:pt modelId="{67ECF3AA-7B07-4FD1-BB8A-B746E0F47106}" type="pres">
      <dgm:prSet presAssocID="{E0481817-972A-4C85-9B99-E937747EE6E3}" presName="connSite1" presStyleCnt="0"/>
      <dgm:spPr/>
    </dgm:pt>
  </dgm:ptLst>
  <dgm:cxnLst>
    <dgm:cxn modelId="{6255A802-2AD7-42BB-98DA-EF9980F171FC}" type="presOf" srcId="{CBDC7239-9D41-40F8-9E5E-0D5F09033E5E}" destId="{4970AC8A-D3AB-49D8-9BFF-55A16E74B392}" srcOrd="0" destOrd="1" presId="urn:microsoft.com/office/officeart/2005/8/layout/hProcess4"/>
    <dgm:cxn modelId="{05F55027-72CD-4E58-97A8-A529A502283F}" type="presOf" srcId="{D31586A4-6C36-4002-AD0B-F663FB1EBA8B}" destId="{4970AC8A-D3AB-49D8-9BFF-55A16E74B392}" srcOrd="0" destOrd="0" presId="urn:microsoft.com/office/officeart/2005/8/layout/hProcess4"/>
    <dgm:cxn modelId="{55331C2D-BE28-4C2E-BB8D-79BFED1C05BE}" type="presOf" srcId="{D31586A4-6C36-4002-AD0B-F663FB1EBA8B}" destId="{C45EECD3-1CD8-431B-8859-9F4779524EE1}" srcOrd="1" destOrd="0" presId="urn:microsoft.com/office/officeart/2005/8/layout/hProcess4"/>
    <dgm:cxn modelId="{40058F3F-0845-4F2C-B459-C10A3F912072}" type="presOf" srcId="{E0481817-972A-4C85-9B99-E937747EE6E3}" destId="{8AF43603-1141-4F63-8BB1-0C017D192637}" srcOrd="0" destOrd="0" presId="urn:microsoft.com/office/officeart/2005/8/layout/hProcess4"/>
    <dgm:cxn modelId="{58FA065E-C08B-41C6-85E3-900767E4B782}" type="presOf" srcId="{CBDC7239-9D41-40F8-9E5E-0D5F09033E5E}" destId="{C45EECD3-1CD8-431B-8859-9F4779524EE1}" srcOrd="1" destOrd="1" presId="urn:microsoft.com/office/officeart/2005/8/layout/hProcess4"/>
    <dgm:cxn modelId="{B9F2C962-A48C-4552-B1C3-A8060CE75F87}" type="presOf" srcId="{A45908E1-0A03-477B-B43E-B79CEBB9E9A3}" destId="{C45EECD3-1CD8-431B-8859-9F4779524EE1}" srcOrd="1" destOrd="2" presId="urn:microsoft.com/office/officeart/2005/8/layout/hProcess4"/>
    <dgm:cxn modelId="{C8906A48-79FA-462F-919A-FCEC22201240}" type="presOf" srcId="{5547213C-3BE9-4657-9F47-C27222CE4639}" destId="{FCA3D882-E0AE-4825-8AF4-841D24E5B3E8}" srcOrd="0" destOrd="0" presId="urn:microsoft.com/office/officeart/2005/8/layout/hProcess4"/>
    <dgm:cxn modelId="{B491D977-1C51-4EF2-A6A2-97FDC2C1ECCB}" srcId="{5547213C-3BE9-4657-9F47-C27222CE4639}" destId="{E0481817-972A-4C85-9B99-E937747EE6E3}" srcOrd="0" destOrd="0" parTransId="{897FCD21-DC07-44CD-B321-C177E4194BB8}" sibTransId="{C34883F3-0544-4EFA-A8B8-43169D4EB25C}"/>
    <dgm:cxn modelId="{B3093DAF-E1F2-408F-AAC3-B3DF7D73A591}" type="presOf" srcId="{A45908E1-0A03-477B-B43E-B79CEBB9E9A3}" destId="{4970AC8A-D3AB-49D8-9BFF-55A16E74B392}" srcOrd="0" destOrd="2" presId="urn:microsoft.com/office/officeart/2005/8/layout/hProcess4"/>
    <dgm:cxn modelId="{7E7F09C3-B3E1-4850-920F-0D964B585F1B}" srcId="{E0481817-972A-4C85-9B99-E937747EE6E3}" destId="{CBDC7239-9D41-40F8-9E5E-0D5F09033E5E}" srcOrd="1" destOrd="0" parTransId="{D245F14E-8BE0-4F29-8BC5-9947973D81E3}" sibTransId="{054E730E-68F5-4617-9D89-08269082918B}"/>
    <dgm:cxn modelId="{B41F37D4-01A7-4C91-B341-3175A1D3E021}" srcId="{E0481817-972A-4C85-9B99-E937747EE6E3}" destId="{D31586A4-6C36-4002-AD0B-F663FB1EBA8B}" srcOrd="0" destOrd="0" parTransId="{AC6DF8B2-420C-4D78-B68E-0D502F38B0A4}" sibTransId="{F84EA57B-BB36-4FDC-AA64-9DBE8C96506D}"/>
    <dgm:cxn modelId="{214177FA-886E-4B13-846C-4DA91D859A8E}" srcId="{E0481817-972A-4C85-9B99-E937747EE6E3}" destId="{A45908E1-0A03-477B-B43E-B79CEBB9E9A3}" srcOrd="2" destOrd="0" parTransId="{49DE2B8A-9B72-40B4-A476-F12B7D665C4C}" sibTransId="{A116BD51-4B14-461C-ABCA-B30FC3A65FF9}"/>
    <dgm:cxn modelId="{9E599D5B-4554-4AA3-9DE9-AA239E0DF98F}" type="presParOf" srcId="{FCA3D882-E0AE-4825-8AF4-841D24E5B3E8}" destId="{B241A848-CEAB-43F4-B0D8-3F772EEB0BDD}" srcOrd="0" destOrd="0" presId="urn:microsoft.com/office/officeart/2005/8/layout/hProcess4"/>
    <dgm:cxn modelId="{D8A8DD09-B088-4EF4-86D8-799F88FEB023}" type="presParOf" srcId="{FCA3D882-E0AE-4825-8AF4-841D24E5B3E8}" destId="{9BBC8B66-1137-49DD-8261-E039CCA92327}" srcOrd="1" destOrd="0" presId="urn:microsoft.com/office/officeart/2005/8/layout/hProcess4"/>
    <dgm:cxn modelId="{0E1685F2-F580-4A8A-AF5F-A01069E91358}" type="presParOf" srcId="{FCA3D882-E0AE-4825-8AF4-841D24E5B3E8}" destId="{4075D4CE-E0F3-4531-BED3-E385B332637A}" srcOrd="2" destOrd="0" presId="urn:microsoft.com/office/officeart/2005/8/layout/hProcess4"/>
    <dgm:cxn modelId="{19E12B29-10A2-4456-A7C3-F7AC0D03DEFF}" type="presParOf" srcId="{4075D4CE-E0F3-4531-BED3-E385B332637A}" destId="{7DF37C7A-BB21-4A28-AEF4-E31BC32A7CED}" srcOrd="0" destOrd="0" presId="urn:microsoft.com/office/officeart/2005/8/layout/hProcess4"/>
    <dgm:cxn modelId="{13F80D9E-E606-423D-BDA9-6DB8ABBE572F}" type="presParOf" srcId="{7DF37C7A-BB21-4A28-AEF4-E31BC32A7CED}" destId="{2F05D3D4-EDC9-42FF-977E-4C5AECA28989}" srcOrd="0" destOrd="0" presId="urn:microsoft.com/office/officeart/2005/8/layout/hProcess4"/>
    <dgm:cxn modelId="{BFFA2DD6-29E1-4D36-A114-36FCAA84E332}" type="presParOf" srcId="{7DF37C7A-BB21-4A28-AEF4-E31BC32A7CED}" destId="{4970AC8A-D3AB-49D8-9BFF-55A16E74B392}" srcOrd="1" destOrd="0" presId="urn:microsoft.com/office/officeart/2005/8/layout/hProcess4"/>
    <dgm:cxn modelId="{B0AD412A-FB2D-46C3-A9F4-31775180E193}" type="presParOf" srcId="{7DF37C7A-BB21-4A28-AEF4-E31BC32A7CED}" destId="{C45EECD3-1CD8-431B-8859-9F4779524EE1}" srcOrd="2" destOrd="0" presId="urn:microsoft.com/office/officeart/2005/8/layout/hProcess4"/>
    <dgm:cxn modelId="{32F383E8-3E6C-47ED-8FEB-C7AAF8FB5C4D}" type="presParOf" srcId="{7DF37C7A-BB21-4A28-AEF4-E31BC32A7CED}" destId="{8AF43603-1141-4F63-8BB1-0C017D192637}" srcOrd="3" destOrd="0" presId="urn:microsoft.com/office/officeart/2005/8/layout/hProcess4"/>
    <dgm:cxn modelId="{722453DF-006B-4C87-B8F0-CF046A8BEE62}" type="presParOf" srcId="{7DF37C7A-BB21-4A28-AEF4-E31BC32A7CED}" destId="{67ECF3AA-7B07-4FD1-BB8A-B746E0F47106}" srcOrd="4" destOrd="0" presId="urn:microsoft.com/office/officeart/2005/8/layout/hProcess4"/>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53F9D7E-F2E1-4696-9F72-92F15DC95295}" type="doc">
      <dgm:prSet loTypeId="urn:microsoft.com/office/officeart/2005/8/layout/hProcess7" loCatId="list" qsTypeId="urn:microsoft.com/office/officeart/2005/8/quickstyle/simple2" qsCatId="simple" csTypeId="urn:microsoft.com/office/officeart/2005/8/colors/accent1_3" csCatId="accent1" phldr="1"/>
      <dgm:spPr/>
      <dgm:t>
        <a:bodyPr/>
        <a:lstStyle/>
        <a:p>
          <a:endParaRPr lang="en-US"/>
        </a:p>
      </dgm:t>
    </dgm:pt>
    <dgm:pt modelId="{7B9DDAE7-BDE2-48BC-BCD6-86B2407BE8C0}" type="pres">
      <dgm:prSet presAssocID="{653F9D7E-F2E1-4696-9F72-92F15DC95295}" presName="Name0" presStyleCnt="0">
        <dgm:presLayoutVars>
          <dgm:dir/>
          <dgm:animLvl val="lvl"/>
          <dgm:resizeHandles val="exact"/>
        </dgm:presLayoutVars>
      </dgm:prSet>
      <dgm:spPr/>
    </dgm:pt>
  </dgm:ptLst>
  <dgm:cxnLst>
    <dgm:cxn modelId="{B8765462-C86F-4C39-B2AE-968AFD99E2EC}" type="presOf" srcId="{653F9D7E-F2E1-4696-9F72-92F15DC95295}" destId="{7B9DDAE7-BDE2-48BC-BCD6-86B2407BE8C0}" srcOrd="0"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C197EA6-5C50-4ED6-8B59-90D5649F9FDE}" type="doc">
      <dgm:prSet loTypeId="urn:microsoft.com/office/officeart/2005/8/layout/process1" loCatId="process" qsTypeId="urn:microsoft.com/office/officeart/2005/8/quickstyle/simple1" qsCatId="simple" csTypeId="urn:microsoft.com/office/officeart/2005/8/colors/accent1_2" csCatId="accent1" phldr="1"/>
      <dgm:spPr/>
    </dgm:pt>
    <dgm:pt modelId="{07CBB328-3DAF-4875-8CBA-039E81813F81}" type="pres">
      <dgm:prSet presAssocID="{DC197EA6-5C50-4ED6-8B59-90D5649F9FDE}" presName="Name0" presStyleCnt="0">
        <dgm:presLayoutVars>
          <dgm:dir/>
          <dgm:resizeHandles val="exact"/>
        </dgm:presLayoutVars>
      </dgm:prSet>
      <dgm:spPr/>
    </dgm:pt>
  </dgm:ptLst>
  <dgm:cxnLst>
    <dgm:cxn modelId="{C7C61C7C-959C-4AC5-81BB-22D3FF69ED24}" type="presOf" srcId="{DC197EA6-5C50-4ED6-8B59-90D5649F9FDE}" destId="{07CBB328-3DAF-4875-8CBA-039E81813F81}" srcOrd="0"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95D241F-E009-4718-A82E-D883114E1B30}" type="doc">
      <dgm:prSet loTypeId="urn:microsoft.com/office/officeart/2011/layout/CircleProcess" loCatId="process" qsTypeId="urn:microsoft.com/office/officeart/2005/8/quickstyle/simple4" qsCatId="simple" csTypeId="urn:microsoft.com/office/officeart/2005/8/colors/accent1_2" csCatId="accent1" phldr="1"/>
      <dgm:spPr/>
      <dgm:t>
        <a:bodyPr/>
        <a:lstStyle/>
        <a:p>
          <a:endParaRPr lang="en-US"/>
        </a:p>
      </dgm:t>
    </dgm:pt>
    <dgm:pt modelId="{6E346768-4B73-4C23-8C3B-97E62D9D2A98}">
      <dgm:prSet phldrT="[Text]" custT="1"/>
      <dgm:spPr>
        <a:ln>
          <a:solidFill>
            <a:schemeClr val="accent1"/>
          </a:solidFill>
        </a:ln>
      </dgm:spPr>
      <dgm:t>
        <a:bodyPr/>
        <a:lstStyle/>
        <a:p>
          <a:r>
            <a:rPr lang="en-US" sz="2400"/>
            <a:t>Provisional ITC</a:t>
          </a:r>
        </a:p>
      </dgm:t>
    </dgm:pt>
    <dgm:pt modelId="{16A59B77-2C74-43A1-87A8-789A4827098E}" type="parTrans" cxnId="{27ED25D6-CE20-41F8-A5B5-BF8DAAE147AF}">
      <dgm:prSet/>
      <dgm:spPr/>
      <dgm:t>
        <a:bodyPr/>
        <a:lstStyle/>
        <a:p>
          <a:endParaRPr lang="en-US"/>
        </a:p>
      </dgm:t>
    </dgm:pt>
    <dgm:pt modelId="{E83C6F4A-5C32-4023-A6D2-884EDC919FE4}" type="sibTrans" cxnId="{27ED25D6-CE20-41F8-A5B5-BF8DAAE147AF}">
      <dgm:prSet/>
      <dgm:spPr/>
      <dgm:t>
        <a:bodyPr/>
        <a:lstStyle/>
        <a:p>
          <a:endParaRPr lang="en-US"/>
        </a:p>
      </dgm:t>
    </dgm:pt>
    <dgm:pt modelId="{6AA06C44-3490-4839-AA86-1CE815685DE0}">
      <dgm:prSet phldrT="[Text]" custT="1"/>
      <dgm:spPr>
        <a:ln>
          <a:solidFill>
            <a:schemeClr val="accent1"/>
          </a:solidFill>
        </a:ln>
      </dgm:spPr>
      <dgm:t>
        <a:bodyPr/>
        <a:lstStyle/>
        <a:p>
          <a:r>
            <a:rPr lang="en-US" sz="2400">
              <a:sym typeface="Wingdings" panose="05000000000000000000" pitchFamily="2" charset="2"/>
            </a:rPr>
            <a:t>Self Assessed ITC</a:t>
          </a:r>
          <a:endParaRPr lang="en-US" sz="2400"/>
        </a:p>
      </dgm:t>
    </dgm:pt>
    <dgm:pt modelId="{3E6C98E9-E2AD-4E3E-A2F2-837DAF445D91}" type="parTrans" cxnId="{F441C7DF-AE1E-447C-B7E0-78DDBA52684D}">
      <dgm:prSet/>
      <dgm:spPr/>
      <dgm:t>
        <a:bodyPr/>
        <a:lstStyle/>
        <a:p>
          <a:endParaRPr lang="en-IN"/>
        </a:p>
      </dgm:t>
    </dgm:pt>
    <dgm:pt modelId="{E63748DF-CDF9-4030-AD79-303C39CBF96C}" type="sibTrans" cxnId="{F441C7DF-AE1E-447C-B7E0-78DDBA52684D}">
      <dgm:prSet/>
      <dgm:spPr/>
      <dgm:t>
        <a:bodyPr/>
        <a:lstStyle/>
        <a:p>
          <a:endParaRPr lang="en-IN"/>
        </a:p>
      </dgm:t>
    </dgm:pt>
    <dgm:pt modelId="{762F521F-66E1-440D-A984-64F40BA0BB98}">
      <dgm:prSet phldrT="[Text]" custT="1"/>
      <dgm:spPr>
        <a:ln>
          <a:solidFill>
            <a:schemeClr val="accent1"/>
          </a:solidFill>
        </a:ln>
      </dgm:spPr>
      <dgm:t>
        <a:bodyPr/>
        <a:lstStyle/>
        <a:p>
          <a:r>
            <a:rPr lang="en-US" sz="2400"/>
            <a:t>Reversal along with Interest</a:t>
          </a:r>
          <a:endParaRPr lang="en-US" sz="2000"/>
        </a:p>
      </dgm:t>
    </dgm:pt>
    <dgm:pt modelId="{D2C6F3AA-CF11-4591-9D52-1B5784B53D90}" type="parTrans" cxnId="{300C515A-C43C-48D0-B2A9-19A499F37D0A}">
      <dgm:prSet/>
      <dgm:spPr/>
      <dgm:t>
        <a:bodyPr/>
        <a:lstStyle/>
        <a:p>
          <a:endParaRPr lang="en-IN"/>
        </a:p>
      </dgm:t>
    </dgm:pt>
    <dgm:pt modelId="{674ED190-D78E-422D-B522-BB5CBF8024FE}" type="sibTrans" cxnId="{300C515A-C43C-48D0-B2A9-19A499F37D0A}">
      <dgm:prSet/>
      <dgm:spPr/>
      <dgm:t>
        <a:bodyPr/>
        <a:lstStyle/>
        <a:p>
          <a:endParaRPr lang="en-IN"/>
        </a:p>
      </dgm:t>
    </dgm:pt>
    <dgm:pt modelId="{9299611B-4AC1-43DB-BCC0-4685389EAB8A}">
      <dgm:prSet phldrT="[Text]" custT="1"/>
      <dgm:spPr>
        <a:ln>
          <a:solidFill>
            <a:schemeClr val="accent1"/>
          </a:solidFill>
        </a:ln>
      </dgm:spPr>
      <dgm:t>
        <a:bodyPr/>
        <a:lstStyle/>
        <a:p>
          <a:r>
            <a:rPr lang="en-US" sz="2000"/>
            <a:t>Re-availment on payment of tax by supplier</a:t>
          </a:r>
          <a:endParaRPr lang="en-US" sz="1800"/>
        </a:p>
      </dgm:t>
    </dgm:pt>
    <dgm:pt modelId="{0068588F-2782-4477-994B-99E1C52D99C6}" type="parTrans" cxnId="{D9D44D56-3F69-49A9-B537-1A0806073471}">
      <dgm:prSet/>
      <dgm:spPr/>
      <dgm:t>
        <a:bodyPr/>
        <a:lstStyle/>
        <a:p>
          <a:endParaRPr lang="en-IN"/>
        </a:p>
      </dgm:t>
    </dgm:pt>
    <dgm:pt modelId="{B464C6F5-105D-426F-BCA1-7C56BE161478}" type="sibTrans" cxnId="{D9D44D56-3F69-49A9-B537-1A0806073471}">
      <dgm:prSet/>
      <dgm:spPr/>
      <dgm:t>
        <a:bodyPr/>
        <a:lstStyle/>
        <a:p>
          <a:endParaRPr lang="en-IN"/>
        </a:p>
      </dgm:t>
    </dgm:pt>
    <dgm:pt modelId="{F95551F8-A9A9-4D56-86D1-EA3AFD95ACDC}" type="pres">
      <dgm:prSet presAssocID="{E95D241F-E009-4718-A82E-D883114E1B30}" presName="Name0" presStyleCnt="0">
        <dgm:presLayoutVars>
          <dgm:chMax val="11"/>
          <dgm:chPref val="11"/>
          <dgm:dir/>
          <dgm:resizeHandles/>
        </dgm:presLayoutVars>
      </dgm:prSet>
      <dgm:spPr/>
    </dgm:pt>
    <dgm:pt modelId="{C4397EE8-708D-4660-925E-751926FAE52E}" type="pres">
      <dgm:prSet presAssocID="{9299611B-4AC1-43DB-BCC0-4685389EAB8A}" presName="Accent4" presStyleCnt="0"/>
      <dgm:spPr/>
    </dgm:pt>
    <dgm:pt modelId="{8CE5FF49-FDA6-4295-B505-1DB998535607}" type="pres">
      <dgm:prSet presAssocID="{9299611B-4AC1-43DB-BCC0-4685389EAB8A}" presName="Accent" presStyleLbl="node1" presStyleIdx="0" presStyleCnt="4"/>
      <dgm:spPr/>
    </dgm:pt>
    <dgm:pt modelId="{4A550746-4C81-4305-8896-A6CB3DBCD7B7}" type="pres">
      <dgm:prSet presAssocID="{9299611B-4AC1-43DB-BCC0-4685389EAB8A}" presName="ParentBackground4" presStyleCnt="0"/>
      <dgm:spPr/>
    </dgm:pt>
    <dgm:pt modelId="{4B939D76-62F6-4604-BC31-9F804EACA61E}" type="pres">
      <dgm:prSet presAssocID="{9299611B-4AC1-43DB-BCC0-4685389EAB8A}" presName="ParentBackground" presStyleLbl="fgAcc1" presStyleIdx="0" presStyleCnt="4"/>
      <dgm:spPr/>
    </dgm:pt>
    <dgm:pt modelId="{BE1B9801-D903-4363-9294-CE8674D00FDE}" type="pres">
      <dgm:prSet presAssocID="{9299611B-4AC1-43DB-BCC0-4685389EAB8A}" presName="Parent4" presStyleLbl="revTx" presStyleIdx="0" presStyleCnt="0">
        <dgm:presLayoutVars>
          <dgm:chMax val="1"/>
          <dgm:chPref val="1"/>
          <dgm:bulletEnabled val="1"/>
        </dgm:presLayoutVars>
      </dgm:prSet>
      <dgm:spPr/>
    </dgm:pt>
    <dgm:pt modelId="{201E404A-79A7-4B07-96AC-BF329376735C}" type="pres">
      <dgm:prSet presAssocID="{762F521F-66E1-440D-A984-64F40BA0BB98}" presName="Accent3" presStyleCnt="0"/>
      <dgm:spPr/>
    </dgm:pt>
    <dgm:pt modelId="{43C8F228-0ADE-41B1-9E00-D96C109D81FF}" type="pres">
      <dgm:prSet presAssocID="{762F521F-66E1-440D-A984-64F40BA0BB98}" presName="Accent" presStyleLbl="node1" presStyleIdx="1" presStyleCnt="4"/>
      <dgm:spPr/>
    </dgm:pt>
    <dgm:pt modelId="{25BB3A2B-46A2-42BA-8771-EDB6AAD26EA6}" type="pres">
      <dgm:prSet presAssocID="{762F521F-66E1-440D-A984-64F40BA0BB98}" presName="ParentBackground3" presStyleCnt="0"/>
      <dgm:spPr/>
    </dgm:pt>
    <dgm:pt modelId="{C3EA5967-E481-4564-95AC-0FB2D9E2FAD2}" type="pres">
      <dgm:prSet presAssocID="{762F521F-66E1-440D-A984-64F40BA0BB98}" presName="ParentBackground" presStyleLbl="fgAcc1" presStyleIdx="1" presStyleCnt="4"/>
      <dgm:spPr/>
    </dgm:pt>
    <dgm:pt modelId="{01D6F924-BFE1-4A2E-A7AE-F26106CC4D5B}" type="pres">
      <dgm:prSet presAssocID="{762F521F-66E1-440D-A984-64F40BA0BB98}" presName="Parent3" presStyleLbl="revTx" presStyleIdx="0" presStyleCnt="0">
        <dgm:presLayoutVars>
          <dgm:chMax val="1"/>
          <dgm:chPref val="1"/>
          <dgm:bulletEnabled val="1"/>
        </dgm:presLayoutVars>
      </dgm:prSet>
      <dgm:spPr/>
    </dgm:pt>
    <dgm:pt modelId="{CBF218C1-938C-4161-B0AF-93148787A65E}" type="pres">
      <dgm:prSet presAssocID="{6AA06C44-3490-4839-AA86-1CE815685DE0}" presName="Accent2" presStyleCnt="0"/>
      <dgm:spPr/>
    </dgm:pt>
    <dgm:pt modelId="{E53842AC-34A5-4566-ABD8-BEE0CBAD972B}" type="pres">
      <dgm:prSet presAssocID="{6AA06C44-3490-4839-AA86-1CE815685DE0}" presName="Accent" presStyleLbl="node1" presStyleIdx="2" presStyleCnt="4"/>
      <dgm:spPr/>
    </dgm:pt>
    <dgm:pt modelId="{05493DB7-2E90-4731-AB73-BD4E44E57B71}" type="pres">
      <dgm:prSet presAssocID="{6AA06C44-3490-4839-AA86-1CE815685DE0}" presName="ParentBackground2" presStyleCnt="0"/>
      <dgm:spPr/>
    </dgm:pt>
    <dgm:pt modelId="{A664ADC5-6460-44F5-84AA-6E5BE9442D0C}" type="pres">
      <dgm:prSet presAssocID="{6AA06C44-3490-4839-AA86-1CE815685DE0}" presName="ParentBackground" presStyleLbl="fgAcc1" presStyleIdx="2" presStyleCnt="4"/>
      <dgm:spPr/>
    </dgm:pt>
    <dgm:pt modelId="{94A44638-7427-442D-8F93-20BB0814C5BB}" type="pres">
      <dgm:prSet presAssocID="{6AA06C44-3490-4839-AA86-1CE815685DE0}" presName="Parent2" presStyleLbl="revTx" presStyleIdx="0" presStyleCnt="0">
        <dgm:presLayoutVars>
          <dgm:chMax val="1"/>
          <dgm:chPref val="1"/>
          <dgm:bulletEnabled val="1"/>
        </dgm:presLayoutVars>
      </dgm:prSet>
      <dgm:spPr/>
    </dgm:pt>
    <dgm:pt modelId="{046043A3-DF5C-4FE6-843C-51977BAB7C6A}" type="pres">
      <dgm:prSet presAssocID="{6E346768-4B73-4C23-8C3B-97E62D9D2A98}" presName="Accent1" presStyleCnt="0"/>
      <dgm:spPr/>
    </dgm:pt>
    <dgm:pt modelId="{F85A6504-CC6D-4D0D-A521-4BE70EBF3A68}" type="pres">
      <dgm:prSet presAssocID="{6E346768-4B73-4C23-8C3B-97E62D9D2A98}" presName="Accent" presStyleLbl="node1" presStyleIdx="3" presStyleCnt="4"/>
      <dgm:spPr/>
    </dgm:pt>
    <dgm:pt modelId="{88D7ED23-5D8A-4652-AA02-24752291ED4C}" type="pres">
      <dgm:prSet presAssocID="{6E346768-4B73-4C23-8C3B-97E62D9D2A98}" presName="ParentBackground1" presStyleCnt="0"/>
      <dgm:spPr/>
    </dgm:pt>
    <dgm:pt modelId="{2841EEA4-E357-4542-8467-0F7E5ED20740}" type="pres">
      <dgm:prSet presAssocID="{6E346768-4B73-4C23-8C3B-97E62D9D2A98}" presName="ParentBackground" presStyleLbl="fgAcc1" presStyleIdx="3" presStyleCnt="4"/>
      <dgm:spPr/>
    </dgm:pt>
    <dgm:pt modelId="{6EFB84D0-0F4A-4392-9442-0A1A732C26AD}" type="pres">
      <dgm:prSet presAssocID="{6E346768-4B73-4C23-8C3B-97E62D9D2A98}" presName="Parent1" presStyleLbl="revTx" presStyleIdx="0" presStyleCnt="0">
        <dgm:presLayoutVars>
          <dgm:chMax val="1"/>
          <dgm:chPref val="1"/>
          <dgm:bulletEnabled val="1"/>
        </dgm:presLayoutVars>
      </dgm:prSet>
      <dgm:spPr/>
    </dgm:pt>
  </dgm:ptLst>
  <dgm:cxnLst>
    <dgm:cxn modelId="{4BC3D800-24D2-4902-899D-B6B41472C754}" type="presOf" srcId="{762F521F-66E1-440D-A984-64F40BA0BB98}" destId="{01D6F924-BFE1-4A2E-A7AE-F26106CC4D5B}" srcOrd="1" destOrd="0" presId="urn:microsoft.com/office/officeart/2011/layout/CircleProcess"/>
    <dgm:cxn modelId="{94679B0A-3E18-4D09-BCFB-7DFC0F294C1A}" type="presOf" srcId="{6AA06C44-3490-4839-AA86-1CE815685DE0}" destId="{94A44638-7427-442D-8F93-20BB0814C5BB}" srcOrd="1" destOrd="0" presId="urn:microsoft.com/office/officeart/2011/layout/CircleProcess"/>
    <dgm:cxn modelId="{3FADBE3C-44F7-41D3-955E-2CA8475962F8}" type="presOf" srcId="{9299611B-4AC1-43DB-BCC0-4685389EAB8A}" destId="{BE1B9801-D903-4363-9294-CE8674D00FDE}" srcOrd="1" destOrd="0" presId="urn:microsoft.com/office/officeart/2011/layout/CircleProcess"/>
    <dgm:cxn modelId="{84866D6D-4638-4355-B3AA-B369AC429B9D}" type="presOf" srcId="{6E346768-4B73-4C23-8C3B-97E62D9D2A98}" destId="{2841EEA4-E357-4542-8467-0F7E5ED20740}" srcOrd="0" destOrd="0" presId="urn:microsoft.com/office/officeart/2011/layout/CircleProcess"/>
    <dgm:cxn modelId="{D9D44D56-3F69-49A9-B537-1A0806073471}" srcId="{E95D241F-E009-4718-A82E-D883114E1B30}" destId="{9299611B-4AC1-43DB-BCC0-4685389EAB8A}" srcOrd="3" destOrd="0" parTransId="{0068588F-2782-4477-994B-99E1C52D99C6}" sibTransId="{B464C6F5-105D-426F-BCA1-7C56BE161478}"/>
    <dgm:cxn modelId="{300C515A-C43C-48D0-B2A9-19A499F37D0A}" srcId="{E95D241F-E009-4718-A82E-D883114E1B30}" destId="{762F521F-66E1-440D-A984-64F40BA0BB98}" srcOrd="2" destOrd="0" parTransId="{D2C6F3AA-CF11-4591-9D52-1B5784B53D90}" sibTransId="{674ED190-D78E-422D-B522-BB5CBF8024FE}"/>
    <dgm:cxn modelId="{F80A9F7D-FC73-4BF8-9A39-D11170D8C55D}" type="presOf" srcId="{9299611B-4AC1-43DB-BCC0-4685389EAB8A}" destId="{4B939D76-62F6-4604-BC31-9F804EACA61E}" srcOrd="0" destOrd="0" presId="urn:microsoft.com/office/officeart/2011/layout/CircleProcess"/>
    <dgm:cxn modelId="{D42BA287-D050-4D51-81AB-1723E4685A2B}" type="presOf" srcId="{E95D241F-E009-4718-A82E-D883114E1B30}" destId="{F95551F8-A9A9-4D56-86D1-EA3AFD95ACDC}" srcOrd="0" destOrd="0" presId="urn:microsoft.com/office/officeart/2011/layout/CircleProcess"/>
    <dgm:cxn modelId="{2C8422A0-40D0-4BC4-AE1D-5BCEDC7F03E6}" type="presOf" srcId="{6AA06C44-3490-4839-AA86-1CE815685DE0}" destId="{A664ADC5-6460-44F5-84AA-6E5BE9442D0C}" srcOrd="0" destOrd="0" presId="urn:microsoft.com/office/officeart/2011/layout/CircleProcess"/>
    <dgm:cxn modelId="{452B2CAB-4DD8-41E3-868B-B0D282563A46}" type="presOf" srcId="{6E346768-4B73-4C23-8C3B-97E62D9D2A98}" destId="{6EFB84D0-0F4A-4392-9442-0A1A732C26AD}" srcOrd="1" destOrd="0" presId="urn:microsoft.com/office/officeart/2011/layout/CircleProcess"/>
    <dgm:cxn modelId="{AA47FAB2-F527-4D24-BED6-465B48032A3F}" type="presOf" srcId="{762F521F-66E1-440D-A984-64F40BA0BB98}" destId="{C3EA5967-E481-4564-95AC-0FB2D9E2FAD2}" srcOrd="0" destOrd="0" presId="urn:microsoft.com/office/officeart/2011/layout/CircleProcess"/>
    <dgm:cxn modelId="{27ED25D6-CE20-41F8-A5B5-BF8DAAE147AF}" srcId="{E95D241F-E009-4718-A82E-D883114E1B30}" destId="{6E346768-4B73-4C23-8C3B-97E62D9D2A98}" srcOrd="0" destOrd="0" parTransId="{16A59B77-2C74-43A1-87A8-789A4827098E}" sibTransId="{E83C6F4A-5C32-4023-A6D2-884EDC919FE4}"/>
    <dgm:cxn modelId="{F441C7DF-AE1E-447C-B7E0-78DDBA52684D}" srcId="{E95D241F-E009-4718-A82E-D883114E1B30}" destId="{6AA06C44-3490-4839-AA86-1CE815685DE0}" srcOrd="1" destOrd="0" parTransId="{3E6C98E9-E2AD-4E3E-A2F2-837DAF445D91}" sibTransId="{E63748DF-CDF9-4030-AD79-303C39CBF96C}"/>
    <dgm:cxn modelId="{B42F4769-423B-4C23-B3FF-7C0D1D62F7C8}" type="presParOf" srcId="{F95551F8-A9A9-4D56-86D1-EA3AFD95ACDC}" destId="{C4397EE8-708D-4660-925E-751926FAE52E}" srcOrd="0" destOrd="0" presId="urn:microsoft.com/office/officeart/2011/layout/CircleProcess"/>
    <dgm:cxn modelId="{34FF0393-5378-455C-828B-5268EF371D6E}" type="presParOf" srcId="{C4397EE8-708D-4660-925E-751926FAE52E}" destId="{8CE5FF49-FDA6-4295-B505-1DB998535607}" srcOrd="0" destOrd="0" presId="urn:microsoft.com/office/officeart/2011/layout/CircleProcess"/>
    <dgm:cxn modelId="{13FDF3A8-9E36-4DDB-A80F-0A0B50DE5C2E}" type="presParOf" srcId="{F95551F8-A9A9-4D56-86D1-EA3AFD95ACDC}" destId="{4A550746-4C81-4305-8896-A6CB3DBCD7B7}" srcOrd="1" destOrd="0" presId="urn:microsoft.com/office/officeart/2011/layout/CircleProcess"/>
    <dgm:cxn modelId="{5706CDFA-D126-44DD-8B63-D3C43474E6C4}" type="presParOf" srcId="{4A550746-4C81-4305-8896-A6CB3DBCD7B7}" destId="{4B939D76-62F6-4604-BC31-9F804EACA61E}" srcOrd="0" destOrd="0" presId="urn:microsoft.com/office/officeart/2011/layout/CircleProcess"/>
    <dgm:cxn modelId="{A38BE083-2633-4F9C-BA06-38953E4EEEDB}" type="presParOf" srcId="{F95551F8-A9A9-4D56-86D1-EA3AFD95ACDC}" destId="{BE1B9801-D903-4363-9294-CE8674D00FDE}" srcOrd="2" destOrd="0" presId="urn:microsoft.com/office/officeart/2011/layout/CircleProcess"/>
    <dgm:cxn modelId="{D64F675B-95D3-4F27-BB60-F973BB68355A}" type="presParOf" srcId="{F95551F8-A9A9-4D56-86D1-EA3AFD95ACDC}" destId="{201E404A-79A7-4B07-96AC-BF329376735C}" srcOrd="3" destOrd="0" presId="urn:microsoft.com/office/officeart/2011/layout/CircleProcess"/>
    <dgm:cxn modelId="{E55E80DC-FB74-487D-B003-A5A6978E66B1}" type="presParOf" srcId="{201E404A-79A7-4B07-96AC-BF329376735C}" destId="{43C8F228-0ADE-41B1-9E00-D96C109D81FF}" srcOrd="0" destOrd="0" presId="urn:microsoft.com/office/officeart/2011/layout/CircleProcess"/>
    <dgm:cxn modelId="{71C4EB09-38D2-47A3-B07B-4F4FB77FACBC}" type="presParOf" srcId="{F95551F8-A9A9-4D56-86D1-EA3AFD95ACDC}" destId="{25BB3A2B-46A2-42BA-8771-EDB6AAD26EA6}" srcOrd="4" destOrd="0" presId="urn:microsoft.com/office/officeart/2011/layout/CircleProcess"/>
    <dgm:cxn modelId="{DFF57684-E576-4D06-B6A3-761165F708E3}" type="presParOf" srcId="{25BB3A2B-46A2-42BA-8771-EDB6AAD26EA6}" destId="{C3EA5967-E481-4564-95AC-0FB2D9E2FAD2}" srcOrd="0" destOrd="0" presId="urn:microsoft.com/office/officeart/2011/layout/CircleProcess"/>
    <dgm:cxn modelId="{E5F9B031-3289-4903-8ED7-FC9D9A686E64}" type="presParOf" srcId="{F95551F8-A9A9-4D56-86D1-EA3AFD95ACDC}" destId="{01D6F924-BFE1-4A2E-A7AE-F26106CC4D5B}" srcOrd="5" destOrd="0" presId="urn:microsoft.com/office/officeart/2011/layout/CircleProcess"/>
    <dgm:cxn modelId="{025AACA0-E00D-453B-BCC5-5BC124275E22}" type="presParOf" srcId="{F95551F8-A9A9-4D56-86D1-EA3AFD95ACDC}" destId="{CBF218C1-938C-4161-B0AF-93148787A65E}" srcOrd="6" destOrd="0" presId="urn:microsoft.com/office/officeart/2011/layout/CircleProcess"/>
    <dgm:cxn modelId="{FFD97192-F934-4DF8-9606-05BA0F2C21D6}" type="presParOf" srcId="{CBF218C1-938C-4161-B0AF-93148787A65E}" destId="{E53842AC-34A5-4566-ABD8-BEE0CBAD972B}" srcOrd="0" destOrd="0" presId="urn:microsoft.com/office/officeart/2011/layout/CircleProcess"/>
    <dgm:cxn modelId="{2B35290F-65AF-416B-B666-618979563363}" type="presParOf" srcId="{F95551F8-A9A9-4D56-86D1-EA3AFD95ACDC}" destId="{05493DB7-2E90-4731-AB73-BD4E44E57B71}" srcOrd="7" destOrd="0" presId="urn:microsoft.com/office/officeart/2011/layout/CircleProcess"/>
    <dgm:cxn modelId="{4061BBF0-0D1F-4890-AA8B-2A98CCDFFCCC}" type="presParOf" srcId="{05493DB7-2E90-4731-AB73-BD4E44E57B71}" destId="{A664ADC5-6460-44F5-84AA-6E5BE9442D0C}" srcOrd="0" destOrd="0" presId="urn:microsoft.com/office/officeart/2011/layout/CircleProcess"/>
    <dgm:cxn modelId="{0E8F82E2-7CB0-4BE2-94BE-1876D1828849}" type="presParOf" srcId="{F95551F8-A9A9-4D56-86D1-EA3AFD95ACDC}" destId="{94A44638-7427-442D-8F93-20BB0814C5BB}" srcOrd="8" destOrd="0" presId="urn:microsoft.com/office/officeart/2011/layout/CircleProcess"/>
    <dgm:cxn modelId="{377AED7B-6D77-471F-B97A-6999060555BD}" type="presParOf" srcId="{F95551F8-A9A9-4D56-86D1-EA3AFD95ACDC}" destId="{046043A3-DF5C-4FE6-843C-51977BAB7C6A}" srcOrd="9" destOrd="0" presId="urn:microsoft.com/office/officeart/2011/layout/CircleProcess"/>
    <dgm:cxn modelId="{F5D8CA02-4C8A-411C-AEE1-4FB1A92D53A0}" type="presParOf" srcId="{046043A3-DF5C-4FE6-843C-51977BAB7C6A}" destId="{F85A6504-CC6D-4D0D-A521-4BE70EBF3A68}" srcOrd="0" destOrd="0" presId="urn:microsoft.com/office/officeart/2011/layout/CircleProcess"/>
    <dgm:cxn modelId="{A3E88788-6FEB-4FBC-A00D-1A175556F31B}" type="presParOf" srcId="{F95551F8-A9A9-4D56-86D1-EA3AFD95ACDC}" destId="{88D7ED23-5D8A-4652-AA02-24752291ED4C}" srcOrd="10" destOrd="0" presId="urn:microsoft.com/office/officeart/2011/layout/CircleProcess"/>
    <dgm:cxn modelId="{183A2C93-CEE5-4FD0-A92C-4430E9AFB0BA}" type="presParOf" srcId="{88D7ED23-5D8A-4652-AA02-24752291ED4C}" destId="{2841EEA4-E357-4542-8467-0F7E5ED20740}" srcOrd="0" destOrd="0" presId="urn:microsoft.com/office/officeart/2011/layout/CircleProcess"/>
    <dgm:cxn modelId="{0D3D27A7-9356-4183-9D7C-05FC39FA96E3}" type="presParOf" srcId="{F95551F8-A9A9-4D56-86D1-EA3AFD95ACDC}" destId="{6EFB84D0-0F4A-4392-9442-0A1A732C26AD}" srcOrd="11" destOrd="0" presId="urn:microsoft.com/office/officeart/2011/layout/CircleProcess"/>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77ECC7-A280-4B5C-8895-19E56BF3709E}">
      <dsp:nvSpPr>
        <dsp:cNvPr id="0" name=""/>
        <dsp:cNvSpPr/>
      </dsp:nvSpPr>
      <dsp:spPr>
        <a:xfrm>
          <a:off x="0" y="58889"/>
          <a:ext cx="2688299" cy="2269335"/>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4248BF-74E5-45E4-AB38-AD999CB01455}">
      <dsp:nvSpPr>
        <dsp:cNvPr id="0" name=""/>
        <dsp:cNvSpPr/>
      </dsp:nvSpPr>
      <dsp:spPr>
        <a:xfrm>
          <a:off x="80648" y="79727"/>
          <a:ext cx="2527001" cy="1664179"/>
        </a:xfrm>
        <a:prstGeom prst="roundRect">
          <a:avLst>
            <a:gd name="adj" fmla="val 10000"/>
          </a:avLst>
        </a:prstGeom>
        <a:blipFill rotWithShape="1">
          <a:blip xmlns:r="http://schemas.openxmlformats.org/officeDocument/2006/relationships" r:embed="rId1"/>
          <a:srcRect/>
          <a:stretch>
            <a:fillRect t="-8000" b="-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94E538-300F-466D-A098-7DC07BDF4348}">
      <dsp:nvSpPr>
        <dsp:cNvPr id="0" name=""/>
        <dsp:cNvSpPr/>
      </dsp:nvSpPr>
      <dsp:spPr>
        <a:xfrm rot="10800000">
          <a:off x="131972" y="2269335"/>
          <a:ext cx="2527001" cy="2773631"/>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kern="1200"/>
            <a:t>ITC Denial/ Reversal of ITC </a:t>
          </a:r>
        </a:p>
        <a:p>
          <a:pPr marL="0" lvl="0" indent="0" algn="ctr" defTabSz="1066800">
            <a:lnSpc>
              <a:spcPct val="90000"/>
            </a:lnSpc>
            <a:spcBef>
              <a:spcPct val="0"/>
            </a:spcBef>
            <a:spcAft>
              <a:spcPct val="35000"/>
            </a:spcAft>
            <a:buNone/>
          </a:pPr>
          <a:r>
            <a:rPr lang="en-US" sz="2400" kern="1200"/>
            <a:t>Interest Demanded</a:t>
          </a:r>
          <a:endParaRPr lang="en-US" sz="2300" kern="1200"/>
        </a:p>
      </dsp:txBody>
      <dsp:txXfrm rot="10800000">
        <a:off x="209686" y="2269335"/>
        <a:ext cx="2371573" cy="269591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91F15D-CC56-4960-B5F2-A6372F9FED84}">
      <dsp:nvSpPr>
        <dsp:cNvPr id="0" name=""/>
        <dsp:cNvSpPr/>
      </dsp:nvSpPr>
      <dsp:spPr>
        <a:xfrm>
          <a:off x="0" y="568954"/>
          <a:ext cx="3049741" cy="3889975"/>
        </a:xfrm>
        <a:prstGeom prst="roundRect">
          <a:avLst/>
        </a:prstGeom>
        <a:blipFill rotWithShape="1">
          <a:blip xmlns:r="http://schemas.openxmlformats.org/officeDocument/2006/relationships" r:embed="rId1"/>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5BB764-8A3F-4F63-938B-170AF6A7CA7B}">
      <dsp:nvSpPr>
        <dsp:cNvPr id="0" name=""/>
        <dsp:cNvSpPr/>
      </dsp:nvSpPr>
      <dsp:spPr>
        <a:xfrm>
          <a:off x="121989" y="1973780"/>
          <a:ext cx="2348300" cy="233398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b" anchorCtr="0">
          <a:noAutofit/>
        </a:bodyPr>
        <a:lstStyle/>
        <a:p>
          <a:pPr marL="0" lvl="0" indent="0" algn="l" defTabSz="889000">
            <a:lnSpc>
              <a:spcPct val="90000"/>
            </a:lnSpc>
            <a:spcBef>
              <a:spcPct val="0"/>
            </a:spcBef>
            <a:spcAft>
              <a:spcPct val="35000"/>
            </a:spcAft>
            <a:buNone/>
          </a:pPr>
          <a:endParaRPr lang="en-US" sz="2000" kern="1200"/>
        </a:p>
      </dsp:txBody>
      <dsp:txXfrm>
        <a:off x="121989" y="1973780"/>
        <a:ext cx="2348300" cy="233398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2F7C95-06E1-4CEA-A227-D3F784F24B33}">
      <dsp:nvSpPr>
        <dsp:cNvPr id="0" name=""/>
        <dsp:cNvSpPr/>
      </dsp:nvSpPr>
      <dsp:spPr>
        <a:xfrm>
          <a:off x="404642" y="4534"/>
          <a:ext cx="3057298" cy="194598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IN" sz="2000" kern="1200">
              <a:latin typeface="Kobern"/>
            </a:rPr>
            <a:t>No payment has been made by the </a:t>
          </a:r>
          <a:r>
            <a:rPr lang="en-IN" sz="2000" kern="1200" err="1">
              <a:latin typeface="Kobern"/>
            </a:rPr>
            <a:t>assessee</a:t>
          </a:r>
          <a:r>
            <a:rPr lang="en-IN" sz="2000" kern="1200">
              <a:latin typeface="Kobern"/>
            </a:rPr>
            <a:t> to the supplier within a period of 180 days from the date of issuance of invoice by supplier</a:t>
          </a:r>
          <a:endParaRPr lang="en-US" sz="2000" kern="1200">
            <a:latin typeface="Kobern"/>
          </a:endParaRPr>
        </a:p>
      </dsp:txBody>
      <dsp:txXfrm>
        <a:off x="461638" y="61530"/>
        <a:ext cx="2943306" cy="1831993"/>
      </dsp:txXfrm>
    </dsp:sp>
    <dsp:sp modelId="{84AE0B27-E7E5-4BB4-97E3-5ECEB2227E55}">
      <dsp:nvSpPr>
        <dsp:cNvPr id="0" name=""/>
        <dsp:cNvSpPr/>
      </dsp:nvSpPr>
      <dsp:spPr>
        <a:xfrm>
          <a:off x="710372" y="1950520"/>
          <a:ext cx="305729" cy="1146486"/>
        </a:xfrm>
        <a:custGeom>
          <a:avLst/>
          <a:gdLst/>
          <a:ahLst/>
          <a:cxnLst/>
          <a:rect l="0" t="0" r="0" b="0"/>
          <a:pathLst>
            <a:path>
              <a:moveTo>
                <a:pt x="0" y="0"/>
              </a:moveTo>
              <a:lnTo>
                <a:pt x="0" y="1146486"/>
              </a:lnTo>
              <a:lnTo>
                <a:pt x="305729" y="114648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070AE81-FEF6-44F4-8528-751C03931F21}">
      <dsp:nvSpPr>
        <dsp:cNvPr id="0" name=""/>
        <dsp:cNvSpPr/>
      </dsp:nvSpPr>
      <dsp:spPr>
        <a:xfrm>
          <a:off x="1016102" y="2332682"/>
          <a:ext cx="2445838" cy="152864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kern="1200">
              <a:latin typeface="Kobern"/>
            </a:rPr>
            <a:t>Reverse</a:t>
          </a:r>
          <a:r>
            <a:rPr lang="en-US" sz="2800" kern="1200" baseline="0">
              <a:latin typeface="Kobern"/>
            </a:rPr>
            <a:t> credit</a:t>
          </a:r>
          <a:endParaRPr lang="en-US" sz="2800" kern="1200">
            <a:latin typeface="Kobern"/>
          </a:endParaRPr>
        </a:p>
      </dsp:txBody>
      <dsp:txXfrm>
        <a:off x="1060875" y="2377455"/>
        <a:ext cx="2356292" cy="1439103"/>
      </dsp:txXfrm>
    </dsp:sp>
    <dsp:sp modelId="{414923DE-48B5-4D73-8252-27627DF6235D}">
      <dsp:nvSpPr>
        <dsp:cNvPr id="0" name=""/>
        <dsp:cNvSpPr/>
      </dsp:nvSpPr>
      <dsp:spPr>
        <a:xfrm>
          <a:off x="710372" y="1950520"/>
          <a:ext cx="305729" cy="3057298"/>
        </a:xfrm>
        <a:custGeom>
          <a:avLst/>
          <a:gdLst/>
          <a:ahLst/>
          <a:cxnLst/>
          <a:rect l="0" t="0" r="0" b="0"/>
          <a:pathLst>
            <a:path>
              <a:moveTo>
                <a:pt x="0" y="0"/>
              </a:moveTo>
              <a:lnTo>
                <a:pt x="0" y="3057298"/>
              </a:lnTo>
              <a:lnTo>
                <a:pt x="305729" y="305729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689565-FFF2-4014-B122-58B2BF0CDCE1}">
      <dsp:nvSpPr>
        <dsp:cNvPr id="0" name=""/>
        <dsp:cNvSpPr/>
      </dsp:nvSpPr>
      <dsp:spPr>
        <a:xfrm>
          <a:off x="1016102" y="4243494"/>
          <a:ext cx="2445838" cy="152864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kern="1200">
              <a:latin typeface="Kobern"/>
            </a:rPr>
            <a:t>Interest payable?</a:t>
          </a:r>
        </a:p>
      </dsp:txBody>
      <dsp:txXfrm>
        <a:off x="1060875" y="4288267"/>
        <a:ext cx="2356292" cy="1439103"/>
      </dsp:txXfrm>
    </dsp:sp>
    <dsp:sp modelId="{04035F9E-A4DB-4657-97C1-917D67A6E768}">
      <dsp:nvSpPr>
        <dsp:cNvPr id="0" name=""/>
        <dsp:cNvSpPr/>
      </dsp:nvSpPr>
      <dsp:spPr>
        <a:xfrm>
          <a:off x="4226265" y="4534"/>
          <a:ext cx="3057298" cy="187667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IN" sz="2000" kern="1200">
              <a:latin typeface="Kobern"/>
            </a:rPr>
            <a:t>Payment has been made by the </a:t>
          </a:r>
          <a:r>
            <a:rPr lang="en-IN" sz="2000" kern="1200" err="1">
              <a:latin typeface="Kobern"/>
            </a:rPr>
            <a:t>assessee</a:t>
          </a:r>
          <a:r>
            <a:rPr lang="en-IN" sz="2000" kern="1200">
              <a:latin typeface="Kobern"/>
            </a:rPr>
            <a:t> to the supplier after a period of 180 days from the date of issuance of invoice by supplier</a:t>
          </a:r>
          <a:endParaRPr lang="en-US" sz="2000" kern="1200">
            <a:latin typeface="Kobern"/>
          </a:endParaRPr>
        </a:p>
      </dsp:txBody>
      <dsp:txXfrm>
        <a:off x="4281231" y="59500"/>
        <a:ext cx="2947366" cy="1766744"/>
      </dsp:txXfrm>
    </dsp:sp>
    <dsp:sp modelId="{60F834CD-A2FA-4652-8BF2-E46300CBE4F3}">
      <dsp:nvSpPr>
        <dsp:cNvPr id="0" name=""/>
        <dsp:cNvSpPr/>
      </dsp:nvSpPr>
      <dsp:spPr>
        <a:xfrm>
          <a:off x="4531995" y="1881211"/>
          <a:ext cx="420415" cy="1146486"/>
        </a:xfrm>
        <a:custGeom>
          <a:avLst/>
          <a:gdLst/>
          <a:ahLst/>
          <a:cxnLst/>
          <a:rect l="0" t="0" r="0" b="0"/>
          <a:pathLst>
            <a:path>
              <a:moveTo>
                <a:pt x="0" y="0"/>
              </a:moveTo>
              <a:lnTo>
                <a:pt x="0" y="1146486"/>
              </a:lnTo>
              <a:lnTo>
                <a:pt x="420415" y="114648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ED477E-0B66-44D1-8BAB-D84E665BC2AF}">
      <dsp:nvSpPr>
        <dsp:cNvPr id="0" name=""/>
        <dsp:cNvSpPr/>
      </dsp:nvSpPr>
      <dsp:spPr>
        <a:xfrm>
          <a:off x="4952410" y="2263373"/>
          <a:ext cx="2445838" cy="152864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rtl="0">
            <a:lnSpc>
              <a:spcPct val="90000"/>
            </a:lnSpc>
            <a:spcBef>
              <a:spcPct val="0"/>
            </a:spcBef>
            <a:spcAft>
              <a:spcPct val="35000"/>
            </a:spcAft>
            <a:buNone/>
          </a:pPr>
          <a:r>
            <a:rPr lang="en-US" sz="2800" kern="1200">
              <a:latin typeface="Kobern"/>
            </a:rPr>
            <a:t>ITC Reversal? </a:t>
          </a:r>
        </a:p>
      </dsp:txBody>
      <dsp:txXfrm>
        <a:off x="4997183" y="2308146"/>
        <a:ext cx="2356292" cy="1439103"/>
      </dsp:txXfrm>
    </dsp:sp>
    <dsp:sp modelId="{FE86E04B-A35E-4914-A43F-0EE4EAC8A430}">
      <dsp:nvSpPr>
        <dsp:cNvPr id="0" name=""/>
        <dsp:cNvSpPr/>
      </dsp:nvSpPr>
      <dsp:spPr>
        <a:xfrm>
          <a:off x="4531995" y="1881211"/>
          <a:ext cx="305729" cy="3057298"/>
        </a:xfrm>
        <a:custGeom>
          <a:avLst/>
          <a:gdLst/>
          <a:ahLst/>
          <a:cxnLst/>
          <a:rect l="0" t="0" r="0" b="0"/>
          <a:pathLst>
            <a:path>
              <a:moveTo>
                <a:pt x="0" y="0"/>
              </a:moveTo>
              <a:lnTo>
                <a:pt x="0" y="3057298"/>
              </a:lnTo>
              <a:lnTo>
                <a:pt x="305729" y="305729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FD287BE-33A1-46AB-8F9D-9F98C6D5DC17}">
      <dsp:nvSpPr>
        <dsp:cNvPr id="0" name=""/>
        <dsp:cNvSpPr/>
      </dsp:nvSpPr>
      <dsp:spPr>
        <a:xfrm>
          <a:off x="4837725" y="4174185"/>
          <a:ext cx="2445838" cy="152864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IN" sz="2800" kern="1200">
              <a:latin typeface="Kobern"/>
            </a:rPr>
            <a:t>Applicability of Interest?</a:t>
          </a:r>
          <a:endParaRPr lang="en-US" sz="2800" kern="1200">
            <a:latin typeface="Kobern"/>
          </a:endParaRPr>
        </a:p>
      </dsp:txBody>
      <dsp:txXfrm>
        <a:off x="4882498" y="4218958"/>
        <a:ext cx="2356292" cy="1439103"/>
      </dsp:txXfrm>
    </dsp:sp>
    <dsp:sp modelId="{D2C6BD17-EC72-440B-B68E-DC7084D8259C}">
      <dsp:nvSpPr>
        <dsp:cNvPr id="0" name=""/>
        <dsp:cNvSpPr/>
      </dsp:nvSpPr>
      <dsp:spPr>
        <a:xfrm>
          <a:off x="8047888" y="4534"/>
          <a:ext cx="3057298" cy="196050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Kobern"/>
            </a:rPr>
            <a:t>A portion of payment of supplier is withheld by the querist for more than 180 days. </a:t>
          </a:r>
        </a:p>
      </dsp:txBody>
      <dsp:txXfrm>
        <a:off x="8105309" y="61955"/>
        <a:ext cx="2942456" cy="1845665"/>
      </dsp:txXfrm>
    </dsp:sp>
    <dsp:sp modelId="{A2DD2193-4117-4403-ADA1-3AC270DA06DE}">
      <dsp:nvSpPr>
        <dsp:cNvPr id="0" name=""/>
        <dsp:cNvSpPr/>
      </dsp:nvSpPr>
      <dsp:spPr>
        <a:xfrm>
          <a:off x="8353618" y="1965042"/>
          <a:ext cx="305729" cy="1146486"/>
        </a:xfrm>
        <a:custGeom>
          <a:avLst/>
          <a:gdLst/>
          <a:ahLst/>
          <a:cxnLst/>
          <a:rect l="0" t="0" r="0" b="0"/>
          <a:pathLst>
            <a:path>
              <a:moveTo>
                <a:pt x="0" y="0"/>
              </a:moveTo>
              <a:lnTo>
                <a:pt x="0" y="1146486"/>
              </a:lnTo>
              <a:lnTo>
                <a:pt x="305729" y="114648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462B72A-473C-433C-BD99-AFE7E04024F0}">
      <dsp:nvSpPr>
        <dsp:cNvPr id="0" name=""/>
        <dsp:cNvSpPr/>
      </dsp:nvSpPr>
      <dsp:spPr>
        <a:xfrm>
          <a:off x="8659347" y="2347204"/>
          <a:ext cx="2445838" cy="152864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rtl="0">
            <a:lnSpc>
              <a:spcPct val="90000"/>
            </a:lnSpc>
            <a:spcBef>
              <a:spcPct val="0"/>
            </a:spcBef>
            <a:spcAft>
              <a:spcPct val="35000"/>
            </a:spcAft>
            <a:buNone/>
          </a:pPr>
          <a:r>
            <a:rPr lang="en-GB" sz="2800" kern="1200">
              <a:latin typeface="Kobern"/>
            </a:rPr>
            <a:t>Whether Proportionate Reversal? </a:t>
          </a:r>
          <a:endParaRPr lang="en-US" sz="2800" kern="1200">
            <a:latin typeface="Kobern"/>
          </a:endParaRPr>
        </a:p>
      </dsp:txBody>
      <dsp:txXfrm>
        <a:off x="8704120" y="2391977"/>
        <a:ext cx="2356292" cy="1439103"/>
      </dsp:txXfrm>
    </dsp:sp>
    <dsp:sp modelId="{A98B860B-63BA-4D10-A629-5DD867BB63F1}">
      <dsp:nvSpPr>
        <dsp:cNvPr id="0" name=""/>
        <dsp:cNvSpPr/>
      </dsp:nvSpPr>
      <dsp:spPr>
        <a:xfrm>
          <a:off x="8353618" y="1965042"/>
          <a:ext cx="305729" cy="3057298"/>
        </a:xfrm>
        <a:custGeom>
          <a:avLst/>
          <a:gdLst/>
          <a:ahLst/>
          <a:cxnLst/>
          <a:rect l="0" t="0" r="0" b="0"/>
          <a:pathLst>
            <a:path>
              <a:moveTo>
                <a:pt x="0" y="0"/>
              </a:moveTo>
              <a:lnTo>
                <a:pt x="0" y="3057298"/>
              </a:lnTo>
              <a:lnTo>
                <a:pt x="305729" y="305729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685E2A-55AB-422D-9168-18C14E663B8C}">
      <dsp:nvSpPr>
        <dsp:cNvPr id="0" name=""/>
        <dsp:cNvSpPr/>
      </dsp:nvSpPr>
      <dsp:spPr>
        <a:xfrm>
          <a:off x="8659347" y="4258016"/>
          <a:ext cx="2445838" cy="152864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IN" sz="2800" kern="1200">
              <a:latin typeface="Kobern"/>
            </a:rPr>
            <a:t>Applicability of Interest?</a:t>
          </a:r>
          <a:endParaRPr lang="en-US" sz="2800" kern="1200">
            <a:latin typeface="Kobern"/>
          </a:endParaRPr>
        </a:p>
      </dsp:txBody>
      <dsp:txXfrm>
        <a:off x="8704120" y="4302789"/>
        <a:ext cx="2356292" cy="143910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EF3559-D073-4008-B5DD-1EDDC6AB6E7C}">
      <dsp:nvSpPr>
        <dsp:cNvPr id="0" name=""/>
        <dsp:cNvSpPr/>
      </dsp:nvSpPr>
      <dsp:spPr>
        <a:xfrm>
          <a:off x="2381" y="2129102"/>
          <a:ext cx="2901156" cy="116046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rtl="0">
            <a:lnSpc>
              <a:spcPct val="90000"/>
            </a:lnSpc>
            <a:spcBef>
              <a:spcPct val="0"/>
            </a:spcBef>
            <a:spcAft>
              <a:spcPct val="35000"/>
            </a:spcAft>
            <a:buNone/>
          </a:pPr>
          <a:r>
            <a:rPr lang="en-US" sz="2600" kern="1200" dirty="0">
              <a:latin typeface="Calibri Light" panose="020F0302020204030204"/>
            </a:rPr>
            <a:t>Availment of Credit</a:t>
          </a:r>
          <a:endParaRPr lang="en-IN" sz="2600" kern="1200" dirty="0"/>
        </a:p>
      </dsp:txBody>
      <dsp:txXfrm>
        <a:off x="582612" y="2129102"/>
        <a:ext cx="1740694" cy="1160462"/>
      </dsp:txXfrm>
    </dsp:sp>
    <dsp:sp modelId="{9712D7D0-6F1B-4924-8589-1E06FCD71727}">
      <dsp:nvSpPr>
        <dsp:cNvPr id="0" name=""/>
        <dsp:cNvSpPr/>
      </dsp:nvSpPr>
      <dsp:spPr>
        <a:xfrm>
          <a:off x="2613421" y="2129102"/>
          <a:ext cx="2901156" cy="116046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rtl="0">
            <a:lnSpc>
              <a:spcPct val="90000"/>
            </a:lnSpc>
            <a:spcBef>
              <a:spcPct val="0"/>
            </a:spcBef>
            <a:spcAft>
              <a:spcPct val="35000"/>
            </a:spcAft>
            <a:buNone/>
          </a:pPr>
          <a:r>
            <a:rPr lang="en-US" sz="2600" kern="1200" dirty="0">
              <a:latin typeface="Calibri Light" panose="020F0302020204030204"/>
            </a:rPr>
            <a:t>Reversal of Credit</a:t>
          </a:r>
          <a:endParaRPr lang="en-US" sz="2600" kern="1200" dirty="0"/>
        </a:p>
      </dsp:txBody>
      <dsp:txXfrm>
        <a:off x="3193652" y="2129102"/>
        <a:ext cx="1740694" cy="1160462"/>
      </dsp:txXfrm>
    </dsp:sp>
    <dsp:sp modelId="{D65CB6E5-44E9-4BCD-BDDF-10B733AC5209}">
      <dsp:nvSpPr>
        <dsp:cNvPr id="0" name=""/>
        <dsp:cNvSpPr/>
      </dsp:nvSpPr>
      <dsp:spPr>
        <a:xfrm>
          <a:off x="5224462" y="2129102"/>
          <a:ext cx="2901156" cy="116046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rtl="0">
            <a:lnSpc>
              <a:spcPct val="90000"/>
            </a:lnSpc>
            <a:spcBef>
              <a:spcPct val="0"/>
            </a:spcBef>
            <a:spcAft>
              <a:spcPct val="35000"/>
            </a:spcAft>
            <a:buNone/>
          </a:pPr>
          <a:r>
            <a:rPr lang="en-US" sz="2600" kern="1200" dirty="0">
              <a:latin typeface="Calibri Light" panose="020F0302020204030204"/>
            </a:rPr>
            <a:t>Re-</a:t>
          </a:r>
          <a:r>
            <a:rPr lang="en-US" sz="2600" kern="1200" dirty="0" err="1">
              <a:latin typeface="Calibri Light" panose="020F0302020204030204"/>
            </a:rPr>
            <a:t>availment</a:t>
          </a:r>
          <a:r>
            <a:rPr lang="en-US" sz="2600" kern="1200" dirty="0">
              <a:latin typeface="Calibri Light" panose="020F0302020204030204"/>
            </a:rPr>
            <a:t> of credit?</a:t>
          </a:r>
          <a:endParaRPr lang="en-US" sz="2600" kern="1200" dirty="0"/>
        </a:p>
      </dsp:txBody>
      <dsp:txXfrm>
        <a:off x="5804693" y="2129102"/>
        <a:ext cx="1740694" cy="116046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4BEF45-6178-4DF9-B3DD-5667A6D86D39}">
      <dsp:nvSpPr>
        <dsp:cNvPr id="0" name=""/>
        <dsp:cNvSpPr/>
      </dsp:nvSpPr>
      <dsp:spPr>
        <a:xfrm>
          <a:off x="2252087" y="34636"/>
          <a:ext cx="3766059" cy="3766059"/>
        </a:xfrm>
        <a:prstGeom prst="pie">
          <a:avLst>
            <a:gd name="adj1" fmla="val 16200000"/>
            <a:gd name="adj2" fmla="val 1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i="0" kern="1200" baseline="0">
              <a:solidFill>
                <a:schemeClr val="bg1"/>
              </a:solidFill>
              <a:latin typeface="Kobern" pitchFamily="2" charset="77"/>
              <a:ea typeface="Arial Unicode MS"/>
              <a:cs typeface="Arial" pitchFamily="34" charset="0"/>
            </a:rPr>
            <a:t>Activities specified in Schedule 1</a:t>
          </a:r>
          <a:endParaRPr lang="en-US" sz="1600" b="1" kern="1200">
            <a:solidFill>
              <a:schemeClr val="bg1"/>
            </a:solidFill>
          </a:endParaRPr>
        </a:p>
      </dsp:txBody>
      <dsp:txXfrm>
        <a:off x="4299658" y="729564"/>
        <a:ext cx="1277770" cy="1255353"/>
      </dsp:txXfrm>
    </dsp:sp>
    <dsp:sp modelId="{76E97491-0E99-4D59-821C-C125806B7482}">
      <dsp:nvSpPr>
        <dsp:cNvPr id="0" name=""/>
        <dsp:cNvSpPr/>
      </dsp:nvSpPr>
      <dsp:spPr>
        <a:xfrm>
          <a:off x="2191990" y="234584"/>
          <a:ext cx="3766059" cy="3766059"/>
        </a:xfrm>
        <a:prstGeom prst="pie">
          <a:avLst>
            <a:gd name="adj1" fmla="val 1800000"/>
            <a:gd name="adj2" fmla="val 90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i="0" kern="1200" baseline="0">
              <a:solidFill>
                <a:schemeClr val="bg1"/>
              </a:solidFill>
              <a:latin typeface="Kobern" pitchFamily="2" charset="77"/>
              <a:ea typeface="Arial Unicode MS"/>
              <a:cs typeface="Arial" pitchFamily="34" charset="0"/>
            </a:rPr>
            <a:t>Made or agreed to be made</a:t>
          </a:r>
          <a:endParaRPr lang="en-US" sz="1600" b="1" kern="1200">
            <a:solidFill>
              <a:schemeClr val="bg1"/>
            </a:solidFill>
          </a:endParaRPr>
        </a:p>
      </dsp:txBody>
      <dsp:txXfrm>
        <a:off x="3223173" y="2610788"/>
        <a:ext cx="1703693" cy="1165685"/>
      </dsp:txXfrm>
    </dsp:sp>
    <dsp:sp modelId="{FC7DEAB1-ECD4-4C95-B43E-EC46EA53BA2E}">
      <dsp:nvSpPr>
        <dsp:cNvPr id="0" name=""/>
        <dsp:cNvSpPr/>
      </dsp:nvSpPr>
      <dsp:spPr>
        <a:xfrm>
          <a:off x="2150827" y="64057"/>
          <a:ext cx="3766059" cy="3766059"/>
        </a:xfrm>
        <a:prstGeom prst="pie">
          <a:avLst>
            <a:gd name="adj1" fmla="val 90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Clr>
              <a:srgbClr val="F3723D"/>
            </a:buClr>
            <a:buSzTx/>
            <a:buFont typeface="Arial" panose="020B0604020202020204" pitchFamily="34" charset="0"/>
            <a:buNone/>
          </a:pPr>
          <a:r>
            <a:rPr lang="en-US" sz="1600" b="1" i="0" kern="1200" baseline="0">
              <a:solidFill>
                <a:schemeClr val="bg1"/>
              </a:solidFill>
              <a:latin typeface="Kobern" pitchFamily="2" charset="77"/>
              <a:ea typeface="Arial Unicode MS"/>
              <a:cs typeface="Arial" pitchFamily="34" charset="0"/>
            </a:rPr>
            <a:t>Without a consideration</a:t>
          </a:r>
          <a:endParaRPr lang="en-US" sz="1600" b="1" kern="1200">
            <a:solidFill>
              <a:schemeClr val="bg1"/>
            </a:solidFill>
          </a:endParaRPr>
        </a:p>
      </dsp:txBody>
      <dsp:txXfrm>
        <a:off x="2554333" y="803818"/>
        <a:ext cx="1277770" cy="1255353"/>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4D91BE-91AD-4BE2-A0B3-498743F24689}">
      <dsp:nvSpPr>
        <dsp:cNvPr id="0" name=""/>
        <dsp:cNvSpPr/>
      </dsp:nvSpPr>
      <dsp:spPr>
        <a:xfrm>
          <a:off x="51" y="42874"/>
          <a:ext cx="4931587" cy="92740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Kobern"/>
            </a:rPr>
            <a:t>Vodafone Mobile Services Limited v. Commissioner of Service Tax (</a:t>
          </a:r>
          <a:r>
            <a:rPr lang="en-GB" sz="1800" kern="1200" dirty="0">
              <a:latin typeface="Kobern"/>
            </a:rPr>
            <a:t>2018 VIL 506 DEL CE)</a:t>
          </a:r>
          <a:endParaRPr lang="en-US" sz="1800" kern="1200" dirty="0">
            <a:latin typeface="Kobern"/>
          </a:endParaRPr>
        </a:p>
      </dsp:txBody>
      <dsp:txXfrm>
        <a:off x="51" y="42874"/>
        <a:ext cx="4931587" cy="927403"/>
      </dsp:txXfrm>
    </dsp:sp>
    <dsp:sp modelId="{E3A827B0-808E-4379-BFEC-64745529EE4F}">
      <dsp:nvSpPr>
        <dsp:cNvPr id="0" name=""/>
        <dsp:cNvSpPr/>
      </dsp:nvSpPr>
      <dsp:spPr>
        <a:xfrm>
          <a:off x="51" y="970278"/>
          <a:ext cx="4931587" cy="335987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just" defTabSz="800100">
            <a:lnSpc>
              <a:spcPct val="90000"/>
            </a:lnSpc>
            <a:spcBef>
              <a:spcPct val="0"/>
            </a:spcBef>
            <a:spcAft>
              <a:spcPct val="15000"/>
            </a:spcAft>
            <a:buSzPts val="1200"/>
            <a:buFont typeface="Arial" panose="020B0604020202020204" pitchFamily="34" charset="0"/>
            <a:buChar char="•"/>
          </a:pPr>
          <a:r>
            <a:rPr lang="en-GB" sz="1800" kern="1200">
              <a:latin typeface="Kobern"/>
            </a:rPr>
            <a:t>The Delhi High Court held that a machine or apparatus annexed to the earth without its assimilation by fixing with nuts and bolts on a foundation to provide for stability and wobble free operation </a:t>
          </a:r>
          <a:r>
            <a:rPr lang="en-GB" sz="1800" b="1" u="sng" kern="1200">
              <a:solidFill>
                <a:srgbClr val="FF0000"/>
              </a:solidFill>
              <a:latin typeface="Kobern"/>
            </a:rPr>
            <a:t>cannot be said to be one permanently attached to the earth and therefore, would not constitute an immovable property.</a:t>
          </a:r>
          <a:endParaRPr lang="en-US" sz="1800" b="1" u="sng" kern="1200">
            <a:solidFill>
              <a:srgbClr val="FF0000"/>
            </a:solidFill>
            <a:latin typeface="Kobern"/>
          </a:endParaRPr>
        </a:p>
        <a:p>
          <a:pPr marL="171450" lvl="1" indent="-171450" algn="l" defTabSz="800100" rtl="0">
            <a:lnSpc>
              <a:spcPct val="90000"/>
            </a:lnSpc>
            <a:spcBef>
              <a:spcPct val="0"/>
            </a:spcBef>
            <a:spcAft>
              <a:spcPct val="15000"/>
            </a:spcAft>
            <a:buSzPts val="1200"/>
            <a:buFont typeface="Arial" panose="020B0604020202020204" pitchFamily="34" charset="0"/>
            <a:buChar char="•"/>
          </a:pPr>
          <a:r>
            <a:rPr lang="en-GB" sz="1800" kern="1200">
              <a:latin typeface="Kobern"/>
            </a:rPr>
            <a:t>Hon’ble high court relied on the judgement of </a:t>
          </a:r>
          <a:r>
            <a:rPr lang="en-GB" sz="1800" b="1" i="1" kern="1200">
              <a:latin typeface="Kobern"/>
            </a:rPr>
            <a:t>Central </a:t>
          </a:r>
          <a:r>
            <a:rPr lang="en-GB" sz="1800" b="1" i="1" kern="1200">
              <a:solidFill>
                <a:schemeClr val="tx1"/>
              </a:solidFill>
              <a:latin typeface="Kobern"/>
            </a:rPr>
            <a:t>Excise v. Solid and Correct </a:t>
          </a:r>
          <a:r>
            <a:rPr lang="en-GB" sz="1800" b="1" i="1" kern="1200" err="1">
              <a:solidFill>
                <a:schemeClr val="tx1"/>
              </a:solidFill>
              <a:latin typeface="Kobern"/>
            </a:rPr>
            <a:t>Engg</a:t>
          </a:r>
          <a:r>
            <a:rPr lang="en-GB" sz="1800" b="1" i="1" kern="1200">
              <a:solidFill>
                <a:schemeClr val="tx1"/>
              </a:solidFill>
              <a:latin typeface="Kobern"/>
            </a:rPr>
            <a:t> Works</a:t>
          </a:r>
          <a:r>
            <a:rPr lang="en-GB" sz="1800" kern="1200">
              <a:solidFill>
                <a:schemeClr val="tx1"/>
              </a:solidFill>
              <a:latin typeface="Kobern"/>
            </a:rPr>
            <a:t> </a:t>
          </a:r>
          <a:endParaRPr lang="en-US" sz="1800" kern="1200">
            <a:solidFill>
              <a:schemeClr val="tx1"/>
            </a:solidFill>
            <a:latin typeface="Kobern"/>
          </a:endParaRPr>
        </a:p>
        <a:p>
          <a:pPr marL="171450" lvl="1" indent="-171450" algn="l" defTabSz="800100">
            <a:lnSpc>
              <a:spcPct val="90000"/>
            </a:lnSpc>
            <a:spcBef>
              <a:spcPct val="0"/>
            </a:spcBef>
            <a:spcAft>
              <a:spcPct val="15000"/>
            </a:spcAft>
            <a:buSzPts val="1200"/>
            <a:buFont typeface="Arial" panose="020B0604020202020204" pitchFamily="34" charset="0"/>
            <a:buChar char="•"/>
          </a:pPr>
          <a:r>
            <a:rPr lang="en-US" sz="1800" kern="1200">
              <a:solidFill>
                <a:schemeClr val="tx1"/>
              </a:solidFill>
              <a:latin typeface="Kobern"/>
            </a:rPr>
            <a:t>Decision pending before SC</a:t>
          </a:r>
        </a:p>
      </dsp:txBody>
      <dsp:txXfrm>
        <a:off x="51" y="970278"/>
        <a:ext cx="4931587" cy="3359879"/>
      </dsp:txXfrm>
    </dsp:sp>
    <dsp:sp modelId="{F7BD66CB-0F43-4054-AF27-C220CD469445}">
      <dsp:nvSpPr>
        <dsp:cNvPr id="0" name=""/>
        <dsp:cNvSpPr/>
      </dsp:nvSpPr>
      <dsp:spPr>
        <a:xfrm>
          <a:off x="5622061" y="42874"/>
          <a:ext cx="4931587" cy="92740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rtl="0">
            <a:lnSpc>
              <a:spcPct val="90000"/>
            </a:lnSpc>
            <a:spcBef>
              <a:spcPct val="0"/>
            </a:spcBef>
            <a:spcAft>
              <a:spcPct val="35000"/>
            </a:spcAft>
            <a:buNone/>
          </a:pPr>
          <a:r>
            <a:rPr lang="en-US" sz="1800" b="1" i="1" kern="1200">
              <a:latin typeface="Kobern"/>
            </a:rPr>
            <a:t>Bharti Airtel Ltd. v. CCE, Pune-III (</a:t>
          </a:r>
          <a:r>
            <a:rPr lang="en-US" sz="1800" kern="1200">
              <a:latin typeface="Kobern"/>
            </a:rPr>
            <a:t>2014 (35) S.T.R. 865) </a:t>
          </a:r>
        </a:p>
      </dsp:txBody>
      <dsp:txXfrm>
        <a:off x="5622061" y="42874"/>
        <a:ext cx="4931587" cy="927403"/>
      </dsp:txXfrm>
    </dsp:sp>
    <dsp:sp modelId="{D09F93BB-27F3-449D-89CD-3AEF7A16A7A8}">
      <dsp:nvSpPr>
        <dsp:cNvPr id="0" name=""/>
        <dsp:cNvSpPr/>
      </dsp:nvSpPr>
      <dsp:spPr>
        <a:xfrm>
          <a:off x="5622061" y="970278"/>
          <a:ext cx="4931587" cy="335987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SzPts val="1200"/>
            <a:buFont typeface="Arial" panose="020B0604020202020204" pitchFamily="34" charset="0"/>
            <a:buChar char="•"/>
          </a:pPr>
          <a:r>
            <a:rPr lang="en-US" sz="1800" kern="1200" dirty="0">
              <a:latin typeface="Kobern"/>
            </a:rPr>
            <a:t>In the Bharti Airtel case, the Hon’ble Bombay High Court held that the </a:t>
          </a:r>
          <a:r>
            <a:rPr lang="en-US" sz="1800" b="1" u="sng" kern="1200" dirty="0">
              <a:solidFill>
                <a:srgbClr val="FF0000"/>
              </a:solidFill>
              <a:latin typeface="Kobern"/>
            </a:rPr>
            <a:t>towers were immovable property </a:t>
          </a:r>
          <a:r>
            <a:rPr lang="en-US" sz="1800" kern="1200" dirty="0">
              <a:latin typeface="Kobern"/>
            </a:rPr>
            <a:t>and has accordingly denied the credit.</a:t>
          </a:r>
        </a:p>
        <a:p>
          <a:pPr marL="171450" lvl="1" indent="-171450" algn="l" defTabSz="800100">
            <a:lnSpc>
              <a:spcPct val="90000"/>
            </a:lnSpc>
            <a:spcBef>
              <a:spcPct val="0"/>
            </a:spcBef>
            <a:spcAft>
              <a:spcPct val="15000"/>
            </a:spcAft>
            <a:buChar char="•"/>
          </a:pPr>
          <a:r>
            <a:rPr lang="en-IN" sz="1800" kern="1200" dirty="0">
              <a:latin typeface="Kobern"/>
            </a:rPr>
            <a:t>The decision of the Hon’ble Bombay High Court has been challenged before the Hon'ble Supreme Court in </a:t>
          </a:r>
          <a:r>
            <a:rPr lang="en-GB" sz="1800" kern="1200" dirty="0">
              <a:latin typeface="Kobern"/>
            </a:rPr>
            <a:t>Civil Appeal Nos. 10409-10410 of 2014</a:t>
          </a:r>
          <a:endParaRPr lang="en-US" sz="1800" kern="1200" dirty="0">
            <a:latin typeface="Kobern"/>
          </a:endParaRPr>
        </a:p>
      </dsp:txBody>
      <dsp:txXfrm>
        <a:off x="5622061" y="970278"/>
        <a:ext cx="4931587" cy="33598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602505-01A8-4FB3-B13F-F95B816216AC}">
      <dsp:nvSpPr>
        <dsp:cNvPr id="0" name=""/>
        <dsp:cNvSpPr/>
      </dsp:nvSpPr>
      <dsp:spPr>
        <a:xfrm>
          <a:off x="0" y="1083733"/>
          <a:ext cx="8128000" cy="3251199"/>
        </a:xfrm>
        <a:prstGeom prst="leftRightRibb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536B19-00B8-42A3-B82E-D937D0BDA756}">
      <dsp:nvSpPr>
        <dsp:cNvPr id="0" name=""/>
        <dsp:cNvSpPr/>
      </dsp:nvSpPr>
      <dsp:spPr>
        <a:xfrm>
          <a:off x="975360" y="1652693"/>
          <a:ext cx="2682239" cy="159308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13792" rIns="0" bIns="121920" numCol="1" spcCol="1270" anchor="ctr" anchorCtr="0">
          <a:noAutofit/>
        </a:bodyPr>
        <a:lstStyle/>
        <a:p>
          <a:pPr marL="0" lvl="0" indent="0" algn="ctr" defTabSz="1422400">
            <a:lnSpc>
              <a:spcPct val="90000"/>
            </a:lnSpc>
            <a:spcBef>
              <a:spcPct val="0"/>
            </a:spcBef>
            <a:spcAft>
              <a:spcPct val="35000"/>
            </a:spcAft>
            <a:buNone/>
          </a:pPr>
          <a:r>
            <a:rPr lang="en-US" sz="3200" kern="1200">
              <a:latin typeface="Kobern"/>
            </a:rPr>
            <a:t>Obligation to tolerate an act?</a:t>
          </a:r>
          <a:endParaRPr lang="en-IN" sz="3200" kern="1200"/>
        </a:p>
      </dsp:txBody>
      <dsp:txXfrm>
        <a:off x="975360" y="1652693"/>
        <a:ext cx="2682239" cy="1593088"/>
      </dsp:txXfrm>
    </dsp:sp>
    <dsp:sp modelId="{97E554FC-849D-44E5-9D31-5743F0EBBB8E}">
      <dsp:nvSpPr>
        <dsp:cNvPr id="0" name=""/>
        <dsp:cNvSpPr/>
      </dsp:nvSpPr>
      <dsp:spPr>
        <a:xfrm>
          <a:off x="4064000" y="2172885"/>
          <a:ext cx="3169920" cy="159308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13792" rIns="0" bIns="121920" numCol="1" spcCol="1270" anchor="ctr" anchorCtr="0">
          <a:noAutofit/>
        </a:bodyPr>
        <a:lstStyle/>
        <a:p>
          <a:pPr marL="0" lvl="0" indent="0" algn="ctr" defTabSz="1422400">
            <a:lnSpc>
              <a:spcPct val="90000"/>
            </a:lnSpc>
            <a:spcBef>
              <a:spcPct val="0"/>
            </a:spcBef>
            <a:spcAft>
              <a:spcPct val="35000"/>
            </a:spcAft>
            <a:buNone/>
          </a:pPr>
          <a:r>
            <a:rPr lang="en-US" sz="3200" kern="1200">
              <a:latin typeface="Kobern"/>
            </a:rPr>
            <a:t>Penalty/Damages = NO GST?</a:t>
          </a:r>
        </a:p>
      </dsp:txBody>
      <dsp:txXfrm>
        <a:off x="4064000" y="2172885"/>
        <a:ext cx="3169920" cy="1593088"/>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D53579-E987-475B-8A7A-268FF723BC67}">
      <dsp:nvSpPr>
        <dsp:cNvPr id="0" name=""/>
        <dsp:cNvSpPr/>
      </dsp:nvSpPr>
      <dsp:spPr>
        <a:xfrm>
          <a:off x="0" y="168134"/>
          <a:ext cx="11770820" cy="701104"/>
        </a:xfrm>
        <a:prstGeom prst="round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latin typeface="Kobern"/>
            </a:rPr>
            <a:t>Cancellation Charges</a:t>
          </a:r>
        </a:p>
      </dsp:txBody>
      <dsp:txXfrm>
        <a:off x="34225" y="202359"/>
        <a:ext cx="11702370" cy="632654"/>
      </dsp:txXfrm>
    </dsp:sp>
    <dsp:sp modelId="{1CBB4046-EBD2-486C-ADCF-9788ABC499D3}">
      <dsp:nvSpPr>
        <dsp:cNvPr id="0" name=""/>
        <dsp:cNvSpPr/>
      </dsp:nvSpPr>
      <dsp:spPr>
        <a:xfrm>
          <a:off x="0" y="869238"/>
          <a:ext cx="11770820" cy="3576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3724" tIns="27940" rIns="156464" bIns="27940" numCol="1" spcCol="1270" anchor="t" anchorCtr="0">
          <a:noAutofit/>
        </a:bodyPr>
        <a:lstStyle/>
        <a:p>
          <a:pPr marL="228600" lvl="1" indent="-228600" algn="l" defTabSz="977900">
            <a:lnSpc>
              <a:spcPct val="90000"/>
            </a:lnSpc>
            <a:spcBef>
              <a:spcPct val="0"/>
            </a:spcBef>
            <a:spcAft>
              <a:spcPct val="20000"/>
            </a:spcAft>
            <a:buChar char="•"/>
          </a:pPr>
          <a:r>
            <a:rPr lang="en-US" sz="2200" b="0" i="0" kern="1200">
              <a:latin typeface="Kobern"/>
            </a:rPr>
            <a:t>Cancellation fee -charges for the costs involved in making arrangements for the intended supply and the costs involved in cancellation of the supply, such as in cancellation of reserved tickets by the Indian Railways</a:t>
          </a:r>
          <a:endParaRPr lang="en-US" sz="2200" kern="1200">
            <a:latin typeface="Kobern"/>
          </a:endParaRPr>
        </a:p>
        <a:p>
          <a:pPr marL="228600" lvl="1" indent="-228600" algn="l" defTabSz="977900">
            <a:lnSpc>
              <a:spcPct val="90000"/>
            </a:lnSpc>
            <a:spcBef>
              <a:spcPct val="0"/>
            </a:spcBef>
            <a:spcAft>
              <a:spcPct val="20000"/>
            </a:spcAft>
            <a:buChar char="•"/>
          </a:pPr>
          <a:r>
            <a:rPr lang="en-US" sz="2200" b="0" i="0" kern="1200">
              <a:latin typeface="Kobern"/>
            </a:rPr>
            <a:t>The facilitation service of allowing cancellation against payment of cancellation charges is also a natural part of this bundle. It is invariably supplied by all suppliers of passenger transportation service as naturally bundled and in conjunction with the principal supply of transportation in the ordinary course of business</a:t>
          </a:r>
          <a:endParaRPr lang="en-US" sz="2200" kern="1200">
            <a:latin typeface="Kobern"/>
          </a:endParaRPr>
        </a:p>
        <a:p>
          <a:pPr marL="228600" lvl="1" indent="-228600" algn="l" defTabSz="977900">
            <a:lnSpc>
              <a:spcPct val="90000"/>
            </a:lnSpc>
            <a:spcBef>
              <a:spcPct val="0"/>
            </a:spcBef>
            <a:spcAft>
              <a:spcPct val="20000"/>
            </a:spcAft>
            <a:buChar char="•"/>
          </a:pPr>
          <a:r>
            <a:rPr lang="en-US" sz="2200" b="0" i="0" kern="1200">
              <a:latin typeface="Kobern"/>
            </a:rPr>
            <a:t>Facilitation supply of allowing cancellation of an intended supply against payment of cancellation fee or retention or forfeiture of a part or whole of the consideration or security deposit in such cases should be assessed as the principal suppl</a:t>
          </a:r>
          <a:endParaRPr lang="en-US" sz="2200" kern="1200">
            <a:latin typeface="Kobern"/>
          </a:endParaRPr>
        </a:p>
        <a:p>
          <a:pPr marL="228600" lvl="1" indent="-228600" algn="l" defTabSz="977900">
            <a:lnSpc>
              <a:spcPct val="90000"/>
            </a:lnSpc>
            <a:spcBef>
              <a:spcPct val="0"/>
            </a:spcBef>
            <a:spcAft>
              <a:spcPct val="20000"/>
            </a:spcAft>
            <a:buChar char="•"/>
          </a:pPr>
          <a:r>
            <a:rPr lang="en-US" sz="2200" b="0" i="0" kern="1200">
              <a:solidFill>
                <a:prstClr val="black">
                  <a:hueOff val="0"/>
                  <a:satOff val="0"/>
                  <a:lumOff val="0"/>
                  <a:alphaOff val="0"/>
                </a:prstClr>
              </a:solidFill>
              <a:latin typeface="Kobern"/>
              <a:ea typeface="+mn-ea"/>
              <a:cs typeface="+mn-cs"/>
            </a:rPr>
            <a:t>Taxable at the same rate as the rate applicable to the service contract.</a:t>
          </a:r>
        </a:p>
      </dsp:txBody>
      <dsp:txXfrm>
        <a:off x="0" y="869238"/>
        <a:ext cx="11770820" cy="357696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C22064-B356-4588-BD2D-AB8C07E259B3}">
      <dsp:nvSpPr>
        <dsp:cNvPr id="0" name=""/>
        <dsp:cNvSpPr/>
      </dsp:nvSpPr>
      <dsp:spPr>
        <a:xfrm>
          <a:off x="-5234396" y="-721026"/>
          <a:ext cx="6233438" cy="6233438"/>
        </a:xfrm>
        <a:prstGeom prst="blockArc">
          <a:avLst>
            <a:gd name="adj1" fmla="val 18900000"/>
            <a:gd name="adj2" fmla="val 2700000"/>
            <a:gd name="adj3" fmla="val 347"/>
          </a:avLst>
        </a:pr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BF1C783-9D57-48B8-A317-865A5334E9CD}">
      <dsp:nvSpPr>
        <dsp:cNvPr id="0" name=""/>
        <dsp:cNvSpPr/>
      </dsp:nvSpPr>
      <dsp:spPr>
        <a:xfrm>
          <a:off x="642635" y="462993"/>
          <a:ext cx="9081719" cy="925987"/>
        </a:xfrm>
        <a:prstGeom prst="rect">
          <a:avLst/>
        </a:prstGeom>
        <a:noFill/>
        <a:ln w="19050" cap="flat" cmpd="sng" algn="ctr">
          <a:solidFill>
            <a:schemeClr val="accent3"/>
          </a:solidFill>
          <a:prstDash val="sysDot"/>
          <a:round/>
          <a:headEnd type="none" w="med" len="med"/>
          <a:tailEnd type="none" w="med" len="med"/>
        </a:ln>
        <a:effectLst/>
      </dsp:spPr>
      <dsp:style>
        <a:lnRef idx="0">
          <a:scrgbClr r="0" g="0" b="0"/>
        </a:lnRef>
        <a:fillRef idx="0">
          <a:scrgbClr r="0" g="0" b="0"/>
        </a:fillRef>
        <a:effectRef idx="0">
          <a:scrgbClr r="0" g="0" b="0"/>
        </a:effectRef>
        <a:fontRef idx="minor">
          <a:schemeClr val="accent3"/>
        </a:fontRef>
      </dsp:style>
      <dsp:txBody>
        <a:bodyPr spcFirstLastPara="0" vert="horz" wrap="square" lIns="735003" tIns="60960" rIns="60960" bIns="60960" numCol="1" spcCol="1270" anchor="ctr" anchorCtr="0">
          <a:noAutofit/>
        </a:bodyPr>
        <a:lstStyle/>
        <a:p>
          <a:pPr marL="0" lvl="0" indent="0" algn="l" defTabSz="711200">
            <a:lnSpc>
              <a:spcPct val="90000"/>
            </a:lnSpc>
            <a:spcBef>
              <a:spcPct val="0"/>
            </a:spcBef>
            <a:spcAft>
              <a:spcPct val="35000"/>
            </a:spcAft>
            <a:buNone/>
          </a:pPr>
          <a:r>
            <a:rPr lang="en-IN" sz="2400" kern="1200">
              <a:solidFill>
                <a:prstClr val="black">
                  <a:hueOff val="0"/>
                  <a:satOff val="0"/>
                  <a:lumOff val="0"/>
                  <a:alphaOff val="0"/>
                </a:prstClr>
              </a:solidFill>
              <a:latin typeface="Kobern "/>
              <a:ea typeface="Arial Unicode MS"/>
            </a:rPr>
            <a:t>Can ISD registration taken in the past be discontinued now? </a:t>
          </a:r>
          <a:endParaRPr lang="en-IN" sz="2400" kern="1200">
            <a:solidFill>
              <a:prstClr val="black"/>
            </a:solidFill>
            <a:latin typeface="Kobern "/>
            <a:ea typeface="Arial Unicode MS"/>
            <a:cs typeface="+mn-cs"/>
          </a:endParaRPr>
        </a:p>
      </dsp:txBody>
      <dsp:txXfrm>
        <a:off x="642635" y="462993"/>
        <a:ext cx="9081719" cy="925987"/>
      </dsp:txXfrm>
    </dsp:sp>
    <dsp:sp modelId="{9F3B468D-91F1-4318-ABCF-4DF562A15339}">
      <dsp:nvSpPr>
        <dsp:cNvPr id="0" name=""/>
        <dsp:cNvSpPr/>
      </dsp:nvSpPr>
      <dsp:spPr>
        <a:xfrm>
          <a:off x="63893" y="347245"/>
          <a:ext cx="1157484" cy="1157484"/>
        </a:xfrm>
        <a:prstGeom prst="ellipse">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EE14A5E8-7B8E-4F99-BEB2-FEDD23040203}">
      <dsp:nvSpPr>
        <dsp:cNvPr id="0" name=""/>
        <dsp:cNvSpPr/>
      </dsp:nvSpPr>
      <dsp:spPr>
        <a:xfrm>
          <a:off x="979232" y="1851975"/>
          <a:ext cx="8745122" cy="925987"/>
        </a:xfrm>
        <a:prstGeom prst="rect">
          <a:avLst/>
        </a:prstGeom>
        <a:noFill/>
        <a:ln w="19050" cap="flat" cmpd="sng" algn="ctr">
          <a:solidFill>
            <a:schemeClr val="accent3"/>
          </a:solidFill>
          <a:prstDash val="sysDot"/>
          <a:round/>
          <a:headEnd type="none" w="med" len="med"/>
          <a:tailEnd type="none" w="med" len="med"/>
        </a:ln>
        <a:effectLst/>
      </dsp:spPr>
      <dsp:style>
        <a:lnRef idx="0">
          <a:scrgbClr r="0" g="0" b="0"/>
        </a:lnRef>
        <a:fillRef idx="0">
          <a:scrgbClr r="0" g="0" b="0"/>
        </a:fillRef>
        <a:effectRef idx="0">
          <a:scrgbClr r="0" g="0" b="0"/>
        </a:effectRef>
        <a:fontRef idx="minor">
          <a:schemeClr val="accent3"/>
        </a:fontRef>
      </dsp:style>
      <dsp:txBody>
        <a:bodyPr spcFirstLastPara="0" vert="horz" wrap="square" lIns="735003" tIns="60960" rIns="60960" bIns="60960" numCol="1" spcCol="1270" anchor="ctr" anchorCtr="0">
          <a:noAutofit/>
        </a:bodyPr>
        <a:lstStyle/>
        <a:p>
          <a:pPr marL="0" lvl="0" indent="0" algn="l" defTabSz="711200">
            <a:lnSpc>
              <a:spcPct val="90000"/>
            </a:lnSpc>
            <a:spcBef>
              <a:spcPct val="0"/>
            </a:spcBef>
            <a:spcAft>
              <a:spcPct val="35000"/>
            </a:spcAft>
            <a:buNone/>
          </a:pPr>
          <a:r>
            <a:rPr lang="en-IN" sz="2400" kern="1200">
              <a:solidFill>
                <a:prstClr val="black"/>
              </a:solidFill>
              <a:latin typeface="Kobern "/>
            </a:rPr>
            <a:t>Impact on ongoing</a:t>
          </a:r>
          <a:r>
            <a:rPr lang="en-IN" sz="2400" kern="1200">
              <a:solidFill>
                <a:srgbClr val="FF0000"/>
              </a:solidFill>
              <a:latin typeface="Kobern "/>
            </a:rPr>
            <a:t> </a:t>
          </a:r>
          <a:r>
            <a:rPr lang="en-IN" sz="2400" kern="1200">
              <a:solidFill>
                <a:prstClr val="black"/>
              </a:solidFill>
              <a:latin typeface="Kobern "/>
            </a:rPr>
            <a:t>litigations involving wrong distribution of ITC </a:t>
          </a:r>
          <a:endParaRPr lang="en-IN" sz="2400" kern="1200">
            <a:solidFill>
              <a:prstClr val="black"/>
            </a:solidFill>
            <a:latin typeface="Kobern "/>
            <a:ea typeface="Arial Unicode MS"/>
            <a:cs typeface="+mn-cs"/>
          </a:endParaRPr>
        </a:p>
      </dsp:txBody>
      <dsp:txXfrm>
        <a:off x="979232" y="1851975"/>
        <a:ext cx="8745122" cy="925987"/>
      </dsp:txXfrm>
    </dsp:sp>
    <dsp:sp modelId="{EF59FC0D-0F57-4112-B9F2-38A2589BE9F5}">
      <dsp:nvSpPr>
        <dsp:cNvPr id="0" name=""/>
        <dsp:cNvSpPr/>
      </dsp:nvSpPr>
      <dsp:spPr>
        <a:xfrm>
          <a:off x="400489" y="1736227"/>
          <a:ext cx="1157484" cy="1157484"/>
        </a:xfrm>
        <a:prstGeom prst="ellipse">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F0EAD217-062D-42B6-BCAB-3E5EC527C6D9}">
      <dsp:nvSpPr>
        <dsp:cNvPr id="0" name=""/>
        <dsp:cNvSpPr/>
      </dsp:nvSpPr>
      <dsp:spPr>
        <a:xfrm>
          <a:off x="642635" y="3240957"/>
          <a:ext cx="9081719" cy="925987"/>
        </a:xfrm>
        <a:prstGeom prst="rect">
          <a:avLst/>
        </a:prstGeom>
        <a:noFill/>
        <a:ln w="19050" cap="flat" cmpd="sng" algn="ctr">
          <a:solidFill>
            <a:schemeClr val="accent3"/>
          </a:solidFill>
          <a:prstDash val="sysDot"/>
          <a:round/>
          <a:headEnd type="none" w="med" len="med"/>
          <a:tailEnd type="none" w="med" len="med"/>
        </a:ln>
        <a:effectLst/>
      </dsp:spPr>
      <dsp:style>
        <a:lnRef idx="0">
          <a:scrgbClr r="0" g="0" b="0"/>
        </a:lnRef>
        <a:fillRef idx="0">
          <a:scrgbClr r="0" g="0" b="0"/>
        </a:fillRef>
        <a:effectRef idx="0">
          <a:scrgbClr r="0" g="0" b="0"/>
        </a:effectRef>
        <a:fontRef idx="minor">
          <a:schemeClr val="accent3"/>
        </a:fontRef>
      </dsp:style>
      <dsp:txBody>
        <a:bodyPr spcFirstLastPara="0" vert="horz" wrap="square" lIns="735003" tIns="60960" rIns="60960" bIns="60960" numCol="1" spcCol="1270" anchor="ctr" anchorCtr="0">
          <a:noAutofit/>
        </a:bodyPr>
        <a:lstStyle/>
        <a:p>
          <a:pPr marL="0" lvl="0" indent="0" algn="l" defTabSz="711200">
            <a:lnSpc>
              <a:spcPct val="90000"/>
            </a:lnSpc>
            <a:spcBef>
              <a:spcPct val="0"/>
            </a:spcBef>
            <a:spcAft>
              <a:spcPct val="35000"/>
            </a:spcAft>
            <a:buNone/>
          </a:pPr>
          <a:r>
            <a:rPr lang="en-IN" sz="2400" kern="1200">
              <a:solidFill>
                <a:prstClr val="black">
                  <a:hueOff val="0"/>
                  <a:satOff val="0"/>
                  <a:lumOff val="0"/>
                  <a:alphaOff val="0"/>
                </a:prstClr>
              </a:solidFill>
              <a:latin typeface="Kobern "/>
              <a:ea typeface="Arial Unicode MS"/>
            </a:rPr>
            <a:t>Impact on incorrect distribution of credit in the </a:t>
          </a:r>
          <a:r>
            <a:rPr lang="en-IN" sz="2400" kern="1200">
              <a:solidFill>
                <a:prstClr val="black">
                  <a:hueOff val="0"/>
                  <a:satOff val="0"/>
                  <a:lumOff val="0"/>
                  <a:alphaOff val="0"/>
                </a:prstClr>
              </a:solidFill>
              <a:latin typeface="Kobern "/>
            </a:rPr>
            <a:t>past.</a:t>
          </a:r>
          <a:r>
            <a:rPr lang="en-IN" sz="2400" kern="1200">
              <a:solidFill>
                <a:prstClr val="black">
                  <a:hueOff val="0"/>
                  <a:satOff val="0"/>
                  <a:lumOff val="0"/>
                  <a:alphaOff val="0"/>
                </a:prstClr>
              </a:solidFill>
              <a:latin typeface="Kobern "/>
              <a:ea typeface="Arial Unicode MS"/>
            </a:rPr>
            <a:t> Is correction required?</a:t>
          </a:r>
          <a:endParaRPr lang="en-US" sz="2400" kern="1200">
            <a:solidFill>
              <a:prstClr val="black"/>
            </a:solidFill>
            <a:latin typeface="Kobern "/>
            <a:ea typeface="Arial Unicode MS"/>
            <a:cs typeface="+mn-cs"/>
          </a:endParaRPr>
        </a:p>
      </dsp:txBody>
      <dsp:txXfrm>
        <a:off x="642635" y="3240957"/>
        <a:ext cx="9081719" cy="925987"/>
      </dsp:txXfrm>
    </dsp:sp>
    <dsp:sp modelId="{C23DD2ED-1013-4967-B638-9FFBEBBD4050}">
      <dsp:nvSpPr>
        <dsp:cNvPr id="0" name=""/>
        <dsp:cNvSpPr/>
      </dsp:nvSpPr>
      <dsp:spPr>
        <a:xfrm>
          <a:off x="63893" y="3125208"/>
          <a:ext cx="1157484" cy="1157484"/>
        </a:xfrm>
        <a:prstGeom prst="ellipse">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C22064-B356-4588-BD2D-AB8C07E259B3}">
      <dsp:nvSpPr>
        <dsp:cNvPr id="0" name=""/>
        <dsp:cNvSpPr/>
      </dsp:nvSpPr>
      <dsp:spPr>
        <a:xfrm>
          <a:off x="-5234396" y="-721026"/>
          <a:ext cx="6233438" cy="6233438"/>
        </a:xfrm>
        <a:prstGeom prst="blockArc">
          <a:avLst>
            <a:gd name="adj1" fmla="val 18900000"/>
            <a:gd name="adj2" fmla="val 2700000"/>
            <a:gd name="adj3" fmla="val 347"/>
          </a:avLst>
        </a:pr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BF1C783-9D57-48B8-A317-865A5334E9CD}">
      <dsp:nvSpPr>
        <dsp:cNvPr id="0" name=""/>
        <dsp:cNvSpPr/>
      </dsp:nvSpPr>
      <dsp:spPr>
        <a:xfrm>
          <a:off x="642635" y="462993"/>
          <a:ext cx="9081719" cy="925987"/>
        </a:xfrm>
        <a:prstGeom prst="rect">
          <a:avLst/>
        </a:prstGeom>
        <a:noFill/>
        <a:ln w="19050" cap="flat" cmpd="sng" algn="ctr">
          <a:solidFill>
            <a:schemeClr val="accent3"/>
          </a:solidFill>
          <a:prstDash val="sysDot"/>
          <a:round/>
          <a:headEnd type="none" w="med" len="med"/>
          <a:tailEnd type="none" w="med" len="med"/>
        </a:ln>
        <a:effectLst/>
      </dsp:spPr>
      <dsp:style>
        <a:lnRef idx="0">
          <a:scrgbClr r="0" g="0" b="0"/>
        </a:lnRef>
        <a:fillRef idx="0">
          <a:scrgbClr r="0" g="0" b="0"/>
        </a:fillRef>
        <a:effectRef idx="0">
          <a:scrgbClr r="0" g="0" b="0"/>
        </a:effectRef>
        <a:fontRef idx="minor">
          <a:schemeClr val="accent3"/>
        </a:fontRef>
      </dsp:style>
      <dsp:txBody>
        <a:bodyPr spcFirstLastPara="0" vert="horz" wrap="square" lIns="735003" tIns="60960" rIns="60960" bIns="60960" numCol="1" spcCol="1270" anchor="ctr" anchorCtr="0">
          <a:noAutofit/>
        </a:bodyPr>
        <a:lstStyle/>
        <a:p>
          <a:pPr marL="0" lvl="0" indent="0" algn="l" defTabSz="711200">
            <a:lnSpc>
              <a:spcPct val="90000"/>
            </a:lnSpc>
            <a:spcBef>
              <a:spcPct val="0"/>
            </a:spcBef>
            <a:spcAft>
              <a:spcPct val="35000"/>
            </a:spcAft>
            <a:buNone/>
          </a:pPr>
          <a:r>
            <a:rPr lang="en-IN" sz="2400" kern="1200">
              <a:solidFill>
                <a:prstClr val="black"/>
              </a:solidFill>
              <a:latin typeface="Kobern "/>
              <a:ea typeface="Arial Unicode MS"/>
              <a:cs typeface="+mn-cs"/>
            </a:rPr>
            <a:t>Value where full ITC is not admissible? Rule 28 (such as cost +10%) or cost? </a:t>
          </a:r>
        </a:p>
      </dsp:txBody>
      <dsp:txXfrm>
        <a:off x="642635" y="462993"/>
        <a:ext cx="9081719" cy="925987"/>
      </dsp:txXfrm>
    </dsp:sp>
    <dsp:sp modelId="{9F3B468D-91F1-4318-ABCF-4DF562A15339}">
      <dsp:nvSpPr>
        <dsp:cNvPr id="0" name=""/>
        <dsp:cNvSpPr/>
      </dsp:nvSpPr>
      <dsp:spPr>
        <a:xfrm>
          <a:off x="63893" y="347245"/>
          <a:ext cx="1157484" cy="1157484"/>
        </a:xfrm>
        <a:prstGeom prst="ellipse">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EE14A5E8-7B8E-4F99-BEB2-FEDD23040203}">
      <dsp:nvSpPr>
        <dsp:cNvPr id="0" name=""/>
        <dsp:cNvSpPr/>
      </dsp:nvSpPr>
      <dsp:spPr>
        <a:xfrm>
          <a:off x="979232" y="1851975"/>
          <a:ext cx="8745122" cy="925987"/>
        </a:xfrm>
        <a:prstGeom prst="rect">
          <a:avLst/>
        </a:prstGeom>
        <a:noFill/>
        <a:ln w="19050" cap="flat" cmpd="sng" algn="ctr">
          <a:solidFill>
            <a:schemeClr val="accent3"/>
          </a:solidFill>
          <a:prstDash val="sysDot"/>
          <a:round/>
          <a:headEnd type="none" w="med" len="med"/>
          <a:tailEnd type="none" w="med" len="med"/>
        </a:ln>
        <a:effectLst/>
      </dsp:spPr>
      <dsp:style>
        <a:lnRef idx="0">
          <a:scrgbClr r="0" g="0" b="0"/>
        </a:lnRef>
        <a:fillRef idx="0">
          <a:scrgbClr r="0" g="0" b="0"/>
        </a:fillRef>
        <a:effectRef idx="0">
          <a:scrgbClr r="0" g="0" b="0"/>
        </a:effectRef>
        <a:fontRef idx="minor">
          <a:schemeClr val="accent3"/>
        </a:fontRef>
      </dsp:style>
      <dsp:txBody>
        <a:bodyPr spcFirstLastPara="0" vert="horz" wrap="square" lIns="735003" tIns="60960" rIns="60960" bIns="60960" numCol="1" spcCol="1270" anchor="ctr" anchorCtr="0">
          <a:noAutofit/>
        </a:bodyPr>
        <a:lstStyle/>
        <a:p>
          <a:pPr marL="0" lvl="0" indent="0" algn="l" defTabSz="711200">
            <a:lnSpc>
              <a:spcPct val="90000"/>
            </a:lnSpc>
            <a:spcBef>
              <a:spcPct val="0"/>
            </a:spcBef>
            <a:spcAft>
              <a:spcPct val="35000"/>
            </a:spcAft>
            <a:buNone/>
          </a:pPr>
          <a:r>
            <a:rPr lang="en-IN" sz="2400" kern="1200">
              <a:solidFill>
                <a:prstClr val="black"/>
              </a:solidFill>
              <a:latin typeface="Kobern "/>
              <a:ea typeface="Arial Unicode MS"/>
              <a:cs typeface="+mn-cs"/>
            </a:rPr>
            <a:t>Applicability of circular on reverse charge transactions </a:t>
          </a:r>
        </a:p>
      </dsp:txBody>
      <dsp:txXfrm>
        <a:off x="979232" y="1851975"/>
        <a:ext cx="8745122" cy="925987"/>
      </dsp:txXfrm>
    </dsp:sp>
    <dsp:sp modelId="{EF59FC0D-0F57-4112-B9F2-38A2589BE9F5}">
      <dsp:nvSpPr>
        <dsp:cNvPr id="0" name=""/>
        <dsp:cNvSpPr/>
      </dsp:nvSpPr>
      <dsp:spPr>
        <a:xfrm>
          <a:off x="400489" y="1736227"/>
          <a:ext cx="1157484" cy="1157484"/>
        </a:xfrm>
        <a:prstGeom prst="ellipse">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F0EAD217-062D-42B6-BCAB-3E5EC527C6D9}">
      <dsp:nvSpPr>
        <dsp:cNvPr id="0" name=""/>
        <dsp:cNvSpPr/>
      </dsp:nvSpPr>
      <dsp:spPr>
        <a:xfrm>
          <a:off x="642635" y="3240957"/>
          <a:ext cx="9081719" cy="925987"/>
        </a:xfrm>
        <a:prstGeom prst="rect">
          <a:avLst/>
        </a:prstGeom>
        <a:noFill/>
        <a:ln w="19050" cap="flat" cmpd="sng" algn="ctr">
          <a:solidFill>
            <a:schemeClr val="accent3"/>
          </a:solidFill>
          <a:prstDash val="sysDot"/>
          <a:round/>
          <a:headEnd type="none" w="med" len="med"/>
          <a:tailEnd type="none" w="med" len="med"/>
        </a:ln>
        <a:effectLst/>
      </dsp:spPr>
      <dsp:style>
        <a:lnRef idx="0">
          <a:scrgbClr r="0" g="0" b="0"/>
        </a:lnRef>
        <a:fillRef idx="0">
          <a:scrgbClr r="0" g="0" b="0"/>
        </a:fillRef>
        <a:effectRef idx="0">
          <a:scrgbClr r="0" g="0" b="0"/>
        </a:effectRef>
        <a:fontRef idx="minor">
          <a:schemeClr val="accent3"/>
        </a:fontRef>
      </dsp:style>
      <dsp:txBody>
        <a:bodyPr spcFirstLastPara="0" vert="horz" wrap="square" lIns="735003" tIns="60960" rIns="60960" bIns="60960" numCol="1" spcCol="1270" anchor="ctr" anchorCtr="0">
          <a:noAutofit/>
        </a:bodyPr>
        <a:lstStyle/>
        <a:p>
          <a:pPr marL="0" lvl="0" indent="0" algn="l" defTabSz="711200">
            <a:lnSpc>
              <a:spcPct val="90000"/>
            </a:lnSpc>
            <a:spcBef>
              <a:spcPct val="0"/>
            </a:spcBef>
            <a:spcAft>
              <a:spcPct val="35000"/>
            </a:spcAft>
            <a:buNone/>
          </a:pPr>
          <a:r>
            <a:rPr lang="en-IN" sz="2400" strike="noStrike" kern="1200">
              <a:solidFill>
                <a:schemeClr val="tx1"/>
              </a:solidFill>
              <a:latin typeface="Kobern "/>
            </a:rPr>
            <a:t>Applicability on</a:t>
          </a:r>
          <a:r>
            <a:rPr lang="en-IN" sz="2400" strike="noStrike" kern="1200">
              <a:solidFill>
                <a:srgbClr val="FF0000"/>
              </a:solidFill>
              <a:latin typeface="Kobern "/>
            </a:rPr>
            <a:t> </a:t>
          </a:r>
          <a:r>
            <a:rPr lang="en-IN" sz="2400" kern="1200">
              <a:latin typeface="Kobern "/>
            </a:rPr>
            <a:t>valuation in case of related parties</a:t>
          </a:r>
          <a:endParaRPr lang="en-US" sz="2400" kern="1200">
            <a:solidFill>
              <a:prstClr val="black"/>
            </a:solidFill>
            <a:latin typeface="Kobern "/>
            <a:ea typeface="Arial Unicode MS"/>
            <a:cs typeface="+mn-cs"/>
          </a:endParaRPr>
        </a:p>
      </dsp:txBody>
      <dsp:txXfrm>
        <a:off x="642635" y="3240957"/>
        <a:ext cx="9081719" cy="925987"/>
      </dsp:txXfrm>
    </dsp:sp>
    <dsp:sp modelId="{C23DD2ED-1013-4967-B638-9FFBEBBD4050}">
      <dsp:nvSpPr>
        <dsp:cNvPr id="0" name=""/>
        <dsp:cNvSpPr/>
      </dsp:nvSpPr>
      <dsp:spPr>
        <a:xfrm>
          <a:off x="63893" y="3125208"/>
          <a:ext cx="1157484" cy="1157484"/>
        </a:xfrm>
        <a:prstGeom prst="ellipse">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C22064-B356-4588-BD2D-AB8C07E259B3}">
      <dsp:nvSpPr>
        <dsp:cNvPr id="0" name=""/>
        <dsp:cNvSpPr/>
      </dsp:nvSpPr>
      <dsp:spPr>
        <a:xfrm>
          <a:off x="-5234396" y="-721026"/>
          <a:ext cx="6233438" cy="6233438"/>
        </a:xfrm>
        <a:prstGeom prst="blockArc">
          <a:avLst>
            <a:gd name="adj1" fmla="val 18900000"/>
            <a:gd name="adj2" fmla="val 2700000"/>
            <a:gd name="adj3" fmla="val 347"/>
          </a:avLst>
        </a:pr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BF1C783-9D57-48B8-A317-865A5334E9CD}">
      <dsp:nvSpPr>
        <dsp:cNvPr id="0" name=""/>
        <dsp:cNvSpPr/>
      </dsp:nvSpPr>
      <dsp:spPr>
        <a:xfrm>
          <a:off x="642635" y="462993"/>
          <a:ext cx="9081719" cy="925987"/>
        </a:xfrm>
        <a:prstGeom prst="rect">
          <a:avLst/>
        </a:prstGeom>
        <a:noFill/>
        <a:ln w="19050" cap="flat" cmpd="sng" algn="ctr">
          <a:solidFill>
            <a:schemeClr val="accent3"/>
          </a:solidFill>
          <a:prstDash val="sysDot"/>
          <a:round/>
          <a:headEnd type="none" w="med" len="med"/>
          <a:tailEnd type="none" w="med" len="med"/>
        </a:ln>
        <a:effectLst/>
      </dsp:spPr>
      <dsp:style>
        <a:lnRef idx="0">
          <a:scrgbClr r="0" g="0" b="0"/>
        </a:lnRef>
        <a:fillRef idx="0">
          <a:scrgbClr r="0" g="0" b="0"/>
        </a:fillRef>
        <a:effectRef idx="0">
          <a:scrgbClr r="0" g="0" b="0"/>
        </a:effectRef>
        <a:fontRef idx="minor">
          <a:schemeClr val="accent3"/>
        </a:fontRef>
      </dsp:style>
      <dsp:txBody>
        <a:bodyPr spcFirstLastPara="0" vert="horz" wrap="square" lIns="735003" tIns="60960" rIns="60960" bIns="60960" numCol="1" spcCol="1270" anchor="ctr" anchorCtr="0">
          <a:noAutofit/>
        </a:bodyPr>
        <a:lstStyle/>
        <a:p>
          <a:pPr marL="0" lvl="0" indent="0" algn="l" defTabSz="711200">
            <a:lnSpc>
              <a:spcPct val="90000"/>
            </a:lnSpc>
            <a:spcBef>
              <a:spcPct val="0"/>
            </a:spcBef>
            <a:spcAft>
              <a:spcPct val="35000"/>
            </a:spcAft>
            <a:buNone/>
          </a:pPr>
          <a:r>
            <a:rPr lang="en-IN" sz="2400" kern="1200">
              <a:solidFill>
                <a:prstClr val="black"/>
              </a:solidFill>
              <a:latin typeface="Kobern "/>
              <a:ea typeface="Arial Unicode MS"/>
              <a:cs typeface="+mn-cs"/>
            </a:rPr>
            <a:t>Applicability of circular on stock transfers – ITC accumulation </a:t>
          </a:r>
        </a:p>
      </dsp:txBody>
      <dsp:txXfrm>
        <a:off x="642635" y="462993"/>
        <a:ext cx="9081719" cy="925987"/>
      </dsp:txXfrm>
    </dsp:sp>
    <dsp:sp modelId="{9F3B468D-91F1-4318-ABCF-4DF562A15339}">
      <dsp:nvSpPr>
        <dsp:cNvPr id="0" name=""/>
        <dsp:cNvSpPr/>
      </dsp:nvSpPr>
      <dsp:spPr>
        <a:xfrm>
          <a:off x="63893" y="347245"/>
          <a:ext cx="1157484" cy="1157484"/>
        </a:xfrm>
        <a:prstGeom prst="ellipse">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EE14A5E8-7B8E-4F99-BEB2-FEDD23040203}">
      <dsp:nvSpPr>
        <dsp:cNvPr id="0" name=""/>
        <dsp:cNvSpPr/>
      </dsp:nvSpPr>
      <dsp:spPr>
        <a:xfrm>
          <a:off x="979232" y="1851975"/>
          <a:ext cx="8745122" cy="925987"/>
        </a:xfrm>
        <a:prstGeom prst="rect">
          <a:avLst/>
        </a:prstGeom>
        <a:noFill/>
        <a:ln w="19050" cap="flat" cmpd="sng" algn="ctr">
          <a:solidFill>
            <a:schemeClr val="accent3"/>
          </a:solidFill>
          <a:prstDash val="sysDot"/>
          <a:round/>
          <a:headEnd type="none" w="med" len="med"/>
          <a:tailEnd type="none" w="med" len="med"/>
        </a:ln>
        <a:effectLst/>
      </dsp:spPr>
      <dsp:style>
        <a:lnRef idx="0">
          <a:scrgbClr r="0" g="0" b="0"/>
        </a:lnRef>
        <a:fillRef idx="0">
          <a:scrgbClr r="0" g="0" b="0"/>
        </a:fillRef>
        <a:effectRef idx="0">
          <a:scrgbClr r="0" g="0" b="0"/>
        </a:effectRef>
        <a:fontRef idx="minor">
          <a:schemeClr val="accent3"/>
        </a:fontRef>
      </dsp:style>
      <dsp:txBody>
        <a:bodyPr spcFirstLastPara="0" vert="horz" wrap="square" lIns="735003" tIns="60960" rIns="60960" bIns="60960" numCol="1" spcCol="1270" anchor="ctr" anchorCtr="0">
          <a:noAutofit/>
        </a:bodyPr>
        <a:lstStyle/>
        <a:p>
          <a:pPr marL="0" lvl="0" indent="0" algn="l" defTabSz="711200">
            <a:lnSpc>
              <a:spcPct val="90000"/>
            </a:lnSpc>
            <a:spcBef>
              <a:spcPct val="0"/>
            </a:spcBef>
            <a:spcAft>
              <a:spcPct val="35000"/>
            </a:spcAft>
            <a:buNone/>
          </a:pPr>
          <a:r>
            <a:rPr lang="en-US" sz="2400" kern="1200">
              <a:solidFill>
                <a:prstClr val="black"/>
              </a:solidFill>
              <a:latin typeface="Kobern "/>
              <a:ea typeface="Arial Unicode MS"/>
              <a:cs typeface="+mn-cs"/>
            </a:rPr>
            <a:t>Transfer of CGST/SGST as IGST by raising supply invoice?</a:t>
          </a:r>
          <a:endParaRPr lang="en-IN" sz="2400" kern="1200">
            <a:solidFill>
              <a:prstClr val="black"/>
            </a:solidFill>
            <a:latin typeface="Kobern "/>
            <a:ea typeface="Arial Unicode MS"/>
            <a:cs typeface="+mn-cs"/>
          </a:endParaRPr>
        </a:p>
      </dsp:txBody>
      <dsp:txXfrm>
        <a:off x="979232" y="1851975"/>
        <a:ext cx="8745122" cy="925987"/>
      </dsp:txXfrm>
    </dsp:sp>
    <dsp:sp modelId="{EF59FC0D-0F57-4112-B9F2-38A2589BE9F5}">
      <dsp:nvSpPr>
        <dsp:cNvPr id="0" name=""/>
        <dsp:cNvSpPr/>
      </dsp:nvSpPr>
      <dsp:spPr>
        <a:xfrm>
          <a:off x="400489" y="1736227"/>
          <a:ext cx="1157484" cy="1157484"/>
        </a:xfrm>
        <a:prstGeom prst="ellipse">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F0EAD217-062D-42B6-BCAB-3E5EC527C6D9}">
      <dsp:nvSpPr>
        <dsp:cNvPr id="0" name=""/>
        <dsp:cNvSpPr/>
      </dsp:nvSpPr>
      <dsp:spPr>
        <a:xfrm>
          <a:off x="642635" y="3240957"/>
          <a:ext cx="9081719" cy="925987"/>
        </a:xfrm>
        <a:prstGeom prst="rect">
          <a:avLst/>
        </a:prstGeom>
        <a:noFill/>
        <a:ln w="19050" cap="flat" cmpd="sng" algn="ctr">
          <a:solidFill>
            <a:schemeClr val="accent3"/>
          </a:solidFill>
          <a:prstDash val="sysDot"/>
          <a:round/>
          <a:headEnd type="none" w="med" len="med"/>
          <a:tailEnd type="none" w="med" len="med"/>
        </a:ln>
        <a:effectLst/>
      </dsp:spPr>
      <dsp:style>
        <a:lnRef idx="0">
          <a:scrgbClr r="0" g="0" b="0"/>
        </a:lnRef>
        <a:fillRef idx="0">
          <a:scrgbClr r="0" g="0" b="0"/>
        </a:fillRef>
        <a:effectRef idx="0">
          <a:scrgbClr r="0" g="0" b="0"/>
        </a:effectRef>
        <a:fontRef idx="minor">
          <a:schemeClr val="accent3"/>
        </a:fontRef>
      </dsp:style>
      <dsp:txBody>
        <a:bodyPr spcFirstLastPara="0" vert="horz" wrap="square" lIns="735003" tIns="60960" rIns="60960" bIns="60960" numCol="1" spcCol="1270" anchor="ctr" anchorCtr="0">
          <a:noAutofit/>
        </a:bodyPr>
        <a:lstStyle/>
        <a:p>
          <a:pPr marL="0" lvl="0" indent="0" algn="l" defTabSz="711200">
            <a:lnSpc>
              <a:spcPct val="90000"/>
            </a:lnSpc>
            <a:spcBef>
              <a:spcPct val="0"/>
            </a:spcBef>
            <a:spcAft>
              <a:spcPct val="35000"/>
            </a:spcAft>
            <a:buNone/>
          </a:pPr>
          <a:r>
            <a:rPr lang="en-IN" sz="2400" kern="1200">
              <a:latin typeface="Kobern "/>
            </a:rPr>
            <a:t>Whether perquisites can also be included under ‘Salary’? </a:t>
          </a:r>
          <a:endParaRPr lang="en-US" sz="2400" kern="1200">
            <a:solidFill>
              <a:prstClr val="black"/>
            </a:solidFill>
            <a:latin typeface="Kobern "/>
            <a:ea typeface="Arial Unicode MS"/>
            <a:cs typeface="+mn-cs"/>
          </a:endParaRPr>
        </a:p>
      </dsp:txBody>
      <dsp:txXfrm>
        <a:off x="642635" y="3240957"/>
        <a:ext cx="9081719" cy="925987"/>
      </dsp:txXfrm>
    </dsp:sp>
    <dsp:sp modelId="{C23DD2ED-1013-4967-B638-9FFBEBBD4050}">
      <dsp:nvSpPr>
        <dsp:cNvPr id="0" name=""/>
        <dsp:cNvSpPr/>
      </dsp:nvSpPr>
      <dsp:spPr>
        <a:xfrm>
          <a:off x="63893" y="3125208"/>
          <a:ext cx="1157484" cy="1157484"/>
        </a:xfrm>
        <a:prstGeom prst="ellipse">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AC28E7-D2CD-4788-9FEF-92013BB112A3}">
      <dsp:nvSpPr>
        <dsp:cNvPr id="0" name=""/>
        <dsp:cNvSpPr/>
      </dsp:nvSpPr>
      <dsp:spPr>
        <a:xfrm>
          <a:off x="0" y="1216401"/>
          <a:ext cx="2437247" cy="220513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889000">
            <a:lnSpc>
              <a:spcPct val="90000"/>
            </a:lnSpc>
            <a:spcBef>
              <a:spcPct val="0"/>
            </a:spcBef>
            <a:spcAft>
              <a:spcPct val="15000"/>
            </a:spcAft>
            <a:buChar char="•"/>
          </a:pPr>
          <a:r>
            <a:rPr lang="en-US" sz="2000" kern="1200"/>
            <a:t>Mismatching Principle Envisaged</a:t>
          </a:r>
        </a:p>
        <a:p>
          <a:pPr marL="228600" lvl="1" indent="-228600" algn="l" defTabSz="889000">
            <a:lnSpc>
              <a:spcPct val="90000"/>
            </a:lnSpc>
            <a:spcBef>
              <a:spcPct val="0"/>
            </a:spcBef>
            <a:spcAft>
              <a:spcPct val="15000"/>
            </a:spcAft>
            <a:buChar char="•"/>
          </a:pPr>
          <a:r>
            <a:rPr lang="en-US" sz="2000" kern="1200"/>
            <a:t>Section 16(2)(c)- only restriction</a:t>
          </a:r>
        </a:p>
      </dsp:txBody>
      <dsp:txXfrm>
        <a:off x="50746" y="1267147"/>
        <a:ext cx="2335755" cy="1631111"/>
      </dsp:txXfrm>
    </dsp:sp>
    <dsp:sp modelId="{389CDBB6-73AE-46A4-845F-973C79B7ABA3}">
      <dsp:nvSpPr>
        <dsp:cNvPr id="0" name=""/>
        <dsp:cNvSpPr/>
      </dsp:nvSpPr>
      <dsp:spPr>
        <a:xfrm>
          <a:off x="533052" y="3022601"/>
          <a:ext cx="2009369" cy="7990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kern="1200"/>
            <a:t>Introduction of GST (July 2017)</a:t>
          </a:r>
        </a:p>
      </dsp:txBody>
      <dsp:txXfrm>
        <a:off x="556456" y="3046005"/>
        <a:ext cx="1962561" cy="7522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70AC8A-D3AB-49D8-9BFF-55A16E74B392}">
      <dsp:nvSpPr>
        <dsp:cNvPr id="0" name=""/>
        <dsp:cNvSpPr/>
      </dsp:nvSpPr>
      <dsp:spPr>
        <a:xfrm>
          <a:off x="663407" y="2103433"/>
          <a:ext cx="2933467" cy="20209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endParaRPr lang="en-US" sz="1600" kern="1200"/>
        </a:p>
        <a:p>
          <a:pPr marL="228600" lvl="1" indent="-228600" algn="l" defTabSz="889000">
            <a:lnSpc>
              <a:spcPct val="90000"/>
            </a:lnSpc>
            <a:spcBef>
              <a:spcPct val="0"/>
            </a:spcBef>
            <a:spcAft>
              <a:spcPct val="15000"/>
            </a:spcAft>
            <a:buChar char="•"/>
          </a:pPr>
          <a:r>
            <a:rPr lang="en-US" sz="2000" kern="1200"/>
            <a:t>Rule 36(4) introduced w.e.f. 09.10.2019</a:t>
          </a:r>
        </a:p>
        <a:p>
          <a:pPr marL="228600" lvl="1" indent="-228600" algn="l" defTabSz="889000">
            <a:lnSpc>
              <a:spcPct val="90000"/>
            </a:lnSpc>
            <a:spcBef>
              <a:spcPct val="0"/>
            </a:spcBef>
            <a:spcAft>
              <a:spcPct val="15000"/>
            </a:spcAft>
            <a:buChar char="•"/>
          </a:pPr>
          <a:r>
            <a:rPr lang="en-US" sz="2000" kern="1200"/>
            <a:t>Benefit of buffer of 20%/10%/5%</a:t>
          </a:r>
        </a:p>
      </dsp:txBody>
      <dsp:txXfrm>
        <a:off x="709915" y="2149941"/>
        <a:ext cx="2840451" cy="1494870"/>
      </dsp:txXfrm>
    </dsp:sp>
    <dsp:sp modelId="{8AF43603-1141-4F63-8BB1-0C017D192637}">
      <dsp:nvSpPr>
        <dsp:cNvPr id="0" name=""/>
        <dsp:cNvSpPr/>
      </dsp:nvSpPr>
      <dsp:spPr>
        <a:xfrm>
          <a:off x="1753940" y="1635545"/>
          <a:ext cx="2178002" cy="8661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n-US" sz="2600" kern="1200"/>
            <a:t>Matching with GSTR-2A/2B</a:t>
          </a:r>
        </a:p>
      </dsp:txBody>
      <dsp:txXfrm>
        <a:off x="1779308" y="1660913"/>
        <a:ext cx="2127266" cy="81538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AC28E7-D2CD-4788-9FEF-92013BB112A3}">
      <dsp:nvSpPr>
        <dsp:cNvPr id="0" name=""/>
        <dsp:cNvSpPr/>
      </dsp:nvSpPr>
      <dsp:spPr>
        <a:xfrm>
          <a:off x="0" y="1006761"/>
          <a:ext cx="2783329" cy="223553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800100">
            <a:lnSpc>
              <a:spcPct val="90000"/>
            </a:lnSpc>
            <a:spcBef>
              <a:spcPct val="0"/>
            </a:spcBef>
            <a:spcAft>
              <a:spcPct val="15000"/>
            </a:spcAft>
            <a:buChar char="•"/>
          </a:pPr>
          <a:r>
            <a:rPr lang="en-US" sz="1800" kern="1200">
              <a:latin typeface="Kobern"/>
            </a:rPr>
            <a:t>Section 16(2)(c)- Bharti Telemedia Ltd, Cummins Technologies Pvt. Ltd.</a:t>
          </a:r>
        </a:p>
        <a:p>
          <a:pPr marL="171450" lvl="1" indent="-171450" algn="l" defTabSz="800100">
            <a:lnSpc>
              <a:spcPct val="90000"/>
            </a:lnSpc>
            <a:spcBef>
              <a:spcPct val="0"/>
            </a:spcBef>
            <a:spcAft>
              <a:spcPct val="15000"/>
            </a:spcAft>
            <a:buChar char="•"/>
          </a:pPr>
          <a:r>
            <a:rPr lang="en-US" sz="1800" kern="1200">
              <a:latin typeface="Kobern"/>
            </a:rPr>
            <a:t>Rule 36(4)- LGW Industries Ltd, GR </a:t>
          </a:r>
          <a:r>
            <a:rPr lang="en-US" sz="1800" kern="1200" err="1">
              <a:latin typeface="Kobern"/>
            </a:rPr>
            <a:t>Infraprojects</a:t>
          </a:r>
          <a:r>
            <a:rPr lang="en-US" sz="1800" kern="1200">
              <a:latin typeface="Kobern"/>
            </a:rPr>
            <a:t> Ltd. etc.</a:t>
          </a:r>
        </a:p>
      </dsp:txBody>
      <dsp:txXfrm>
        <a:off x="51446" y="1058207"/>
        <a:ext cx="2680437" cy="1653600"/>
      </dsp:txXfrm>
    </dsp:sp>
    <dsp:sp modelId="{389CDBB6-73AE-46A4-845F-973C79B7ABA3}">
      <dsp:nvSpPr>
        <dsp:cNvPr id="0" name=""/>
        <dsp:cNvSpPr/>
      </dsp:nvSpPr>
      <dsp:spPr>
        <a:xfrm>
          <a:off x="673358" y="3127125"/>
          <a:ext cx="2294694" cy="9866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Kobern"/>
            </a:rPr>
            <a:t>Constitutional Validity- Challenged </a:t>
          </a:r>
        </a:p>
      </dsp:txBody>
      <dsp:txXfrm>
        <a:off x="702256" y="3156023"/>
        <a:ext cx="2236898" cy="92886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70AC8A-D3AB-49D8-9BFF-55A16E74B392}">
      <dsp:nvSpPr>
        <dsp:cNvPr id="0" name=""/>
        <dsp:cNvSpPr/>
      </dsp:nvSpPr>
      <dsp:spPr>
        <a:xfrm>
          <a:off x="1344647" y="1750266"/>
          <a:ext cx="2370086" cy="222323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889000">
            <a:lnSpc>
              <a:spcPct val="90000"/>
            </a:lnSpc>
            <a:spcBef>
              <a:spcPct val="0"/>
            </a:spcBef>
            <a:spcAft>
              <a:spcPct val="15000"/>
            </a:spcAft>
            <a:buChar char="•"/>
          </a:pPr>
          <a:r>
            <a:rPr lang="en-US" sz="2000" kern="1200"/>
            <a:t>Validity to Rule 36(4)</a:t>
          </a:r>
        </a:p>
        <a:p>
          <a:pPr marL="228600" lvl="1" indent="-228600" algn="l" defTabSz="889000">
            <a:lnSpc>
              <a:spcPct val="90000"/>
            </a:lnSpc>
            <a:spcBef>
              <a:spcPct val="0"/>
            </a:spcBef>
            <a:spcAft>
              <a:spcPct val="15000"/>
            </a:spcAft>
            <a:buChar char="•"/>
          </a:pPr>
          <a:r>
            <a:rPr lang="en-US" sz="2000" kern="1200"/>
            <a:t>w.e.f. 01.01.2022</a:t>
          </a:r>
        </a:p>
        <a:p>
          <a:pPr marL="114300" lvl="1" indent="-114300" algn="l" defTabSz="688975">
            <a:lnSpc>
              <a:spcPct val="90000"/>
            </a:lnSpc>
            <a:spcBef>
              <a:spcPct val="0"/>
            </a:spcBef>
            <a:spcAft>
              <a:spcPct val="15000"/>
            </a:spcAft>
            <a:buChar char="•"/>
          </a:pPr>
          <a:endParaRPr lang="en-US" sz="1550" kern="1200"/>
        </a:p>
      </dsp:txBody>
      <dsp:txXfrm>
        <a:off x="1395810" y="1801429"/>
        <a:ext cx="2267760" cy="1644501"/>
      </dsp:txXfrm>
    </dsp:sp>
    <dsp:sp modelId="{8AF43603-1141-4F63-8BB1-0C017D192637}">
      <dsp:nvSpPr>
        <dsp:cNvPr id="0" name=""/>
        <dsp:cNvSpPr/>
      </dsp:nvSpPr>
      <dsp:spPr>
        <a:xfrm>
          <a:off x="357656" y="3150559"/>
          <a:ext cx="2172012" cy="86373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n-US" sz="2600" kern="1200"/>
            <a:t>Section 16 (2)(aa)</a:t>
          </a:r>
        </a:p>
      </dsp:txBody>
      <dsp:txXfrm>
        <a:off x="382954" y="3175857"/>
        <a:ext cx="2121416" cy="81314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E5FF49-FDA6-4295-B505-1DB998535607}">
      <dsp:nvSpPr>
        <dsp:cNvPr id="0" name=""/>
        <dsp:cNvSpPr/>
      </dsp:nvSpPr>
      <dsp:spPr>
        <a:xfrm>
          <a:off x="8421469" y="949042"/>
          <a:ext cx="2514327" cy="2514455"/>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B939D76-62F6-4604-BC31-9F804EACA61E}">
      <dsp:nvSpPr>
        <dsp:cNvPr id="0" name=""/>
        <dsp:cNvSpPr/>
      </dsp:nvSpPr>
      <dsp:spPr>
        <a:xfrm>
          <a:off x="8505568" y="1032872"/>
          <a:ext cx="2347208" cy="2346795"/>
        </a:xfrm>
        <a:prstGeom prst="ellipse">
          <a:avLst/>
        </a:prstGeom>
        <a:solidFill>
          <a:schemeClr val="lt1">
            <a:alpha val="90000"/>
            <a:hueOff val="0"/>
            <a:satOff val="0"/>
            <a:lumOff val="0"/>
            <a:alphaOff val="0"/>
          </a:schemeClr>
        </a:solidFill>
        <a:ln w="6350" cap="flat" cmpd="sng" algn="ctr">
          <a:solidFill>
            <a:schemeClr val="accent1"/>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Re-availment on payment of tax by supplier</a:t>
          </a:r>
          <a:endParaRPr lang="en-US" sz="1800" kern="1200"/>
        </a:p>
      </dsp:txBody>
      <dsp:txXfrm>
        <a:off x="8840883" y="1368192"/>
        <a:ext cx="1676577" cy="1676156"/>
      </dsp:txXfrm>
    </dsp:sp>
    <dsp:sp modelId="{43C8F228-0ADE-41B1-9E00-D96C109D81FF}">
      <dsp:nvSpPr>
        <dsp:cNvPr id="0" name=""/>
        <dsp:cNvSpPr/>
      </dsp:nvSpPr>
      <dsp:spPr>
        <a:xfrm rot="2700000">
          <a:off x="5812241" y="948865"/>
          <a:ext cx="2514368" cy="2514368"/>
        </a:xfrm>
        <a:prstGeom prst="teardrop">
          <a:avLst>
            <a:gd name="adj" fmla="val 1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3EA5967-E481-4564-95AC-0FB2D9E2FAD2}">
      <dsp:nvSpPr>
        <dsp:cNvPr id="0" name=""/>
        <dsp:cNvSpPr/>
      </dsp:nvSpPr>
      <dsp:spPr>
        <a:xfrm>
          <a:off x="5907142" y="1032872"/>
          <a:ext cx="2347208" cy="2346795"/>
        </a:xfrm>
        <a:prstGeom prst="ellipse">
          <a:avLst/>
        </a:prstGeom>
        <a:solidFill>
          <a:schemeClr val="lt1">
            <a:alpha val="90000"/>
            <a:hueOff val="0"/>
            <a:satOff val="0"/>
            <a:lumOff val="0"/>
            <a:alphaOff val="0"/>
          </a:schemeClr>
        </a:solidFill>
        <a:ln w="6350" cap="flat" cmpd="sng" algn="ctr">
          <a:solidFill>
            <a:schemeClr val="accent1"/>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a:t>Reversal along with Interest</a:t>
          </a:r>
          <a:endParaRPr lang="en-US" sz="2000" kern="1200"/>
        </a:p>
      </dsp:txBody>
      <dsp:txXfrm>
        <a:off x="6242458" y="1368192"/>
        <a:ext cx="1676577" cy="1676156"/>
      </dsp:txXfrm>
    </dsp:sp>
    <dsp:sp modelId="{E53842AC-34A5-4566-ABD8-BEE0CBAD972B}">
      <dsp:nvSpPr>
        <dsp:cNvPr id="0" name=""/>
        <dsp:cNvSpPr/>
      </dsp:nvSpPr>
      <dsp:spPr>
        <a:xfrm rot="2700000">
          <a:off x="3224598" y="948865"/>
          <a:ext cx="2514368" cy="2514368"/>
        </a:xfrm>
        <a:prstGeom prst="teardrop">
          <a:avLst>
            <a:gd name="adj" fmla="val 1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664ADC5-6460-44F5-84AA-6E5BE9442D0C}">
      <dsp:nvSpPr>
        <dsp:cNvPr id="0" name=""/>
        <dsp:cNvSpPr/>
      </dsp:nvSpPr>
      <dsp:spPr>
        <a:xfrm>
          <a:off x="3308717" y="1032872"/>
          <a:ext cx="2347208" cy="2346795"/>
        </a:xfrm>
        <a:prstGeom prst="ellipse">
          <a:avLst/>
        </a:prstGeom>
        <a:solidFill>
          <a:schemeClr val="lt1">
            <a:alpha val="90000"/>
            <a:hueOff val="0"/>
            <a:satOff val="0"/>
            <a:lumOff val="0"/>
            <a:alphaOff val="0"/>
          </a:schemeClr>
        </a:solidFill>
        <a:ln w="6350" cap="flat" cmpd="sng" algn="ctr">
          <a:solidFill>
            <a:schemeClr val="accent1"/>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a:sym typeface="Wingdings" panose="05000000000000000000" pitchFamily="2" charset="2"/>
            </a:rPr>
            <a:t>Self Assessed ITC</a:t>
          </a:r>
          <a:endParaRPr lang="en-US" sz="2400" kern="1200"/>
        </a:p>
      </dsp:txBody>
      <dsp:txXfrm>
        <a:off x="3644032" y="1368192"/>
        <a:ext cx="1676577" cy="1676156"/>
      </dsp:txXfrm>
    </dsp:sp>
    <dsp:sp modelId="{F85A6504-CC6D-4D0D-A521-4BE70EBF3A68}">
      <dsp:nvSpPr>
        <dsp:cNvPr id="0" name=""/>
        <dsp:cNvSpPr/>
      </dsp:nvSpPr>
      <dsp:spPr>
        <a:xfrm rot="2700000">
          <a:off x="626172" y="948865"/>
          <a:ext cx="2514368" cy="2514368"/>
        </a:xfrm>
        <a:prstGeom prst="teardrop">
          <a:avLst>
            <a:gd name="adj" fmla="val 1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841EEA4-E357-4542-8467-0F7E5ED20740}">
      <dsp:nvSpPr>
        <dsp:cNvPr id="0" name=""/>
        <dsp:cNvSpPr/>
      </dsp:nvSpPr>
      <dsp:spPr>
        <a:xfrm>
          <a:off x="710291" y="1032872"/>
          <a:ext cx="2347208" cy="2346795"/>
        </a:xfrm>
        <a:prstGeom prst="ellipse">
          <a:avLst/>
        </a:prstGeom>
        <a:solidFill>
          <a:schemeClr val="lt1">
            <a:alpha val="90000"/>
            <a:hueOff val="0"/>
            <a:satOff val="0"/>
            <a:lumOff val="0"/>
            <a:alphaOff val="0"/>
          </a:schemeClr>
        </a:solidFill>
        <a:ln w="6350" cap="flat" cmpd="sng" algn="ctr">
          <a:solidFill>
            <a:schemeClr val="accent1"/>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a:t>Provisional ITC</a:t>
          </a:r>
        </a:p>
      </dsp:txBody>
      <dsp:txXfrm>
        <a:off x="1045607" y="1368192"/>
        <a:ext cx="1676577" cy="167615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4.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1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FA2128-2320-4F90-B94A-AD79A93B5789}" type="datetimeFigureOut">
              <a:rPr lang="en-IN" smtClean="0"/>
              <a:t>04-08-2023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55E33-D7B8-4D48-847A-E18B9A406626}" type="slidenum">
              <a:rPr lang="en-IN" smtClean="0"/>
              <a:t>‹#›</a:t>
            </a:fld>
            <a:endParaRPr lang="en-IN"/>
          </a:p>
        </p:txBody>
      </p:sp>
    </p:spTree>
    <p:extLst>
      <p:ext uri="{BB962C8B-B14F-4D97-AF65-F5344CB8AC3E}">
        <p14:creationId xmlns:p14="http://schemas.microsoft.com/office/powerpoint/2010/main" val="268026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D92B7071-33EF-433B-A755-F7412A2F46D7}" type="slidenum">
              <a:rPr lang="en-US" smtClean="0"/>
              <a:t>10</a:t>
            </a:fld>
            <a:endParaRPr lang="en-US"/>
          </a:p>
        </p:txBody>
      </p:sp>
    </p:spTree>
    <p:extLst>
      <p:ext uri="{BB962C8B-B14F-4D97-AF65-F5344CB8AC3E}">
        <p14:creationId xmlns:p14="http://schemas.microsoft.com/office/powerpoint/2010/main" val="18524606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Circulars - 183_15_2022 dated - 27 December 2022</a:t>
            </a:r>
          </a:p>
        </p:txBody>
      </p:sp>
      <p:sp>
        <p:nvSpPr>
          <p:cNvPr id="4" name="Slide Number Placeholder 3"/>
          <p:cNvSpPr>
            <a:spLocks noGrp="1"/>
          </p:cNvSpPr>
          <p:nvPr>
            <p:ph type="sldNum" sz="quarter" idx="5"/>
          </p:nvPr>
        </p:nvSpPr>
        <p:spPr/>
        <p:txBody>
          <a:bodyPr/>
          <a:lstStyle/>
          <a:p>
            <a:fld id="{A6855E33-D7B8-4D48-847A-E18B9A406626}" type="slidenum">
              <a:rPr lang="en-IN" smtClean="0"/>
              <a:t>44</a:t>
            </a:fld>
            <a:endParaRPr lang="en-IN"/>
          </a:p>
        </p:txBody>
      </p:sp>
    </p:spTree>
    <p:extLst>
      <p:ext uri="{BB962C8B-B14F-4D97-AF65-F5344CB8AC3E}">
        <p14:creationId xmlns:p14="http://schemas.microsoft.com/office/powerpoint/2010/main" val="863875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 Circulars - 193_05_2023-GST dated - 17 July 2023</a:t>
            </a:r>
          </a:p>
        </p:txBody>
      </p:sp>
      <p:sp>
        <p:nvSpPr>
          <p:cNvPr id="4" name="Slide Number Placeholder 3"/>
          <p:cNvSpPr>
            <a:spLocks noGrp="1"/>
          </p:cNvSpPr>
          <p:nvPr>
            <p:ph type="sldNum" sz="quarter" idx="5"/>
          </p:nvPr>
        </p:nvSpPr>
        <p:spPr/>
        <p:txBody>
          <a:bodyPr/>
          <a:lstStyle/>
          <a:p>
            <a:fld id="{A6855E33-D7B8-4D48-847A-E18B9A406626}" type="slidenum">
              <a:rPr lang="en-IN" smtClean="0"/>
              <a:t>45</a:t>
            </a:fld>
            <a:endParaRPr lang="en-IN"/>
          </a:p>
        </p:txBody>
      </p:sp>
    </p:spTree>
    <p:extLst>
      <p:ext uri="{BB962C8B-B14F-4D97-AF65-F5344CB8AC3E}">
        <p14:creationId xmlns:p14="http://schemas.microsoft.com/office/powerpoint/2010/main" val="3340768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6855E33-D7B8-4D48-847A-E18B9A406626}" type="slidenum">
              <a:rPr lang="en-IN" smtClean="0"/>
              <a:t>47</a:t>
            </a:fld>
            <a:endParaRPr lang="en-IN"/>
          </a:p>
        </p:txBody>
      </p:sp>
    </p:spTree>
    <p:extLst>
      <p:ext uri="{BB962C8B-B14F-4D97-AF65-F5344CB8AC3E}">
        <p14:creationId xmlns:p14="http://schemas.microsoft.com/office/powerpoint/2010/main" val="3850720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12. HG Infra</a:t>
            </a:r>
          </a:p>
        </p:txBody>
      </p:sp>
      <p:sp>
        <p:nvSpPr>
          <p:cNvPr id="4" name="Slide Number Placeholder 3"/>
          <p:cNvSpPr>
            <a:spLocks noGrp="1"/>
          </p:cNvSpPr>
          <p:nvPr>
            <p:ph type="sldNum" sz="quarter" idx="5"/>
          </p:nvPr>
        </p:nvSpPr>
        <p:spPr/>
        <p:txBody>
          <a:bodyPr/>
          <a:lstStyle/>
          <a:p>
            <a:fld id="{A6855E33-D7B8-4D48-847A-E18B9A406626}" type="slidenum">
              <a:rPr lang="en-IN" smtClean="0"/>
              <a:t>51</a:t>
            </a:fld>
            <a:endParaRPr lang="en-IN"/>
          </a:p>
        </p:txBody>
      </p:sp>
    </p:spTree>
    <p:extLst>
      <p:ext uri="{BB962C8B-B14F-4D97-AF65-F5344CB8AC3E}">
        <p14:creationId xmlns:p14="http://schemas.microsoft.com/office/powerpoint/2010/main" val="17068403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13. Retention Money Mail</a:t>
            </a:r>
          </a:p>
        </p:txBody>
      </p:sp>
      <p:sp>
        <p:nvSpPr>
          <p:cNvPr id="4" name="Slide Number Placeholder 3"/>
          <p:cNvSpPr>
            <a:spLocks noGrp="1"/>
          </p:cNvSpPr>
          <p:nvPr>
            <p:ph type="sldNum" sz="quarter" idx="5"/>
          </p:nvPr>
        </p:nvSpPr>
        <p:spPr/>
        <p:txBody>
          <a:bodyPr/>
          <a:lstStyle/>
          <a:p>
            <a:fld id="{A6855E33-D7B8-4D48-847A-E18B9A406626}" type="slidenum">
              <a:rPr lang="en-IN" smtClean="0"/>
              <a:t>52</a:t>
            </a:fld>
            <a:endParaRPr lang="en-IN"/>
          </a:p>
        </p:txBody>
      </p:sp>
    </p:spTree>
    <p:extLst>
      <p:ext uri="{BB962C8B-B14F-4D97-AF65-F5344CB8AC3E}">
        <p14:creationId xmlns:p14="http://schemas.microsoft.com/office/powerpoint/2010/main" val="14222355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9. </a:t>
            </a:r>
            <a:r>
              <a:rPr lang="en-US" b="1" dirty="0"/>
              <a:t>Mahindra &amp; Mahindra </a:t>
            </a:r>
          </a:p>
        </p:txBody>
      </p:sp>
      <p:sp>
        <p:nvSpPr>
          <p:cNvPr id="4" name="Slide Number Placeholder 3"/>
          <p:cNvSpPr>
            <a:spLocks noGrp="1"/>
          </p:cNvSpPr>
          <p:nvPr>
            <p:ph type="sldNum" sz="quarter" idx="5"/>
          </p:nvPr>
        </p:nvSpPr>
        <p:spPr/>
        <p:txBody>
          <a:bodyPr/>
          <a:lstStyle/>
          <a:p>
            <a:fld id="{A6855E33-D7B8-4D48-847A-E18B9A406626}" type="slidenum">
              <a:rPr lang="en-IN" smtClean="0"/>
              <a:t>55</a:t>
            </a:fld>
            <a:endParaRPr lang="en-IN"/>
          </a:p>
        </p:txBody>
      </p:sp>
    </p:spTree>
    <p:extLst>
      <p:ext uri="{BB962C8B-B14F-4D97-AF65-F5344CB8AC3E}">
        <p14:creationId xmlns:p14="http://schemas.microsoft.com/office/powerpoint/2010/main" val="2733116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ltLang="ko-KR" b="1" u="sng"/>
              <a:t>Meaning of </a:t>
            </a:r>
            <a:r>
              <a:rPr lang="en-US" b="1" u="sng"/>
              <a:t>continuous supply of services (Section 2(33) of the CGST Act)</a:t>
            </a:r>
          </a:p>
          <a:p>
            <a:pPr marL="457200" lvl="1" indent="0">
              <a:buNone/>
            </a:pPr>
            <a:r>
              <a:rPr lang="en-US" i="1"/>
              <a:t>“a supply of services which is provided, or agreed to be provided, continuously or on recurrent basis, under a contract, for a period exceeding three months with periodic payment obligations and includes supply of such services as the Government may, subject to such conditions, as it may, by notification, specify”</a:t>
            </a:r>
            <a:endParaRPr lang="en-GB"/>
          </a:p>
          <a:p>
            <a:endParaRPr lang="en-IN"/>
          </a:p>
        </p:txBody>
      </p:sp>
      <p:sp>
        <p:nvSpPr>
          <p:cNvPr id="4" name="Slide Number Placeholder 3"/>
          <p:cNvSpPr>
            <a:spLocks noGrp="1"/>
          </p:cNvSpPr>
          <p:nvPr>
            <p:ph type="sldNum" sz="quarter" idx="5"/>
          </p:nvPr>
        </p:nvSpPr>
        <p:spPr/>
        <p:txBody>
          <a:bodyPr/>
          <a:lstStyle/>
          <a:p>
            <a:fld id="{ED96B466-7F1B-49F7-BCF2-BA0671524B84}" type="slidenum">
              <a:rPr lang="en-US" smtClean="0"/>
              <a:t>58</a:t>
            </a:fld>
            <a:endParaRPr lang="en-US"/>
          </a:p>
        </p:txBody>
      </p:sp>
    </p:spTree>
    <p:extLst>
      <p:ext uri="{BB962C8B-B14F-4D97-AF65-F5344CB8AC3E}">
        <p14:creationId xmlns:p14="http://schemas.microsoft.com/office/powerpoint/2010/main" val="28776617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855E33-D7B8-4D48-847A-E18B9A406626}" type="slidenum">
              <a:rPr lang="en-IN" smtClean="0"/>
              <a:t>59</a:t>
            </a:fld>
            <a:endParaRPr lang="en-IN"/>
          </a:p>
        </p:txBody>
      </p:sp>
    </p:spTree>
    <p:extLst>
      <p:ext uri="{BB962C8B-B14F-4D97-AF65-F5344CB8AC3E}">
        <p14:creationId xmlns:p14="http://schemas.microsoft.com/office/powerpoint/2010/main" val="2815230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6855E33-D7B8-4D48-847A-E18B9A406626}" type="slidenum">
              <a:rPr lang="en-IN" smtClean="0"/>
              <a:t>62</a:t>
            </a:fld>
            <a:endParaRPr lang="en-IN"/>
          </a:p>
        </p:txBody>
      </p:sp>
    </p:spTree>
    <p:extLst>
      <p:ext uri="{BB962C8B-B14F-4D97-AF65-F5344CB8AC3E}">
        <p14:creationId xmlns:p14="http://schemas.microsoft.com/office/powerpoint/2010/main" val="32532819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15. Press Release 73/2017 </a:t>
            </a:r>
            <a:endParaRPr lang="en-US" dirty="0"/>
          </a:p>
        </p:txBody>
      </p:sp>
      <p:sp>
        <p:nvSpPr>
          <p:cNvPr id="4" name="Slide Number Placeholder 3"/>
          <p:cNvSpPr>
            <a:spLocks noGrp="1"/>
          </p:cNvSpPr>
          <p:nvPr>
            <p:ph type="sldNum" sz="quarter" idx="5"/>
          </p:nvPr>
        </p:nvSpPr>
        <p:spPr/>
        <p:txBody>
          <a:bodyPr/>
          <a:lstStyle/>
          <a:p>
            <a:fld id="{A6855E33-D7B8-4D48-847A-E18B9A406626}" type="slidenum">
              <a:rPr lang="en-IN" smtClean="0"/>
              <a:t>65</a:t>
            </a:fld>
            <a:endParaRPr lang="en-IN"/>
          </a:p>
        </p:txBody>
      </p:sp>
    </p:spTree>
    <p:extLst>
      <p:ext uri="{BB962C8B-B14F-4D97-AF65-F5344CB8AC3E}">
        <p14:creationId xmlns:p14="http://schemas.microsoft.com/office/powerpoint/2010/main" val="250861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UcPeriod"/>
            </a:pPr>
            <a:r>
              <a:rPr lang="en-US" dirty="0">
                <a:cs typeface="Calibri"/>
              </a:rPr>
              <a:t>Notification 18/2022</a:t>
            </a:r>
            <a:endParaRPr lang="en-US" dirty="0"/>
          </a:p>
        </p:txBody>
      </p:sp>
      <p:sp>
        <p:nvSpPr>
          <p:cNvPr id="4" name="Slide Number Placeholder 3"/>
          <p:cNvSpPr>
            <a:spLocks noGrp="1"/>
          </p:cNvSpPr>
          <p:nvPr>
            <p:ph type="sldNum" sz="quarter" idx="5"/>
          </p:nvPr>
        </p:nvSpPr>
        <p:spPr/>
        <p:txBody>
          <a:bodyPr/>
          <a:lstStyle/>
          <a:p>
            <a:fld id="{A6855E33-D7B8-4D48-847A-E18B9A406626}" type="slidenum">
              <a:rPr lang="en-IN" smtClean="0"/>
              <a:t>11</a:t>
            </a:fld>
            <a:endParaRPr lang="en-IN"/>
          </a:p>
        </p:txBody>
      </p:sp>
    </p:spTree>
    <p:extLst>
      <p:ext uri="{BB962C8B-B14F-4D97-AF65-F5344CB8AC3E}">
        <p14:creationId xmlns:p14="http://schemas.microsoft.com/office/powerpoint/2010/main" val="22657247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UK VAT Notice 700/7, ‘</a:t>
            </a:r>
            <a:r>
              <a:rPr lang="en-US" b="1" dirty="0"/>
              <a:t>business gift is a gift of goods that is made in the course of your business</a:t>
            </a:r>
            <a:r>
              <a:rPr lang="en-US" dirty="0"/>
              <a:t> and for which you were entitled to reclaim the VAT that were charged on its purchase as input tax. It covers a wide range of items from </a:t>
            </a:r>
            <a:r>
              <a:rPr lang="en-US" b="1" dirty="0"/>
              <a:t>brochures, posters and advertising matter to expensive goods of the kind given as ‘executive presents’</a:t>
            </a:r>
            <a:r>
              <a:rPr lang="en-US" dirty="0"/>
              <a:t>.</a:t>
            </a:r>
          </a:p>
          <a:p>
            <a:pPr lvl="0"/>
            <a:r>
              <a:rPr lang="en-US" dirty="0"/>
              <a:t>Supply Guide under Malaysian GST Law: Examples of gift for business purposes are: </a:t>
            </a:r>
            <a:endParaRPr lang="en-IN" dirty="0"/>
          </a:p>
          <a:p>
            <a:pPr marL="0" indent="0">
              <a:buNone/>
            </a:pPr>
            <a:r>
              <a:rPr lang="en-US" b="1" dirty="0"/>
              <a:t>	(a) ceramic mug given to customer who purchased more than RM200 worth of goods at a retail outlet. </a:t>
            </a:r>
            <a:endParaRPr lang="en-IN" dirty="0"/>
          </a:p>
          <a:p>
            <a:pPr marL="0" indent="0">
              <a:buNone/>
            </a:pPr>
            <a:r>
              <a:rPr lang="en-US" b="1" dirty="0"/>
              <a:t>	(b) diary and calendars to customers and public.</a:t>
            </a:r>
            <a:endParaRPr lang="en-IN" dirty="0"/>
          </a:p>
          <a:p>
            <a:endParaRPr lang="en-US" dirty="0"/>
          </a:p>
          <a:p>
            <a:endParaRPr lang="en-IN" dirty="0"/>
          </a:p>
        </p:txBody>
      </p:sp>
      <p:sp>
        <p:nvSpPr>
          <p:cNvPr id="4" name="Slide Number Placeholder 3"/>
          <p:cNvSpPr>
            <a:spLocks noGrp="1"/>
          </p:cNvSpPr>
          <p:nvPr>
            <p:ph type="sldNum" sz="quarter" idx="5"/>
          </p:nvPr>
        </p:nvSpPr>
        <p:spPr/>
        <p:txBody>
          <a:bodyPr/>
          <a:lstStyle/>
          <a:p>
            <a:fld id="{0B3C6969-EC14-4422-B9BA-B6EF84FD7FFE}" type="slidenum">
              <a:rPr lang="en-IN" smtClean="0"/>
              <a:pPr/>
              <a:t>67</a:t>
            </a:fld>
            <a:endParaRPr lang="en-IN"/>
          </a:p>
        </p:txBody>
      </p:sp>
    </p:spTree>
    <p:extLst>
      <p:ext uri="{BB962C8B-B14F-4D97-AF65-F5344CB8AC3E}">
        <p14:creationId xmlns:p14="http://schemas.microsoft.com/office/powerpoint/2010/main" val="22529005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B3C6969-EC14-4422-B9BA-B6EF84FD7FFE}" type="slidenum">
              <a:rPr lang="en-IN" smtClean="0"/>
              <a:pPr/>
              <a:t>68</a:t>
            </a:fld>
            <a:endParaRPr lang="en-IN"/>
          </a:p>
        </p:txBody>
      </p:sp>
    </p:spTree>
    <p:extLst>
      <p:ext uri="{BB962C8B-B14F-4D97-AF65-F5344CB8AC3E}">
        <p14:creationId xmlns:p14="http://schemas.microsoft.com/office/powerpoint/2010/main" val="24334660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a:br>
            <a:endParaRPr lang="en-US" sz="1200">
              <a:solidFill>
                <a:schemeClr val="bg1"/>
              </a:solidFill>
            </a:endParaRPr>
          </a:p>
        </p:txBody>
      </p:sp>
      <p:sp>
        <p:nvSpPr>
          <p:cNvPr id="4" name="Slide Number Placeholder 3"/>
          <p:cNvSpPr>
            <a:spLocks noGrp="1"/>
          </p:cNvSpPr>
          <p:nvPr>
            <p:ph type="sldNum" sz="quarter" idx="5"/>
          </p:nvPr>
        </p:nvSpPr>
        <p:spPr/>
        <p:txBody>
          <a:bodyPr/>
          <a:lstStyle/>
          <a:p>
            <a:fld id="{ED96B466-7F1B-49F7-BCF2-BA0671524B84}" type="slidenum">
              <a:rPr lang="en-US" smtClean="0"/>
              <a:t>69</a:t>
            </a:fld>
            <a:endParaRPr lang="en-US"/>
          </a:p>
        </p:txBody>
      </p:sp>
    </p:spTree>
    <p:extLst>
      <p:ext uri="{BB962C8B-B14F-4D97-AF65-F5344CB8AC3E}">
        <p14:creationId xmlns:p14="http://schemas.microsoft.com/office/powerpoint/2010/main" val="2164336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3C6969-EC14-4422-B9BA-B6EF84FD7FFE}" type="slidenum">
              <a:rPr lang="en-IN" smtClean="0"/>
              <a:pPr/>
              <a:t>70</a:t>
            </a:fld>
            <a:endParaRPr lang="en-IN"/>
          </a:p>
        </p:txBody>
      </p:sp>
    </p:spTree>
    <p:extLst>
      <p:ext uri="{BB962C8B-B14F-4D97-AF65-F5344CB8AC3E}">
        <p14:creationId xmlns:p14="http://schemas.microsoft.com/office/powerpoint/2010/main" val="37198921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cs typeface="Calibri"/>
              </a:rPr>
              <a:t>Kuwait Petroleum</a:t>
            </a:r>
            <a:endParaRPr lang="en-IN"/>
          </a:p>
        </p:txBody>
      </p:sp>
      <p:sp>
        <p:nvSpPr>
          <p:cNvPr id="4" name="Slide Number Placeholder 3"/>
          <p:cNvSpPr>
            <a:spLocks noGrp="1"/>
          </p:cNvSpPr>
          <p:nvPr>
            <p:ph type="sldNum" sz="quarter" idx="5"/>
          </p:nvPr>
        </p:nvSpPr>
        <p:spPr/>
        <p:txBody>
          <a:bodyPr/>
          <a:lstStyle/>
          <a:p>
            <a:fld id="{0B3C6969-EC14-4422-B9BA-B6EF84FD7FFE}" type="slidenum">
              <a:rPr lang="en-IN" smtClean="0"/>
              <a:pPr/>
              <a:t>71</a:t>
            </a:fld>
            <a:endParaRPr lang="en-IN"/>
          </a:p>
        </p:txBody>
      </p:sp>
    </p:spTree>
    <p:extLst>
      <p:ext uri="{BB962C8B-B14F-4D97-AF65-F5344CB8AC3E}">
        <p14:creationId xmlns:p14="http://schemas.microsoft.com/office/powerpoint/2010/main" val="38611454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17. HMRC-v-Associated-Newspapers</a:t>
            </a:r>
            <a:endParaRPr lang="en-US" dirty="0"/>
          </a:p>
        </p:txBody>
      </p:sp>
      <p:sp>
        <p:nvSpPr>
          <p:cNvPr id="4" name="Slide Number Placeholder 3"/>
          <p:cNvSpPr>
            <a:spLocks noGrp="1"/>
          </p:cNvSpPr>
          <p:nvPr>
            <p:ph type="sldNum" sz="quarter" idx="5"/>
          </p:nvPr>
        </p:nvSpPr>
        <p:spPr/>
        <p:txBody>
          <a:bodyPr/>
          <a:lstStyle/>
          <a:p>
            <a:fld id="{0B3C6969-EC14-4422-B9BA-B6EF84FD7FFE}" type="slidenum">
              <a:rPr lang="en-IN" smtClean="0"/>
              <a:pPr/>
              <a:t>72</a:t>
            </a:fld>
            <a:endParaRPr lang="en-IN"/>
          </a:p>
        </p:txBody>
      </p:sp>
    </p:spTree>
    <p:extLst>
      <p:ext uri="{BB962C8B-B14F-4D97-AF65-F5344CB8AC3E}">
        <p14:creationId xmlns:p14="http://schemas.microsoft.com/office/powerpoint/2010/main" val="14814059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b="1" u="sng" dirty="0"/>
          </a:p>
        </p:txBody>
      </p:sp>
      <p:sp>
        <p:nvSpPr>
          <p:cNvPr id="4" name="Slide Number Placeholder 3"/>
          <p:cNvSpPr>
            <a:spLocks noGrp="1"/>
          </p:cNvSpPr>
          <p:nvPr>
            <p:ph type="sldNum" sz="quarter" idx="5"/>
          </p:nvPr>
        </p:nvSpPr>
        <p:spPr/>
        <p:txBody>
          <a:bodyPr/>
          <a:lstStyle/>
          <a:p>
            <a:fld id="{0B3C6969-EC14-4422-B9BA-B6EF84FD7FFE}" type="slidenum">
              <a:rPr lang="en-IN" smtClean="0"/>
              <a:pPr/>
              <a:t>73</a:t>
            </a:fld>
            <a:endParaRPr lang="en-IN"/>
          </a:p>
        </p:txBody>
      </p:sp>
    </p:spTree>
    <p:extLst>
      <p:ext uri="{BB962C8B-B14F-4D97-AF65-F5344CB8AC3E}">
        <p14:creationId xmlns:p14="http://schemas.microsoft.com/office/powerpoint/2010/main" val="33761461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No reversal required at the end of manufacturer. Reversals to be made at the end of dealers</a:t>
            </a:r>
          </a:p>
        </p:txBody>
      </p:sp>
      <p:sp>
        <p:nvSpPr>
          <p:cNvPr id="4" name="Slide Number Placeholder 3"/>
          <p:cNvSpPr>
            <a:spLocks noGrp="1"/>
          </p:cNvSpPr>
          <p:nvPr>
            <p:ph type="sldNum" sz="quarter" idx="5"/>
          </p:nvPr>
        </p:nvSpPr>
        <p:spPr/>
        <p:txBody>
          <a:bodyPr/>
          <a:lstStyle/>
          <a:p>
            <a:fld id="{0B3C6969-EC14-4422-B9BA-B6EF84FD7FFE}" type="slidenum">
              <a:rPr lang="en-IN" smtClean="0"/>
              <a:pPr/>
              <a:t>74</a:t>
            </a:fld>
            <a:endParaRPr lang="en-IN"/>
          </a:p>
        </p:txBody>
      </p:sp>
    </p:spTree>
    <p:extLst>
      <p:ext uri="{BB962C8B-B14F-4D97-AF65-F5344CB8AC3E}">
        <p14:creationId xmlns:p14="http://schemas.microsoft.com/office/powerpoint/2010/main" val="36249155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0B3C6969-EC14-4422-B9BA-B6EF84FD7FFE}" type="slidenum">
              <a:rPr lang="en-IN" smtClean="0"/>
              <a:pPr/>
              <a:t>77</a:t>
            </a:fld>
            <a:endParaRPr lang="en-IN"/>
          </a:p>
        </p:txBody>
      </p:sp>
    </p:spTree>
    <p:extLst>
      <p:ext uri="{BB962C8B-B14F-4D97-AF65-F5344CB8AC3E}">
        <p14:creationId xmlns:p14="http://schemas.microsoft.com/office/powerpoint/2010/main" val="4763474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0B3C6969-EC14-4422-B9BA-B6EF84FD7FFE}" type="slidenum">
              <a:rPr lang="en-IN" smtClean="0"/>
              <a:pPr/>
              <a:t>78</a:t>
            </a:fld>
            <a:endParaRPr lang="en-IN"/>
          </a:p>
        </p:txBody>
      </p:sp>
    </p:spTree>
    <p:extLst>
      <p:ext uri="{BB962C8B-B14F-4D97-AF65-F5344CB8AC3E}">
        <p14:creationId xmlns:p14="http://schemas.microsoft.com/office/powerpoint/2010/main" val="3894689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Bharti Telemedia Limited</a:t>
            </a:r>
          </a:p>
          <a:p>
            <a:pPr marL="228600" indent="-228600">
              <a:buAutoNum type="arabicPeriod"/>
            </a:pPr>
            <a:r>
              <a:rPr lang="en-US" dirty="0"/>
              <a:t>In Re_ M_s. Cummins India Limited</a:t>
            </a:r>
          </a:p>
          <a:p>
            <a:pPr marL="228600" indent="-228600">
              <a:buAutoNum type="arabicPeriod"/>
            </a:pPr>
            <a:r>
              <a:rPr lang="en-IN" dirty="0"/>
              <a:t>LGW Industries Limited (Calcutta HC) </a:t>
            </a:r>
            <a:endParaRPr lang="en-US" dirty="0">
              <a:cs typeface="Calibri"/>
            </a:endParaRPr>
          </a:p>
        </p:txBody>
      </p:sp>
      <p:sp>
        <p:nvSpPr>
          <p:cNvPr id="4" name="Slide Number Placeholder 3"/>
          <p:cNvSpPr>
            <a:spLocks noGrp="1"/>
          </p:cNvSpPr>
          <p:nvPr>
            <p:ph type="sldNum" sz="quarter" idx="5"/>
          </p:nvPr>
        </p:nvSpPr>
        <p:spPr/>
        <p:txBody>
          <a:bodyPr/>
          <a:lstStyle/>
          <a:p>
            <a:fld id="{A6855E33-D7B8-4D48-847A-E18B9A406626}" type="slidenum">
              <a:rPr lang="en-IN" smtClean="0"/>
              <a:t>15</a:t>
            </a:fld>
            <a:endParaRPr lang="en-IN"/>
          </a:p>
        </p:txBody>
      </p:sp>
    </p:spTree>
    <p:extLst>
      <p:ext uri="{BB962C8B-B14F-4D97-AF65-F5344CB8AC3E}">
        <p14:creationId xmlns:p14="http://schemas.microsoft.com/office/powerpoint/2010/main" val="15502231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 CMS Info System</a:t>
            </a:r>
          </a:p>
        </p:txBody>
      </p:sp>
      <p:sp>
        <p:nvSpPr>
          <p:cNvPr id="4" name="Slide Number Placeholder 3"/>
          <p:cNvSpPr>
            <a:spLocks noGrp="1"/>
          </p:cNvSpPr>
          <p:nvPr>
            <p:ph type="sldNum" sz="quarter" idx="5"/>
          </p:nvPr>
        </p:nvSpPr>
        <p:spPr/>
        <p:txBody>
          <a:bodyPr/>
          <a:lstStyle/>
          <a:p>
            <a:fld id="{A6855E33-D7B8-4D48-847A-E18B9A406626}" type="slidenum">
              <a:rPr lang="en-IN" smtClean="0"/>
              <a:t>79</a:t>
            </a:fld>
            <a:endParaRPr lang="en-IN"/>
          </a:p>
        </p:txBody>
      </p:sp>
    </p:spTree>
    <p:extLst>
      <p:ext uri="{BB962C8B-B14F-4D97-AF65-F5344CB8AC3E}">
        <p14:creationId xmlns:p14="http://schemas.microsoft.com/office/powerpoint/2010/main" val="2190263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0B3C6969-EC14-4422-B9BA-B6EF84FD7FFE}" type="slidenum">
              <a:rPr lang="en-IN" smtClean="0"/>
              <a:pPr/>
              <a:t>80</a:t>
            </a:fld>
            <a:endParaRPr lang="en-IN"/>
          </a:p>
        </p:txBody>
      </p:sp>
    </p:spTree>
    <p:extLst>
      <p:ext uri="{BB962C8B-B14F-4D97-AF65-F5344CB8AC3E}">
        <p14:creationId xmlns:p14="http://schemas.microsoft.com/office/powerpoint/2010/main" val="5149125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Advisable to take separate invoices</a:t>
            </a:r>
          </a:p>
        </p:txBody>
      </p:sp>
      <p:sp>
        <p:nvSpPr>
          <p:cNvPr id="4" name="Slide Number Placeholder 3"/>
          <p:cNvSpPr>
            <a:spLocks noGrp="1"/>
          </p:cNvSpPr>
          <p:nvPr>
            <p:ph type="sldNum" sz="quarter" idx="5"/>
          </p:nvPr>
        </p:nvSpPr>
        <p:spPr/>
        <p:txBody>
          <a:bodyPr/>
          <a:lstStyle/>
          <a:p>
            <a:fld id="{0B3C6969-EC14-4422-B9BA-B6EF84FD7FFE}" type="slidenum">
              <a:rPr lang="en-IN" smtClean="0"/>
              <a:pPr/>
              <a:t>82</a:t>
            </a:fld>
            <a:endParaRPr lang="en-IN"/>
          </a:p>
        </p:txBody>
      </p:sp>
    </p:spTree>
    <p:extLst>
      <p:ext uri="{BB962C8B-B14F-4D97-AF65-F5344CB8AC3E}">
        <p14:creationId xmlns:p14="http://schemas.microsoft.com/office/powerpoint/2010/main" val="23740532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20. </a:t>
            </a:r>
            <a:r>
              <a:rPr lang="en-US" b="1" i="1" dirty="0"/>
              <a:t>Commissioner of Customs, Kolkata vs. Rupa and Co. Ltd.</a:t>
            </a:r>
            <a:r>
              <a:rPr lang="en-US" dirty="0"/>
              <a:t> </a:t>
            </a:r>
            <a:r>
              <a:rPr lang="en-US" b="1" dirty="0"/>
              <a:t>(SC)</a:t>
            </a:r>
            <a:br>
              <a:rPr lang="en-US" b="1" dirty="0">
                <a:cs typeface="+mn-lt"/>
              </a:rPr>
            </a:br>
            <a:r>
              <a:rPr lang="en-US" b="1" dirty="0">
                <a:cs typeface="Calibri"/>
              </a:rPr>
              <a:t>20A. </a:t>
            </a:r>
            <a:r>
              <a:rPr lang="en-US" b="1" dirty="0" err="1"/>
              <a:t>Oblum</a:t>
            </a:r>
            <a:r>
              <a:rPr lang="en-US" b="1" dirty="0"/>
              <a:t> Electrical Industries Pvt. Ltd. vs. Collector. of Customs, Bombay (SC)</a:t>
            </a:r>
            <a:endParaRPr lang="en-US" dirty="0">
              <a:cs typeface="Calibri"/>
            </a:endParaRPr>
          </a:p>
        </p:txBody>
      </p:sp>
      <p:sp>
        <p:nvSpPr>
          <p:cNvPr id="4" name="Slide Number Placeholder 3"/>
          <p:cNvSpPr>
            <a:spLocks noGrp="1"/>
          </p:cNvSpPr>
          <p:nvPr>
            <p:ph type="sldNum" sz="quarter" idx="5"/>
          </p:nvPr>
        </p:nvSpPr>
        <p:spPr/>
        <p:txBody>
          <a:bodyPr/>
          <a:lstStyle/>
          <a:p>
            <a:fld id="{A6855E33-D7B8-4D48-847A-E18B9A406626}" type="slidenum">
              <a:rPr lang="en-IN" smtClean="0"/>
              <a:t>86</a:t>
            </a:fld>
            <a:endParaRPr lang="en-IN"/>
          </a:p>
        </p:txBody>
      </p:sp>
    </p:spTree>
    <p:extLst>
      <p:ext uri="{BB962C8B-B14F-4D97-AF65-F5344CB8AC3E}">
        <p14:creationId xmlns:p14="http://schemas.microsoft.com/office/powerpoint/2010/main" val="40856795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21. In Re_ M_s. GGL Hotel and Resort Company Limited</a:t>
            </a:r>
            <a:endParaRPr lang="en-US" dirty="0"/>
          </a:p>
        </p:txBody>
      </p:sp>
      <p:sp>
        <p:nvSpPr>
          <p:cNvPr id="4" name="Slide Number Placeholder 3"/>
          <p:cNvSpPr>
            <a:spLocks noGrp="1"/>
          </p:cNvSpPr>
          <p:nvPr>
            <p:ph type="sldNum" sz="quarter" idx="5"/>
          </p:nvPr>
        </p:nvSpPr>
        <p:spPr/>
        <p:txBody>
          <a:bodyPr/>
          <a:lstStyle/>
          <a:p>
            <a:fld id="{0B3C6969-EC14-4422-B9BA-B6EF84FD7FFE}" type="slidenum">
              <a:rPr lang="en-IN" smtClean="0"/>
              <a:pPr/>
              <a:t>87</a:t>
            </a:fld>
            <a:endParaRPr lang="en-IN"/>
          </a:p>
        </p:txBody>
      </p:sp>
    </p:spTree>
    <p:extLst>
      <p:ext uri="{BB962C8B-B14F-4D97-AF65-F5344CB8AC3E}">
        <p14:creationId xmlns:p14="http://schemas.microsoft.com/office/powerpoint/2010/main" val="23140278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22. MP_AAAR_03_2020_Jabalpur Entertainment</a:t>
            </a:r>
            <a:endParaRPr lang="en-IN" dirty="0">
              <a:cs typeface="Calibri"/>
            </a:endParaRPr>
          </a:p>
        </p:txBody>
      </p:sp>
      <p:sp>
        <p:nvSpPr>
          <p:cNvPr id="4" name="Slide Number Placeholder 3"/>
          <p:cNvSpPr>
            <a:spLocks noGrp="1"/>
          </p:cNvSpPr>
          <p:nvPr>
            <p:ph type="sldNum" sz="quarter" idx="5"/>
          </p:nvPr>
        </p:nvSpPr>
        <p:spPr/>
        <p:txBody>
          <a:bodyPr/>
          <a:lstStyle/>
          <a:p>
            <a:fld id="{0B3C6969-EC14-4422-B9BA-B6EF84FD7FFE}" type="slidenum">
              <a:rPr lang="en-IN" smtClean="0"/>
              <a:pPr/>
              <a:t>88</a:t>
            </a:fld>
            <a:endParaRPr lang="en-IN"/>
          </a:p>
        </p:txBody>
      </p:sp>
    </p:spTree>
    <p:extLst>
      <p:ext uri="{BB962C8B-B14F-4D97-AF65-F5344CB8AC3E}">
        <p14:creationId xmlns:p14="http://schemas.microsoft.com/office/powerpoint/2010/main" val="38883150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1200"/>
              </a:spcBef>
            </a:pPr>
            <a:r>
              <a:rPr lang="en-IN"/>
              <a:t>22A. </a:t>
            </a:r>
            <a:r>
              <a:rPr lang="en-US" b="1"/>
              <a:t>Municipal Corporation of Greater Bombay &amp; Ors. v. Indian Oil Corporation Ltd. (Supreme Court)</a:t>
            </a:r>
            <a:endParaRPr lang="en-US">
              <a:cs typeface="Calibri" panose="020F0502020204030204"/>
            </a:endParaRPr>
          </a:p>
          <a:p>
            <a:endParaRPr lang="en-IN" dirty="0">
              <a:cs typeface="Calibri"/>
            </a:endParaRPr>
          </a:p>
        </p:txBody>
      </p:sp>
      <p:sp>
        <p:nvSpPr>
          <p:cNvPr id="4" name="Slide Number Placeholder 3"/>
          <p:cNvSpPr>
            <a:spLocks noGrp="1"/>
          </p:cNvSpPr>
          <p:nvPr>
            <p:ph type="sldNum" sz="quarter" idx="5"/>
          </p:nvPr>
        </p:nvSpPr>
        <p:spPr/>
        <p:txBody>
          <a:bodyPr/>
          <a:lstStyle/>
          <a:p>
            <a:fld id="{0B3C6969-EC14-4422-B9BA-B6EF84FD7FFE}" type="slidenum">
              <a:rPr lang="en-IN" smtClean="0"/>
              <a:pPr/>
              <a:t>89</a:t>
            </a:fld>
            <a:endParaRPr lang="en-IN"/>
          </a:p>
        </p:txBody>
      </p:sp>
    </p:spTree>
    <p:extLst>
      <p:ext uri="{BB962C8B-B14F-4D97-AF65-F5344CB8AC3E}">
        <p14:creationId xmlns:p14="http://schemas.microsoft.com/office/powerpoint/2010/main" val="34745713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IN" dirty="0"/>
              <a:t>23. TRIVENI ENGINEERING &amp; INDUS. LTD. </a:t>
            </a:r>
            <a:br>
              <a:rPr lang="en-IN" dirty="0">
                <a:cs typeface="+mn-lt"/>
              </a:rPr>
            </a:br>
            <a:r>
              <a:rPr lang="en-IN" dirty="0"/>
              <a:t>24. Solid &amp; Correct Engineering Works &amp; Ors_</a:t>
            </a:r>
            <a:br>
              <a:rPr lang="en-IN" dirty="0">
                <a:cs typeface="+mn-lt"/>
              </a:rPr>
            </a:br>
            <a:r>
              <a:rPr lang="en-IN" dirty="0">
                <a:cs typeface="Calibri"/>
              </a:rPr>
              <a:t>24A. </a:t>
            </a:r>
            <a:r>
              <a:rPr lang="en-US" b="1" dirty="0"/>
              <a:t>Official Liquidator v. Sri Krishna Deo and Ors. (All. HC)</a:t>
            </a:r>
            <a:endParaRPr lang="en-US" dirty="0">
              <a:cs typeface="Calibri" panose="020F0502020204030204"/>
            </a:endParaRPr>
          </a:p>
          <a:p>
            <a:endParaRPr lang="en-IN" dirty="0">
              <a:cs typeface="Calibri"/>
            </a:endParaRPr>
          </a:p>
        </p:txBody>
      </p:sp>
      <p:sp>
        <p:nvSpPr>
          <p:cNvPr id="4" name="Slide Number Placeholder 3"/>
          <p:cNvSpPr>
            <a:spLocks noGrp="1"/>
          </p:cNvSpPr>
          <p:nvPr>
            <p:ph type="sldNum" sz="quarter" idx="5"/>
          </p:nvPr>
        </p:nvSpPr>
        <p:spPr/>
        <p:txBody>
          <a:bodyPr/>
          <a:lstStyle/>
          <a:p>
            <a:fld id="{0B3C6969-EC14-4422-B9BA-B6EF84FD7FFE}" type="slidenum">
              <a:rPr lang="en-IN" smtClean="0"/>
              <a:pPr/>
              <a:t>90</a:t>
            </a:fld>
            <a:endParaRPr lang="en-IN"/>
          </a:p>
        </p:txBody>
      </p:sp>
    </p:spTree>
    <p:extLst>
      <p:ext uri="{BB962C8B-B14F-4D97-AF65-F5344CB8AC3E}">
        <p14:creationId xmlns:p14="http://schemas.microsoft.com/office/powerpoint/2010/main" val="9334584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25. In </a:t>
            </a:r>
            <a:r>
              <a:rPr lang="en-US" b="1" err="1"/>
              <a:t>Re_M_s</a:t>
            </a:r>
            <a:r>
              <a:rPr lang="en-US" b="1"/>
              <a:t>. Jabalpur Hotels Private Limited</a:t>
            </a:r>
            <a:endParaRPr lang="en-US"/>
          </a:p>
        </p:txBody>
      </p:sp>
      <p:sp>
        <p:nvSpPr>
          <p:cNvPr id="4" name="Slide Number Placeholder 3"/>
          <p:cNvSpPr>
            <a:spLocks noGrp="1"/>
          </p:cNvSpPr>
          <p:nvPr>
            <p:ph type="sldNum" sz="quarter" idx="5"/>
          </p:nvPr>
        </p:nvSpPr>
        <p:spPr/>
        <p:txBody>
          <a:bodyPr/>
          <a:lstStyle/>
          <a:p>
            <a:fld id="{A6855E33-D7B8-4D48-847A-E18B9A406626}" type="slidenum">
              <a:rPr lang="en-IN" smtClean="0"/>
              <a:t>94</a:t>
            </a:fld>
            <a:endParaRPr lang="en-IN"/>
          </a:p>
        </p:txBody>
      </p:sp>
    </p:spTree>
    <p:extLst>
      <p:ext uri="{BB962C8B-B14F-4D97-AF65-F5344CB8AC3E}">
        <p14:creationId xmlns:p14="http://schemas.microsoft.com/office/powerpoint/2010/main" val="30459213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26. In Re_ M_s. Tarun Realtors Pvt. Ltd_</a:t>
            </a:r>
          </a:p>
        </p:txBody>
      </p:sp>
      <p:sp>
        <p:nvSpPr>
          <p:cNvPr id="4" name="Slide Number Placeholder 3"/>
          <p:cNvSpPr>
            <a:spLocks noGrp="1"/>
          </p:cNvSpPr>
          <p:nvPr>
            <p:ph type="sldNum" sz="quarter" idx="5"/>
          </p:nvPr>
        </p:nvSpPr>
        <p:spPr/>
        <p:txBody>
          <a:bodyPr/>
          <a:lstStyle/>
          <a:p>
            <a:fld id="{A6855E33-D7B8-4D48-847A-E18B9A406626}" type="slidenum">
              <a:rPr lang="en-IN" smtClean="0"/>
              <a:t>95</a:t>
            </a:fld>
            <a:endParaRPr lang="en-IN"/>
          </a:p>
        </p:txBody>
      </p:sp>
    </p:spTree>
    <p:extLst>
      <p:ext uri="{BB962C8B-B14F-4D97-AF65-F5344CB8AC3E}">
        <p14:creationId xmlns:p14="http://schemas.microsoft.com/office/powerpoint/2010/main" val="439820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1" u="sng" dirty="0"/>
              <a:t>4. Mahalaxmi</a:t>
            </a:r>
            <a:r>
              <a:rPr lang="en-GB" i="1" u="sng" dirty="0"/>
              <a:t> </a:t>
            </a:r>
            <a:r>
              <a:rPr lang="en-GB" b="1" i="1" u="sng" dirty="0"/>
              <a:t>Cotton Ginning Pressing And Oil Industries,</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0B3C6969-EC14-4422-B9BA-B6EF84FD7FFE}" type="slidenum">
              <a:rPr lang="en-IN" smtClean="0"/>
              <a:pPr/>
              <a:t>16</a:t>
            </a:fld>
            <a:endParaRPr lang="en-IN"/>
          </a:p>
        </p:txBody>
      </p:sp>
    </p:spTree>
    <p:extLst>
      <p:ext uri="{BB962C8B-B14F-4D97-AF65-F5344CB8AC3E}">
        <p14:creationId xmlns:p14="http://schemas.microsoft.com/office/powerpoint/2010/main" val="16975862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27. In Re_ M_s. </a:t>
            </a:r>
            <a:r>
              <a:rPr lang="en-US" dirty="0" err="1"/>
              <a:t>Wework</a:t>
            </a:r>
            <a:r>
              <a:rPr lang="en-US" dirty="0"/>
              <a:t> India Management Private Limited</a:t>
            </a:r>
            <a:endParaRPr lang="en-US"/>
          </a:p>
        </p:txBody>
      </p:sp>
      <p:sp>
        <p:nvSpPr>
          <p:cNvPr id="4" name="Slide Number Placeholder 3"/>
          <p:cNvSpPr>
            <a:spLocks noGrp="1"/>
          </p:cNvSpPr>
          <p:nvPr>
            <p:ph type="sldNum" sz="quarter" idx="5"/>
          </p:nvPr>
        </p:nvSpPr>
        <p:spPr/>
        <p:txBody>
          <a:bodyPr/>
          <a:lstStyle/>
          <a:p>
            <a:fld id="{A6855E33-D7B8-4D48-847A-E18B9A406626}" type="slidenum">
              <a:rPr lang="en-IN" smtClean="0"/>
              <a:t>96</a:t>
            </a:fld>
            <a:endParaRPr lang="en-IN"/>
          </a:p>
        </p:txBody>
      </p:sp>
    </p:spTree>
    <p:extLst>
      <p:ext uri="{BB962C8B-B14F-4D97-AF65-F5344CB8AC3E}">
        <p14:creationId xmlns:p14="http://schemas.microsoft.com/office/powerpoint/2010/main" val="20544327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28. Vodafone Mobile Services Limited</a:t>
            </a:r>
            <a:br>
              <a:rPr lang="en-US" dirty="0">
                <a:cs typeface="+mn-lt"/>
              </a:rPr>
            </a:br>
            <a:r>
              <a:rPr lang="en-US" dirty="0"/>
              <a:t>29. M_s. Bharti Airtel Ltd. </a:t>
            </a:r>
            <a:endParaRPr lang="en-US" dirty="0">
              <a:cs typeface="Calibri"/>
            </a:endParaRPr>
          </a:p>
        </p:txBody>
      </p:sp>
      <p:sp>
        <p:nvSpPr>
          <p:cNvPr id="4" name="Slide Number Placeholder 3"/>
          <p:cNvSpPr>
            <a:spLocks noGrp="1"/>
          </p:cNvSpPr>
          <p:nvPr>
            <p:ph type="sldNum" sz="quarter" idx="5"/>
          </p:nvPr>
        </p:nvSpPr>
        <p:spPr/>
        <p:txBody>
          <a:bodyPr/>
          <a:lstStyle/>
          <a:p>
            <a:fld id="{A6855E33-D7B8-4D48-847A-E18B9A406626}" type="slidenum">
              <a:rPr lang="en-IN" smtClean="0"/>
              <a:t>97</a:t>
            </a:fld>
            <a:endParaRPr lang="en-IN"/>
          </a:p>
        </p:txBody>
      </p:sp>
    </p:spTree>
    <p:extLst>
      <p:ext uri="{BB962C8B-B14F-4D97-AF65-F5344CB8AC3E}">
        <p14:creationId xmlns:p14="http://schemas.microsoft.com/office/powerpoint/2010/main" val="8683111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30. M_s. Safari Retreats Private Limited </a:t>
            </a:r>
            <a:endParaRPr lang="en-US"/>
          </a:p>
        </p:txBody>
      </p:sp>
      <p:sp>
        <p:nvSpPr>
          <p:cNvPr id="4" name="Slide Number Placeholder 3"/>
          <p:cNvSpPr>
            <a:spLocks noGrp="1"/>
          </p:cNvSpPr>
          <p:nvPr>
            <p:ph type="sldNum" sz="quarter" idx="5"/>
          </p:nvPr>
        </p:nvSpPr>
        <p:spPr/>
        <p:txBody>
          <a:bodyPr/>
          <a:lstStyle/>
          <a:p>
            <a:fld id="{0B3C6969-EC14-4422-B9BA-B6EF84FD7FFE}" type="slidenum">
              <a:rPr lang="en-IN" smtClean="0"/>
              <a:pPr/>
              <a:t>100</a:t>
            </a:fld>
            <a:endParaRPr lang="en-IN"/>
          </a:p>
        </p:txBody>
      </p:sp>
    </p:spTree>
    <p:extLst>
      <p:ext uri="{BB962C8B-B14F-4D97-AF65-F5344CB8AC3E}">
        <p14:creationId xmlns:p14="http://schemas.microsoft.com/office/powerpoint/2010/main" val="18455740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31. HUL_LO_ITC availability on leasehold rights</a:t>
            </a:r>
          </a:p>
          <a:p>
            <a:endParaRPr lang="en-IN"/>
          </a:p>
        </p:txBody>
      </p:sp>
      <p:sp>
        <p:nvSpPr>
          <p:cNvPr id="4" name="Slide Number Placeholder 3"/>
          <p:cNvSpPr>
            <a:spLocks noGrp="1"/>
          </p:cNvSpPr>
          <p:nvPr>
            <p:ph type="sldNum" sz="quarter" idx="5"/>
          </p:nvPr>
        </p:nvSpPr>
        <p:spPr/>
        <p:txBody>
          <a:bodyPr/>
          <a:lstStyle/>
          <a:p>
            <a:fld id="{0B3C6969-EC14-4422-B9BA-B6EF84FD7FFE}" type="slidenum">
              <a:rPr lang="en-IN" smtClean="0"/>
              <a:pPr/>
              <a:t>101</a:t>
            </a:fld>
            <a:endParaRPr lang="en-IN"/>
          </a:p>
        </p:txBody>
      </p:sp>
    </p:spTree>
    <p:extLst>
      <p:ext uri="{BB962C8B-B14F-4D97-AF65-F5344CB8AC3E}">
        <p14:creationId xmlns:p14="http://schemas.microsoft.com/office/powerpoint/2010/main" val="17587686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Calibri"/>
            </a:endParaRPr>
          </a:p>
        </p:txBody>
      </p:sp>
      <p:sp>
        <p:nvSpPr>
          <p:cNvPr id="4" name="Slide Number Placeholder 3"/>
          <p:cNvSpPr>
            <a:spLocks noGrp="1"/>
          </p:cNvSpPr>
          <p:nvPr>
            <p:ph type="sldNum" sz="quarter" idx="5"/>
          </p:nvPr>
        </p:nvSpPr>
        <p:spPr/>
        <p:txBody>
          <a:bodyPr/>
          <a:lstStyle/>
          <a:p>
            <a:fld id="{A6855E33-D7B8-4D48-847A-E18B9A406626}" type="slidenum">
              <a:rPr lang="en-IN" smtClean="0"/>
              <a:t>102</a:t>
            </a:fld>
            <a:endParaRPr lang="en-IN"/>
          </a:p>
        </p:txBody>
      </p:sp>
    </p:spTree>
    <p:extLst>
      <p:ext uri="{BB962C8B-B14F-4D97-AF65-F5344CB8AC3E}">
        <p14:creationId xmlns:p14="http://schemas.microsoft.com/office/powerpoint/2010/main" val="33318765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32. Daicel Chiral Technologies </a:t>
            </a:r>
            <a:r>
              <a:rPr lang="en-US" dirty="0">
                <a:effectLst/>
              </a:rPr>
              <a:t>(</a:t>
            </a:r>
            <a:r>
              <a:rPr lang="en-US" dirty="0"/>
              <a:t>India</a:t>
            </a:r>
            <a:r>
              <a:rPr lang="en-US" dirty="0">
                <a:effectLst/>
              </a:rPr>
              <a:t>) </a:t>
            </a:r>
            <a:r>
              <a:rPr lang="en-US" dirty="0"/>
              <a:t>Private Limited</a:t>
            </a:r>
          </a:p>
          <a:p>
            <a:r>
              <a:rPr lang="en-IN" dirty="0"/>
              <a:t>33. GGL Hotel And Resort Company Limited</a:t>
            </a:r>
            <a:endParaRPr lang="en-IN" sz="1200" dirty="0">
              <a:effectLst/>
              <a:latin typeface="Calibri" panose="020F0502020204030204" pitchFamily="34" charset="0"/>
              <a:ea typeface="Calibri" panose="020F0502020204030204" pitchFamily="34" charset="0"/>
            </a:endParaRPr>
          </a:p>
          <a:p>
            <a:r>
              <a:rPr lang="en-US" dirty="0"/>
              <a:t>21. M_s. GGL Hotel And Resort Company Limited AAAR</a:t>
            </a:r>
            <a:endParaRPr lang="en-IN" dirty="0"/>
          </a:p>
        </p:txBody>
      </p:sp>
      <p:sp>
        <p:nvSpPr>
          <p:cNvPr id="4" name="Slide Number Placeholder 3"/>
          <p:cNvSpPr>
            <a:spLocks noGrp="1"/>
          </p:cNvSpPr>
          <p:nvPr>
            <p:ph type="sldNum" sz="quarter" idx="5"/>
          </p:nvPr>
        </p:nvSpPr>
        <p:spPr/>
        <p:txBody>
          <a:bodyPr/>
          <a:lstStyle/>
          <a:p>
            <a:fld id="{0B3C6969-EC14-4422-B9BA-B6EF84FD7FFE}" type="slidenum">
              <a:rPr lang="en-IN" smtClean="0"/>
              <a:pPr/>
              <a:t>103</a:t>
            </a:fld>
            <a:endParaRPr lang="en-IN"/>
          </a:p>
        </p:txBody>
      </p:sp>
    </p:spTree>
    <p:extLst>
      <p:ext uri="{BB962C8B-B14F-4D97-AF65-F5344CB8AC3E}">
        <p14:creationId xmlns:p14="http://schemas.microsoft.com/office/powerpoint/2010/main" val="21885941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B3C6969-EC14-4422-B9BA-B6EF84FD7FFE}" type="slidenum">
              <a:rPr lang="en-IN" smtClean="0"/>
              <a:pPr/>
              <a:t>105</a:t>
            </a:fld>
            <a:endParaRPr lang="en-IN"/>
          </a:p>
        </p:txBody>
      </p:sp>
    </p:spTree>
    <p:extLst>
      <p:ext uri="{BB962C8B-B14F-4D97-AF65-F5344CB8AC3E}">
        <p14:creationId xmlns:p14="http://schemas.microsoft.com/office/powerpoint/2010/main" val="9904790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B3C6969-EC14-4422-B9BA-B6EF84FD7FFE}" type="slidenum">
              <a:rPr lang="en-IN" smtClean="0"/>
              <a:pPr/>
              <a:t>106</a:t>
            </a:fld>
            <a:endParaRPr lang="en-IN"/>
          </a:p>
        </p:txBody>
      </p:sp>
    </p:spTree>
    <p:extLst>
      <p:ext uri="{BB962C8B-B14F-4D97-AF65-F5344CB8AC3E}">
        <p14:creationId xmlns:p14="http://schemas.microsoft.com/office/powerpoint/2010/main" val="12701905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96B466-7F1B-49F7-BCF2-BA0671524B84}" type="slidenum">
              <a:rPr lang="en-US" smtClean="0"/>
              <a:t>107</a:t>
            </a:fld>
            <a:endParaRPr lang="en-US"/>
          </a:p>
        </p:txBody>
      </p:sp>
    </p:spTree>
    <p:extLst>
      <p:ext uri="{BB962C8B-B14F-4D97-AF65-F5344CB8AC3E}">
        <p14:creationId xmlns:p14="http://schemas.microsoft.com/office/powerpoint/2010/main" val="33141147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3CEB86C5-22C5-445E-B364-F6007561FDBB}" type="slidenum">
              <a:rPr lang="en-IN" smtClean="0"/>
              <a:t>108</a:t>
            </a:fld>
            <a:endParaRPr lang="en-IN"/>
          </a:p>
        </p:txBody>
      </p:sp>
    </p:spTree>
    <p:extLst>
      <p:ext uri="{BB962C8B-B14F-4D97-AF65-F5344CB8AC3E}">
        <p14:creationId xmlns:p14="http://schemas.microsoft.com/office/powerpoint/2010/main" val="1930258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u="sng" dirty="0"/>
              <a:t>5. Quest Merchandising India Pvt. Ltd. Versus Govt.</a:t>
            </a:r>
            <a:endParaRPr lang="en-IN" dirty="0"/>
          </a:p>
          <a:p>
            <a:endParaRPr lang="en-IN">
              <a:cs typeface="Calibri"/>
            </a:endParaRPr>
          </a:p>
        </p:txBody>
      </p:sp>
      <p:sp>
        <p:nvSpPr>
          <p:cNvPr id="4" name="Slide Number Placeholder 3"/>
          <p:cNvSpPr>
            <a:spLocks noGrp="1"/>
          </p:cNvSpPr>
          <p:nvPr>
            <p:ph type="sldNum" sz="quarter" idx="5"/>
          </p:nvPr>
        </p:nvSpPr>
        <p:spPr/>
        <p:txBody>
          <a:bodyPr/>
          <a:lstStyle/>
          <a:p>
            <a:fld id="{0B3C6969-EC14-4422-B9BA-B6EF84FD7FFE}" type="slidenum">
              <a:rPr lang="en-IN" smtClean="0"/>
              <a:pPr/>
              <a:t>17</a:t>
            </a:fld>
            <a:endParaRPr lang="en-IN"/>
          </a:p>
        </p:txBody>
      </p:sp>
    </p:spTree>
    <p:extLst>
      <p:ext uri="{BB962C8B-B14F-4D97-AF65-F5344CB8AC3E}">
        <p14:creationId xmlns:p14="http://schemas.microsoft.com/office/powerpoint/2010/main" val="19564116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34. M_s Lemon Tree Hotel</a:t>
            </a:r>
          </a:p>
          <a:p>
            <a:r>
              <a:rPr lang="en-US" dirty="0"/>
              <a:t>35. British Airways Plc India Branch </a:t>
            </a:r>
            <a:endParaRPr lang="en-US" dirty="0">
              <a:cs typeface="Calibri"/>
            </a:endParaRPr>
          </a:p>
        </p:txBody>
      </p:sp>
      <p:sp>
        <p:nvSpPr>
          <p:cNvPr id="4" name="Slide Number Placeholder 3"/>
          <p:cNvSpPr>
            <a:spLocks noGrp="1"/>
          </p:cNvSpPr>
          <p:nvPr>
            <p:ph type="sldNum" sz="quarter" idx="5"/>
          </p:nvPr>
        </p:nvSpPr>
        <p:spPr/>
        <p:txBody>
          <a:bodyPr/>
          <a:lstStyle/>
          <a:p>
            <a:fld id="{A6855E33-D7B8-4D48-847A-E18B9A406626}" type="slidenum">
              <a:rPr lang="en-IN" smtClean="0"/>
              <a:t>109</a:t>
            </a:fld>
            <a:endParaRPr lang="en-IN"/>
          </a:p>
        </p:txBody>
      </p:sp>
    </p:spTree>
    <p:extLst>
      <p:ext uri="{BB962C8B-B14F-4D97-AF65-F5344CB8AC3E}">
        <p14:creationId xmlns:p14="http://schemas.microsoft.com/office/powerpoint/2010/main" val="23691911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36. cir-1782022</a:t>
            </a:r>
          </a:p>
        </p:txBody>
      </p:sp>
      <p:sp>
        <p:nvSpPr>
          <p:cNvPr id="4" name="Slide Number Placeholder 3"/>
          <p:cNvSpPr>
            <a:spLocks noGrp="1"/>
          </p:cNvSpPr>
          <p:nvPr>
            <p:ph type="sldNum" sz="quarter" idx="5"/>
          </p:nvPr>
        </p:nvSpPr>
        <p:spPr/>
        <p:txBody>
          <a:bodyPr/>
          <a:lstStyle/>
          <a:p>
            <a:fld id="{A6855E33-D7B8-4D48-847A-E18B9A406626}" type="slidenum">
              <a:rPr lang="en-IN" smtClean="0"/>
              <a:t>111</a:t>
            </a:fld>
            <a:endParaRPr lang="en-IN"/>
          </a:p>
        </p:txBody>
      </p:sp>
    </p:spTree>
    <p:extLst>
      <p:ext uri="{BB962C8B-B14F-4D97-AF65-F5344CB8AC3E}">
        <p14:creationId xmlns:p14="http://schemas.microsoft.com/office/powerpoint/2010/main" val="35949009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37. </a:t>
            </a:r>
            <a:r>
              <a:rPr lang="en-US" dirty="0"/>
              <a:t>Availability of ITC on differential IGST paid at a subsequent stage on import of goods (Note)</a:t>
            </a:r>
            <a:endParaRPr lang="en-US" b="1" dirty="0"/>
          </a:p>
          <a:p>
            <a:r>
              <a:rPr lang="en-US" dirty="0"/>
              <a:t>ITC not available</a:t>
            </a:r>
            <a:endParaRPr lang="en-US">
              <a:cs typeface="Calibri"/>
            </a:endParaRPr>
          </a:p>
          <a:p>
            <a:r>
              <a:rPr lang="en-US" dirty="0"/>
              <a:t>Available</a:t>
            </a:r>
          </a:p>
          <a:p>
            <a:r>
              <a:rPr lang="en-US" dirty="0"/>
              <a:t>Available </a:t>
            </a:r>
          </a:p>
          <a:p>
            <a:r>
              <a:rPr lang="en-US" dirty="0"/>
              <a:t>Available-can be argued (Note)</a:t>
            </a:r>
          </a:p>
        </p:txBody>
      </p:sp>
      <p:sp>
        <p:nvSpPr>
          <p:cNvPr id="4" name="Slide Number Placeholder 3"/>
          <p:cNvSpPr>
            <a:spLocks noGrp="1"/>
          </p:cNvSpPr>
          <p:nvPr>
            <p:ph type="sldNum" sz="quarter" idx="5"/>
          </p:nvPr>
        </p:nvSpPr>
        <p:spPr/>
        <p:txBody>
          <a:bodyPr/>
          <a:lstStyle/>
          <a:p>
            <a:fld id="{0B3C6969-EC14-4422-B9BA-B6EF84FD7FFE}" type="slidenum">
              <a:rPr lang="en-IN" smtClean="0"/>
              <a:pPr/>
              <a:t>114</a:t>
            </a:fld>
            <a:endParaRPr lang="en-IN"/>
          </a:p>
        </p:txBody>
      </p:sp>
    </p:spTree>
    <p:extLst>
      <p:ext uri="{BB962C8B-B14F-4D97-AF65-F5344CB8AC3E}">
        <p14:creationId xmlns:p14="http://schemas.microsoft.com/office/powerpoint/2010/main" val="42676297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38. Northern Operating Systems</a:t>
            </a:r>
          </a:p>
        </p:txBody>
      </p:sp>
      <p:sp>
        <p:nvSpPr>
          <p:cNvPr id="4" name="Slide Number Placeholder 3"/>
          <p:cNvSpPr>
            <a:spLocks noGrp="1"/>
          </p:cNvSpPr>
          <p:nvPr>
            <p:ph type="sldNum" sz="quarter" idx="5"/>
          </p:nvPr>
        </p:nvSpPr>
        <p:spPr/>
        <p:txBody>
          <a:bodyPr/>
          <a:lstStyle/>
          <a:p>
            <a:fld id="{A6855E33-D7B8-4D48-847A-E18B9A406626}" type="slidenum">
              <a:rPr lang="en-IN" smtClean="0"/>
              <a:t>115</a:t>
            </a:fld>
            <a:endParaRPr lang="en-IN"/>
          </a:p>
        </p:txBody>
      </p:sp>
    </p:spTree>
    <p:extLst>
      <p:ext uri="{BB962C8B-B14F-4D97-AF65-F5344CB8AC3E}">
        <p14:creationId xmlns:p14="http://schemas.microsoft.com/office/powerpoint/2010/main" val="22873729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39. In Re_ M_s. Golden Tobacco Ltd_</a:t>
            </a:r>
            <a:endParaRPr lang="en-US" dirty="0"/>
          </a:p>
          <a:p>
            <a:r>
              <a:rPr lang="en-GB" dirty="0">
                <a:latin typeface="Kobern"/>
                <a:ea typeface="Tahoma"/>
                <a:cs typeface="Tahoma" panose="020B0604030504040204" pitchFamily="34" charset="0"/>
              </a:rPr>
              <a:t>40. GRB</a:t>
            </a:r>
            <a:r>
              <a:rPr lang="en-GB" sz="1200" dirty="0">
                <a:latin typeface="Kobern"/>
                <a:ea typeface="Tahoma"/>
                <a:cs typeface="Tahoma" panose="020B0604030504040204" pitchFamily="34" charset="0"/>
              </a:rPr>
              <a:t> Dairy </a:t>
            </a:r>
            <a:r>
              <a:rPr lang="en-GB" dirty="0">
                <a:latin typeface="Kobern"/>
                <a:ea typeface="Tahoma"/>
                <a:cs typeface="Tahoma" panose="020B0604030504040204" pitchFamily="34" charset="0"/>
              </a:rPr>
              <a:t>Foods-</a:t>
            </a:r>
          </a:p>
          <a:p>
            <a:r>
              <a:rPr lang="en-GB" dirty="0">
                <a:solidFill>
                  <a:srgbClr val="000000"/>
                </a:solidFill>
                <a:latin typeface="Kobern"/>
                <a:ea typeface="Tahoma"/>
                <a:cs typeface="Arial"/>
              </a:rPr>
              <a:t>41. </a:t>
            </a:r>
            <a:r>
              <a:rPr lang="en-GB" dirty="0"/>
              <a:t>JSPL - note on ITC on differential tax paid_19.07</a:t>
            </a:r>
          </a:p>
        </p:txBody>
      </p:sp>
      <p:sp>
        <p:nvSpPr>
          <p:cNvPr id="4" name="Slide Number Placeholder 3"/>
          <p:cNvSpPr>
            <a:spLocks noGrp="1"/>
          </p:cNvSpPr>
          <p:nvPr>
            <p:ph type="sldNum" sz="quarter" idx="5"/>
          </p:nvPr>
        </p:nvSpPr>
        <p:spPr/>
        <p:txBody>
          <a:bodyPr/>
          <a:lstStyle/>
          <a:p>
            <a:fld id="{66DBAA42-B09F-47E1-A76B-D6952D5A5D99}" type="slidenum">
              <a:rPr lang="en-IN" smtClean="0"/>
              <a:t>117</a:t>
            </a:fld>
            <a:endParaRPr lang="en-IN"/>
          </a:p>
        </p:txBody>
      </p:sp>
    </p:spTree>
    <p:extLst>
      <p:ext uri="{BB962C8B-B14F-4D97-AF65-F5344CB8AC3E}">
        <p14:creationId xmlns:p14="http://schemas.microsoft.com/office/powerpoint/2010/main" val="28690189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42. In Re_ M_s. MRF Ltd.-AAR</a:t>
            </a:r>
          </a:p>
          <a:p>
            <a:r>
              <a:rPr lang="en-US" dirty="0"/>
              <a:t>43. In Re_ M_s. MRF Ltd.-AAAR</a:t>
            </a:r>
            <a:endParaRPr lang="en-US" dirty="0">
              <a:cs typeface="Calibri"/>
            </a:endParaRPr>
          </a:p>
          <a:p>
            <a:r>
              <a:rPr lang="en-US" dirty="0"/>
              <a:t>44. In Re_ M_s. Santhosh Distributors</a:t>
            </a:r>
            <a:endParaRPr lang="en-US" dirty="0">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A6855E33-D7B8-4D48-847A-E18B9A406626}" type="slidenum">
              <a:rPr lang="en-IN" smtClean="0"/>
              <a:t>121</a:t>
            </a:fld>
            <a:endParaRPr lang="en-IN"/>
          </a:p>
        </p:txBody>
      </p:sp>
    </p:spTree>
    <p:extLst>
      <p:ext uri="{BB962C8B-B14F-4D97-AF65-F5344CB8AC3E}">
        <p14:creationId xmlns:p14="http://schemas.microsoft.com/office/powerpoint/2010/main" val="35499323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45. M_s Addison &amp; Co. Ltd_</a:t>
            </a:r>
            <a:br>
              <a:rPr lang="en-US" dirty="0">
                <a:cs typeface="+mn-lt"/>
              </a:rPr>
            </a:br>
            <a:br>
              <a:rPr lang="en-US" dirty="0">
                <a:cs typeface="+mn-lt"/>
              </a:rPr>
            </a:br>
            <a:r>
              <a:rPr lang="en-US" dirty="0"/>
              <a:t>“</a:t>
            </a:r>
            <a:r>
              <a:rPr lang="en-US" b="1" dirty="0"/>
              <a:t>SECTION 34. </a:t>
            </a:r>
            <a:r>
              <a:rPr lang="en-US" dirty="0"/>
              <a:t>(1) Where one or more tax invoices have been issued for supply of any goods or services or both and the taxable value or tax charged in that tax invoice is found to exceed the taxable value or tax payable in respect of such supply, or where the goods supplied are returned by the recipient, or where goods or services or both supplied are found to be deficient, the registered person, who has supplied such goods or services or both, may issue to the recipient one or more credit notes for supplies made in a financial year containing such particulars as may be prescribed.”</a:t>
            </a:r>
          </a:p>
          <a:p>
            <a:endParaRPr lang="en-US"/>
          </a:p>
          <a:p>
            <a:pPr algn="just"/>
            <a:r>
              <a:rPr lang="en-US" dirty="0"/>
              <a:t>Section 34(1) to be read harmoniously with Section 15</a:t>
            </a:r>
            <a:endParaRPr lang="en-US" dirty="0">
              <a:cs typeface="Calibri"/>
            </a:endParaRPr>
          </a:p>
          <a:p>
            <a:pPr algn="just"/>
            <a:r>
              <a:rPr lang="en-US" dirty="0"/>
              <a:t>Can be issued only if conditions mentioned under Section 15(3)(b) are fulfilled</a:t>
            </a:r>
            <a:endParaRPr lang="en-US" dirty="0">
              <a:cs typeface="Calibri"/>
            </a:endParaRPr>
          </a:p>
          <a:p>
            <a:pPr marL="171450" indent="-171450">
              <a:buFont typeface="Arial"/>
              <a:buChar char="•"/>
            </a:pPr>
            <a:endParaRPr lang="en-US"/>
          </a:p>
          <a:p>
            <a:endParaRPr lang="en-US"/>
          </a:p>
        </p:txBody>
      </p:sp>
      <p:sp>
        <p:nvSpPr>
          <p:cNvPr id="4" name="Slide Number Placeholder 3"/>
          <p:cNvSpPr>
            <a:spLocks noGrp="1"/>
          </p:cNvSpPr>
          <p:nvPr>
            <p:ph type="sldNum" sz="quarter" idx="5"/>
          </p:nvPr>
        </p:nvSpPr>
        <p:spPr/>
        <p:txBody>
          <a:bodyPr/>
          <a:lstStyle/>
          <a:p>
            <a:fld id="{A6855E33-D7B8-4D48-847A-E18B9A406626}" type="slidenum">
              <a:rPr lang="en-IN" smtClean="0"/>
              <a:t>122</a:t>
            </a:fld>
            <a:endParaRPr lang="en-IN"/>
          </a:p>
        </p:txBody>
      </p:sp>
    </p:spTree>
    <p:extLst>
      <p:ext uri="{BB962C8B-B14F-4D97-AF65-F5344CB8AC3E}">
        <p14:creationId xmlns:p14="http://schemas.microsoft.com/office/powerpoint/2010/main" val="35306902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u="sng" dirty="0">
                <a:cs typeface="Calibri"/>
              </a:rPr>
              <a:t>2. CUMMINS</a:t>
            </a:r>
            <a:r>
              <a:rPr lang="en-US" b="1" i="1" u="sng" dirty="0"/>
              <a:t> INDIA LIMITED [2022 (58) GSTL 549 (AAAR – Maharashtra)</a:t>
            </a:r>
            <a:endParaRPr lang="en-US" dirty="0"/>
          </a:p>
          <a:p>
            <a:r>
              <a:rPr lang="en-US" dirty="0"/>
              <a:t>46. Re_ M_s. Columbia Asia Hospitals Pvt. Ltd_</a:t>
            </a:r>
            <a:endParaRPr lang="en-US" dirty="0">
              <a:cs typeface="Calibri"/>
            </a:endParaRPr>
          </a:p>
        </p:txBody>
      </p:sp>
      <p:sp>
        <p:nvSpPr>
          <p:cNvPr id="4" name="Slide Number Placeholder 3"/>
          <p:cNvSpPr>
            <a:spLocks noGrp="1"/>
          </p:cNvSpPr>
          <p:nvPr>
            <p:ph type="sldNum" sz="quarter" idx="5"/>
          </p:nvPr>
        </p:nvSpPr>
        <p:spPr/>
        <p:txBody>
          <a:bodyPr/>
          <a:lstStyle/>
          <a:p>
            <a:fld id="{A6855E33-D7B8-4D48-847A-E18B9A406626}" type="slidenum">
              <a:rPr lang="en-IN" smtClean="0"/>
              <a:t>126</a:t>
            </a:fld>
            <a:endParaRPr lang="en-IN"/>
          </a:p>
        </p:txBody>
      </p:sp>
    </p:spTree>
    <p:extLst>
      <p:ext uri="{BB962C8B-B14F-4D97-AF65-F5344CB8AC3E}">
        <p14:creationId xmlns:p14="http://schemas.microsoft.com/office/powerpoint/2010/main" val="37338592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47. </a:t>
            </a:r>
            <a:r>
              <a:rPr lang="en-US" dirty="0"/>
              <a:t>Circular No. 199/2023</a:t>
            </a:r>
            <a:endParaRPr lang="en-US" dirty="0">
              <a:cs typeface="Calibri"/>
            </a:endParaRPr>
          </a:p>
        </p:txBody>
      </p:sp>
      <p:sp>
        <p:nvSpPr>
          <p:cNvPr id="4" name="Slide Number Placeholder 3"/>
          <p:cNvSpPr>
            <a:spLocks noGrp="1"/>
          </p:cNvSpPr>
          <p:nvPr>
            <p:ph type="sldNum" sz="quarter" idx="5"/>
          </p:nvPr>
        </p:nvSpPr>
        <p:spPr/>
        <p:txBody>
          <a:bodyPr/>
          <a:lstStyle/>
          <a:p>
            <a:fld id="{A6855E33-D7B8-4D48-847A-E18B9A406626}" type="slidenum">
              <a:rPr lang="en-IN" smtClean="0"/>
              <a:t>127</a:t>
            </a:fld>
            <a:endParaRPr lang="en-IN"/>
          </a:p>
        </p:txBody>
      </p:sp>
    </p:spTree>
    <p:extLst>
      <p:ext uri="{BB962C8B-B14F-4D97-AF65-F5344CB8AC3E}">
        <p14:creationId xmlns:p14="http://schemas.microsoft.com/office/powerpoint/2010/main" val="15369808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3C6969-EC14-4422-B9BA-B6EF84FD7FFE}" type="slidenum">
              <a:rPr lang="en-IN" smtClean="0"/>
              <a:pPr/>
              <a:t>136</a:t>
            </a:fld>
            <a:endParaRPr lang="en-IN"/>
          </a:p>
        </p:txBody>
      </p:sp>
    </p:spTree>
    <p:extLst>
      <p:ext uri="{BB962C8B-B14F-4D97-AF65-F5344CB8AC3E}">
        <p14:creationId xmlns:p14="http://schemas.microsoft.com/office/powerpoint/2010/main" val="331203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 Arise India Ltd. vs Commissioner of Trade and Taxes, Delhi</a:t>
            </a:r>
            <a:br>
              <a:rPr lang="en-US" dirty="0">
                <a:cs typeface="+mn-lt"/>
              </a:rPr>
            </a:br>
            <a:r>
              <a:rPr lang="en-US" dirty="0">
                <a:cs typeface="Calibri"/>
              </a:rPr>
              <a:t>6A. </a:t>
            </a:r>
            <a:r>
              <a:rPr lang="en-US" b="1" i="1" dirty="0" err="1"/>
              <a:t>Gheru</a:t>
            </a:r>
            <a:r>
              <a:rPr lang="en-US" b="1" i="1" dirty="0"/>
              <a:t> Lal Bal Chand v. State of Haryana</a:t>
            </a:r>
            <a:endParaRPr lang="en-US" dirty="0">
              <a:cs typeface="Calibri"/>
            </a:endParaRPr>
          </a:p>
        </p:txBody>
      </p:sp>
      <p:sp>
        <p:nvSpPr>
          <p:cNvPr id="4" name="Slide Number Placeholder 3"/>
          <p:cNvSpPr>
            <a:spLocks noGrp="1"/>
          </p:cNvSpPr>
          <p:nvPr>
            <p:ph type="sldNum" sz="quarter" idx="5"/>
          </p:nvPr>
        </p:nvSpPr>
        <p:spPr/>
        <p:txBody>
          <a:bodyPr/>
          <a:lstStyle/>
          <a:p>
            <a:fld id="{A6855E33-D7B8-4D48-847A-E18B9A406626}" type="slidenum">
              <a:rPr lang="en-IN" smtClean="0"/>
              <a:t>18</a:t>
            </a:fld>
            <a:endParaRPr lang="en-IN"/>
          </a:p>
        </p:txBody>
      </p:sp>
    </p:spTree>
    <p:extLst>
      <p:ext uri="{BB962C8B-B14F-4D97-AF65-F5344CB8AC3E}">
        <p14:creationId xmlns:p14="http://schemas.microsoft.com/office/powerpoint/2010/main" val="13392311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0B3C6969-EC14-4422-B9BA-B6EF84FD7FFE}" type="slidenum">
              <a:rPr lang="en-IN" smtClean="0"/>
              <a:pPr/>
              <a:t>137</a:t>
            </a:fld>
            <a:endParaRPr lang="en-IN"/>
          </a:p>
        </p:txBody>
      </p:sp>
    </p:spTree>
    <p:extLst>
      <p:ext uri="{BB962C8B-B14F-4D97-AF65-F5344CB8AC3E}">
        <p14:creationId xmlns:p14="http://schemas.microsoft.com/office/powerpoint/2010/main" val="7408494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48. House of Lords - Her Majesty's Commissioners of Inland Revenue v. Laird Group plc -</a:t>
            </a:r>
          </a:p>
        </p:txBody>
      </p:sp>
      <p:sp>
        <p:nvSpPr>
          <p:cNvPr id="4" name="Slide Number Placeholder 3"/>
          <p:cNvSpPr>
            <a:spLocks noGrp="1"/>
          </p:cNvSpPr>
          <p:nvPr>
            <p:ph type="sldNum" sz="quarter" idx="5"/>
          </p:nvPr>
        </p:nvSpPr>
        <p:spPr/>
        <p:txBody>
          <a:bodyPr/>
          <a:lstStyle/>
          <a:p>
            <a:fld id="{A6855E33-D7B8-4D48-847A-E18B9A406626}" type="slidenum">
              <a:rPr lang="en-IN" smtClean="0"/>
              <a:t>139</a:t>
            </a:fld>
            <a:endParaRPr lang="en-IN"/>
          </a:p>
        </p:txBody>
      </p:sp>
    </p:spTree>
    <p:extLst>
      <p:ext uri="{BB962C8B-B14F-4D97-AF65-F5344CB8AC3E}">
        <p14:creationId xmlns:p14="http://schemas.microsoft.com/office/powerpoint/2010/main" val="1328312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cs typeface="Calibri"/>
              </a:rPr>
              <a:t>7. </a:t>
            </a:r>
            <a:r>
              <a:rPr lang="en-US" b="1" i="1" dirty="0" err="1"/>
              <a:t>Ecom</a:t>
            </a:r>
            <a:r>
              <a:rPr lang="en-US" b="1" i="1" dirty="0"/>
              <a:t> Gill Coffee Trading Private Limited</a:t>
            </a:r>
            <a:endParaRPr lang="en-IN" dirty="0">
              <a:cs typeface="Calibri"/>
            </a:endParaRPr>
          </a:p>
        </p:txBody>
      </p:sp>
      <p:sp>
        <p:nvSpPr>
          <p:cNvPr id="4" name="Slide Number Placeholder 3"/>
          <p:cNvSpPr>
            <a:spLocks noGrp="1"/>
          </p:cNvSpPr>
          <p:nvPr>
            <p:ph type="sldNum" sz="quarter" idx="5"/>
          </p:nvPr>
        </p:nvSpPr>
        <p:spPr/>
        <p:txBody>
          <a:bodyPr/>
          <a:lstStyle/>
          <a:p>
            <a:fld id="{0B3C6969-EC14-4422-B9BA-B6EF84FD7FFE}" type="slidenum">
              <a:rPr lang="en-IN" smtClean="0"/>
              <a:pPr/>
              <a:t>19</a:t>
            </a:fld>
            <a:endParaRPr lang="en-IN"/>
          </a:p>
        </p:txBody>
      </p:sp>
    </p:spTree>
    <p:extLst>
      <p:ext uri="{BB962C8B-B14F-4D97-AF65-F5344CB8AC3E}">
        <p14:creationId xmlns:p14="http://schemas.microsoft.com/office/powerpoint/2010/main" val="884012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6855E33-D7B8-4D48-847A-E18B9A406626}" type="slidenum">
              <a:rPr lang="en-IN" smtClean="0"/>
              <a:t>20</a:t>
            </a:fld>
            <a:endParaRPr lang="en-IN"/>
          </a:p>
        </p:txBody>
      </p:sp>
    </p:spTree>
    <p:extLst>
      <p:ext uri="{BB962C8B-B14F-4D97-AF65-F5344CB8AC3E}">
        <p14:creationId xmlns:p14="http://schemas.microsoft.com/office/powerpoint/2010/main" val="2486561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cs typeface="Calibri"/>
              </a:rPr>
              <a:t>7. </a:t>
            </a:r>
            <a:r>
              <a:rPr lang="en-US" b="1" i="1" dirty="0" err="1"/>
              <a:t>Ecom</a:t>
            </a:r>
            <a:r>
              <a:rPr lang="en-US" b="1" i="1" dirty="0"/>
              <a:t> Gill Coffee Trading Private Limited</a:t>
            </a:r>
            <a:endParaRPr lang="en-IN" dirty="0">
              <a:cs typeface="Calibri"/>
            </a:endParaRPr>
          </a:p>
        </p:txBody>
      </p:sp>
      <p:sp>
        <p:nvSpPr>
          <p:cNvPr id="4" name="Slide Number Placeholder 3"/>
          <p:cNvSpPr>
            <a:spLocks noGrp="1"/>
          </p:cNvSpPr>
          <p:nvPr>
            <p:ph type="sldNum" sz="quarter" idx="5"/>
          </p:nvPr>
        </p:nvSpPr>
        <p:spPr/>
        <p:txBody>
          <a:bodyPr/>
          <a:lstStyle/>
          <a:p>
            <a:fld id="{0B3C6969-EC14-4422-B9BA-B6EF84FD7FFE}" type="slidenum">
              <a:rPr lang="en-IN" smtClean="0"/>
              <a:pPr/>
              <a:t>21</a:t>
            </a:fld>
            <a:endParaRPr lang="en-IN"/>
          </a:p>
        </p:txBody>
      </p:sp>
    </p:spTree>
    <p:extLst>
      <p:ext uri="{BB962C8B-B14F-4D97-AF65-F5344CB8AC3E}">
        <p14:creationId xmlns:p14="http://schemas.microsoft.com/office/powerpoint/2010/main" val="4218070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20D8C-CC00-B3B0-AC49-70A6855194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B9219ED-1A72-967E-11CA-A29D61ED5D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97051E-7130-81C8-BD12-413D5414BD2F}"/>
              </a:ext>
            </a:extLst>
          </p:cNvPr>
          <p:cNvSpPr>
            <a:spLocks noGrp="1"/>
          </p:cNvSpPr>
          <p:nvPr>
            <p:ph type="dt" sz="half" idx="10"/>
          </p:nvPr>
        </p:nvSpPr>
        <p:spPr/>
        <p:txBody>
          <a:bodyPr/>
          <a:lstStyle/>
          <a:p>
            <a:fld id="{446B957B-0EFC-44D0-A1F5-22A4F6390C05}" type="datetimeFigureOut">
              <a:rPr lang="en-US" smtClean="0"/>
              <a:t>8/4/2023</a:t>
            </a:fld>
            <a:endParaRPr lang="en-US"/>
          </a:p>
        </p:txBody>
      </p:sp>
      <p:sp>
        <p:nvSpPr>
          <p:cNvPr id="5" name="Footer Placeholder 4">
            <a:extLst>
              <a:ext uri="{FF2B5EF4-FFF2-40B4-BE49-F238E27FC236}">
                <a16:creationId xmlns:a16="http://schemas.microsoft.com/office/drawing/2014/main" id="{E867FF9A-2FEE-CE89-ECD5-D042576647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8A11FD-D0A5-C5CD-5C3D-234B535BBCF1}"/>
              </a:ext>
            </a:extLst>
          </p:cNvPr>
          <p:cNvSpPr>
            <a:spLocks noGrp="1"/>
          </p:cNvSpPr>
          <p:nvPr>
            <p:ph type="sldNum" sz="quarter" idx="12"/>
          </p:nvPr>
        </p:nvSpPr>
        <p:spPr/>
        <p:txBody>
          <a:bodyPr/>
          <a:lstStyle/>
          <a:p>
            <a:fld id="{F9C094DE-91B6-4ED3-9232-173E5E863D59}" type="slidenum">
              <a:rPr lang="en-US" smtClean="0"/>
              <a:t>‹#›</a:t>
            </a:fld>
            <a:endParaRPr lang="en-US"/>
          </a:p>
        </p:txBody>
      </p:sp>
    </p:spTree>
    <p:extLst>
      <p:ext uri="{BB962C8B-B14F-4D97-AF65-F5344CB8AC3E}">
        <p14:creationId xmlns:p14="http://schemas.microsoft.com/office/powerpoint/2010/main" val="1587349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E11FA-B91C-9499-47FE-FF3E8C60A1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008EBF-CA37-C9E6-3B97-ED0202B728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4859A8-BF35-6ED1-CF2F-3072415D556F}"/>
              </a:ext>
            </a:extLst>
          </p:cNvPr>
          <p:cNvSpPr>
            <a:spLocks noGrp="1"/>
          </p:cNvSpPr>
          <p:nvPr>
            <p:ph type="dt" sz="half" idx="10"/>
          </p:nvPr>
        </p:nvSpPr>
        <p:spPr/>
        <p:txBody>
          <a:bodyPr/>
          <a:lstStyle/>
          <a:p>
            <a:fld id="{446B957B-0EFC-44D0-A1F5-22A4F6390C05}" type="datetimeFigureOut">
              <a:rPr lang="en-US" smtClean="0"/>
              <a:t>8/4/2023</a:t>
            </a:fld>
            <a:endParaRPr lang="en-US"/>
          </a:p>
        </p:txBody>
      </p:sp>
      <p:sp>
        <p:nvSpPr>
          <p:cNvPr id="5" name="Footer Placeholder 4">
            <a:extLst>
              <a:ext uri="{FF2B5EF4-FFF2-40B4-BE49-F238E27FC236}">
                <a16:creationId xmlns:a16="http://schemas.microsoft.com/office/drawing/2014/main" id="{EE483E7F-4A7C-D7F5-7592-BBF773CA19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439DCA-F884-4E1B-425A-F2C75F19D659}"/>
              </a:ext>
            </a:extLst>
          </p:cNvPr>
          <p:cNvSpPr>
            <a:spLocks noGrp="1"/>
          </p:cNvSpPr>
          <p:nvPr>
            <p:ph type="sldNum" sz="quarter" idx="12"/>
          </p:nvPr>
        </p:nvSpPr>
        <p:spPr/>
        <p:txBody>
          <a:bodyPr/>
          <a:lstStyle/>
          <a:p>
            <a:fld id="{F9C094DE-91B6-4ED3-9232-173E5E863D59}" type="slidenum">
              <a:rPr lang="en-US" smtClean="0"/>
              <a:t>‹#›</a:t>
            </a:fld>
            <a:endParaRPr lang="en-US"/>
          </a:p>
        </p:txBody>
      </p:sp>
    </p:spTree>
    <p:extLst>
      <p:ext uri="{BB962C8B-B14F-4D97-AF65-F5344CB8AC3E}">
        <p14:creationId xmlns:p14="http://schemas.microsoft.com/office/powerpoint/2010/main" val="114563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EA5EC0-ABFA-91CE-9B2C-0FBE75F205B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63F635-EA12-E9F8-164E-153A14A4AD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8B02E8-34CB-35DC-7CA4-D997C133ACA8}"/>
              </a:ext>
            </a:extLst>
          </p:cNvPr>
          <p:cNvSpPr>
            <a:spLocks noGrp="1"/>
          </p:cNvSpPr>
          <p:nvPr>
            <p:ph type="dt" sz="half" idx="10"/>
          </p:nvPr>
        </p:nvSpPr>
        <p:spPr/>
        <p:txBody>
          <a:bodyPr/>
          <a:lstStyle/>
          <a:p>
            <a:fld id="{446B957B-0EFC-44D0-A1F5-22A4F6390C05}" type="datetimeFigureOut">
              <a:rPr lang="en-US" smtClean="0"/>
              <a:t>8/4/2023</a:t>
            </a:fld>
            <a:endParaRPr lang="en-US"/>
          </a:p>
        </p:txBody>
      </p:sp>
      <p:sp>
        <p:nvSpPr>
          <p:cNvPr id="5" name="Footer Placeholder 4">
            <a:extLst>
              <a:ext uri="{FF2B5EF4-FFF2-40B4-BE49-F238E27FC236}">
                <a16:creationId xmlns:a16="http://schemas.microsoft.com/office/drawing/2014/main" id="{D5848ABE-EAF8-94BC-0BB7-668F93793B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E19BFB-4A7F-962C-024E-62890DA8235F}"/>
              </a:ext>
            </a:extLst>
          </p:cNvPr>
          <p:cNvSpPr>
            <a:spLocks noGrp="1"/>
          </p:cNvSpPr>
          <p:nvPr>
            <p:ph type="sldNum" sz="quarter" idx="12"/>
          </p:nvPr>
        </p:nvSpPr>
        <p:spPr/>
        <p:txBody>
          <a:bodyPr/>
          <a:lstStyle/>
          <a:p>
            <a:fld id="{F9C094DE-91B6-4ED3-9232-173E5E863D59}" type="slidenum">
              <a:rPr lang="en-US" smtClean="0"/>
              <a:t>‹#›</a:t>
            </a:fld>
            <a:endParaRPr lang="en-US"/>
          </a:p>
        </p:txBody>
      </p:sp>
    </p:spTree>
    <p:extLst>
      <p:ext uri="{BB962C8B-B14F-4D97-AF65-F5344CB8AC3E}">
        <p14:creationId xmlns:p14="http://schemas.microsoft.com/office/powerpoint/2010/main" val="3261422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Cover Slide_Style1">
    <p:bg>
      <p:bgPr>
        <a:solidFill>
          <a:schemeClr val="bg1"/>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E195081-F2F9-D94D-AE50-508664183E31}"/>
              </a:ext>
            </a:extLst>
          </p:cNvPr>
          <p:cNvPicPr>
            <a:picLocks noChangeAspect="1"/>
          </p:cNvPicPr>
          <p:nvPr userDrawn="1"/>
        </p:nvPicPr>
        <p:blipFill rotWithShape="1">
          <a:blip r:embed="rId2">
            <a:alphaModFix amt="30000"/>
          </a:blip>
          <a:srcRect t="23442" r="20563"/>
          <a:stretch/>
        </p:blipFill>
        <p:spPr>
          <a:xfrm>
            <a:off x="5327916" y="0"/>
            <a:ext cx="6864085" cy="6325869"/>
          </a:xfrm>
          <a:prstGeom prst="rect">
            <a:avLst/>
          </a:prstGeom>
        </p:spPr>
      </p:pic>
      <p:sp>
        <p:nvSpPr>
          <p:cNvPr id="16" name="Text Placeholder 9">
            <a:extLst>
              <a:ext uri="{FF2B5EF4-FFF2-40B4-BE49-F238E27FC236}">
                <a16:creationId xmlns:a16="http://schemas.microsoft.com/office/drawing/2014/main" id="{01F1F229-44B5-044D-9BFD-8D1CCCDAB979}"/>
              </a:ext>
            </a:extLst>
          </p:cNvPr>
          <p:cNvSpPr>
            <a:spLocks noGrp="1"/>
          </p:cNvSpPr>
          <p:nvPr>
            <p:ph type="body" sz="quarter" idx="10" hasCustomPrompt="1"/>
          </p:nvPr>
        </p:nvSpPr>
        <p:spPr>
          <a:xfrm>
            <a:off x="429206" y="727808"/>
            <a:ext cx="10211545" cy="2730421"/>
          </a:xfrm>
          <a:prstGeom prst="rect">
            <a:avLst/>
          </a:prstGeom>
        </p:spPr>
        <p:txBody>
          <a:bodyPr anchor="b"/>
          <a:lstStyle>
            <a:lvl1pPr marL="0" indent="0" algn="l" latinLnBrk="0" hangingPunct="0">
              <a:lnSpc>
                <a:spcPct val="100000"/>
              </a:lnSpc>
              <a:buNone/>
              <a:defRPr sz="4800" b="0" i="0" spc="0" baseline="0">
                <a:solidFill>
                  <a:srgbClr val="2A317D"/>
                </a:solidFill>
                <a:latin typeface="Kobern" pitchFamily="2" charset="77"/>
                <a:cs typeface="Arial" pitchFamily="34" charset="0"/>
              </a:defRPr>
            </a:lvl1pPr>
          </a:lstStyle>
          <a:p>
            <a:pPr lvl="0"/>
            <a:r>
              <a:rPr lang="en-GB" altLang="ko-KR"/>
              <a:t>Presentation heading</a:t>
            </a:r>
          </a:p>
        </p:txBody>
      </p:sp>
      <p:cxnSp>
        <p:nvCxnSpPr>
          <p:cNvPr id="23" name="Straight Connector 22">
            <a:extLst>
              <a:ext uri="{FF2B5EF4-FFF2-40B4-BE49-F238E27FC236}">
                <a16:creationId xmlns:a16="http://schemas.microsoft.com/office/drawing/2014/main" id="{692D7990-CF10-674F-97E9-32B04522A23E}"/>
              </a:ext>
            </a:extLst>
          </p:cNvPr>
          <p:cNvCxnSpPr>
            <a:cxnSpLocks/>
          </p:cNvCxnSpPr>
          <p:nvPr userDrawn="1"/>
        </p:nvCxnSpPr>
        <p:spPr>
          <a:xfrm flipH="1">
            <a:off x="528128" y="3650251"/>
            <a:ext cx="6025073" cy="0"/>
          </a:xfrm>
          <a:prstGeom prst="line">
            <a:avLst/>
          </a:prstGeom>
          <a:ln w="3810">
            <a:solidFill>
              <a:schemeClr val="bg1">
                <a:lumMod val="85000"/>
              </a:schemeClr>
            </a:solidFill>
            <a:prstDash val="dash"/>
          </a:ln>
        </p:spPr>
        <p:style>
          <a:lnRef idx="1">
            <a:schemeClr val="dk1"/>
          </a:lnRef>
          <a:fillRef idx="0">
            <a:schemeClr val="dk1"/>
          </a:fillRef>
          <a:effectRef idx="0">
            <a:schemeClr val="dk1"/>
          </a:effectRef>
          <a:fontRef idx="minor">
            <a:schemeClr val="tx1"/>
          </a:fontRef>
        </p:style>
      </p:cxnSp>
      <p:sp>
        <p:nvSpPr>
          <p:cNvPr id="24" name="Text Placeholder 9">
            <a:extLst>
              <a:ext uri="{FF2B5EF4-FFF2-40B4-BE49-F238E27FC236}">
                <a16:creationId xmlns:a16="http://schemas.microsoft.com/office/drawing/2014/main" id="{FE862294-9128-BB43-85D3-5DF81D34B0AC}"/>
              </a:ext>
            </a:extLst>
          </p:cNvPr>
          <p:cNvSpPr>
            <a:spLocks noGrp="1"/>
          </p:cNvSpPr>
          <p:nvPr>
            <p:ph type="body" sz="quarter" idx="11" hasCustomPrompt="1"/>
          </p:nvPr>
        </p:nvSpPr>
        <p:spPr>
          <a:xfrm>
            <a:off x="527382" y="3664398"/>
            <a:ext cx="10211545" cy="369329"/>
          </a:xfrm>
          <a:prstGeom prst="rect">
            <a:avLst/>
          </a:prstGeom>
        </p:spPr>
        <p:txBody>
          <a:bodyPr anchor="ctr"/>
          <a:lstStyle>
            <a:lvl1pPr marL="0" indent="0" algn="l" defTabSz="1219170" rtl="0" eaLnBrk="1" latinLnBrk="1" hangingPunct="1">
              <a:spcBef>
                <a:spcPts val="0"/>
              </a:spcBef>
              <a:spcAft>
                <a:spcPts val="667"/>
              </a:spcAft>
              <a:buClr>
                <a:srgbClr val="F3723D"/>
              </a:buClr>
              <a:buNone/>
              <a:defRPr lang="en-GB" altLang="ko-KR" sz="1733" kern="1200" cap="all" spc="133" dirty="0">
                <a:solidFill>
                  <a:srgbClr val="F3723D"/>
                </a:solidFill>
                <a:latin typeface="Kobern" pitchFamily="2" charset="77"/>
                <a:ea typeface="+mn-ea"/>
                <a:cs typeface="+mn-cs"/>
              </a:defRPr>
            </a:lvl1pPr>
          </a:lstStyle>
          <a:p>
            <a:pPr lvl="0"/>
            <a:r>
              <a:rPr lang="en-GB" altLang="ko-KR"/>
              <a:t>Sub heading</a:t>
            </a:r>
          </a:p>
        </p:txBody>
      </p:sp>
      <p:cxnSp>
        <p:nvCxnSpPr>
          <p:cNvPr id="25" name="Straight Connector 24">
            <a:extLst>
              <a:ext uri="{FF2B5EF4-FFF2-40B4-BE49-F238E27FC236}">
                <a16:creationId xmlns:a16="http://schemas.microsoft.com/office/drawing/2014/main" id="{800B238B-B3CD-8446-9FD4-DE314A407374}"/>
              </a:ext>
            </a:extLst>
          </p:cNvPr>
          <p:cNvCxnSpPr>
            <a:cxnSpLocks/>
          </p:cNvCxnSpPr>
          <p:nvPr userDrawn="1"/>
        </p:nvCxnSpPr>
        <p:spPr>
          <a:xfrm flipH="1">
            <a:off x="528128" y="4079873"/>
            <a:ext cx="6025072" cy="0"/>
          </a:xfrm>
          <a:prstGeom prst="line">
            <a:avLst/>
          </a:prstGeom>
          <a:ln w="3810">
            <a:solidFill>
              <a:schemeClr val="bg1">
                <a:lumMod val="85000"/>
              </a:schemeClr>
            </a:solidFill>
            <a:prstDash val="dash"/>
          </a:ln>
        </p:spPr>
        <p:style>
          <a:lnRef idx="1">
            <a:schemeClr val="dk1"/>
          </a:lnRef>
          <a:fillRef idx="0">
            <a:schemeClr val="dk1"/>
          </a:fillRef>
          <a:effectRef idx="0">
            <a:schemeClr val="dk1"/>
          </a:effectRef>
          <a:fontRef idx="minor">
            <a:schemeClr val="tx1"/>
          </a:fontRef>
        </p:style>
      </p:cxnSp>
      <p:pic>
        <p:nvPicPr>
          <p:cNvPr id="18" name="Picture 17" descr="A picture containing drawing&#10;&#10;Description automatically generated">
            <a:extLst>
              <a:ext uri="{FF2B5EF4-FFF2-40B4-BE49-F238E27FC236}">
                <a16:creationId xmlns:a16="http://schemas.microsoft.com/office/drawing/2014/main" id="{FF20D725-E19D-AF4E-AD91-1CED932555B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9470" t="33201" r="17510" b="33200"/>
          <a:stretch/>
        </p:blipFill>
        <p:spPr>
          <a:xfrm>
            <a:off x="527381" y="5192824"/>
            <a:ext cx="2486069" cy="828465"/>
          </a:xfrm>
          <a:prstGeom prst="rect">
            <a:avLst/>
          </a:prstGeom>
        </p:spPr>
      </p:pic>
      <p:sp>
        <p:nvSpPr>
          <p:cNvPr id="19" name="TextBox 18">
            <a:extLst>
              <a:ext uri="{FF2B5EF4-FFF2-40B4-BE49-F238E27FC236}">
                <a16:creationId xmlns:a16="http://schemas.microsoft.com/office/drawing/2014/main" id="{C5980271-C3E3-6747-93BB-1AB106B3FF0E}"/>
              </a:ext>
            </a:extLst>
          </p:cNvPr>
          <p:cNvSpPr txBox="1"/>
          <p:nvPr userDrawn="1"/>
        </p:nvSpPr>
        <p:spPr>
          <a:xfrm>
            <a:off x="406636" y="6092461"/>
            <a:ext cx="3361728" cy="379656"/>
          </a:xfrm>
          <a:prstGeom prst="rect">
            <a:avLst/>
          </a:prstGeom>
          <a:noFill/>
        </p:spPr>
        <p:txBody>
          <a:bodyPr wrap="square" rtlCol="0">
            <a:spAutoFit/>
          </a:bodyPr>
          <a:lstStyle/>
          <a:p>
            <a:pPr algn="l"/>
            <a:r>
              <a:rPr lang="en-US" sz="1867" b="0" i="0" spc="133" baseline="0">
                <a:solidFill>
                  <a:schemeClr val="tx1">
                    <a:lumMod val="50000"/>
                    <a:lumOff val="50000"/>
                  </a:schemeClr>
                </a:solidFill>
                <a:latin typeface="Kobern Light" pitchFamily="2" charset="77"/>
              </a:rPr>
              <a:t>exceeding expectations</a:t>
            </a:r>
          </a:p>
        </p:txBody>
      </p:sp>
      <p:sp>
        <p:nvSpPr>
          <p:cNvPr id="20" name="TextBox 19">
            <a:extLst>
              <a:ext uri="{FF2B5EF4-FFF2-40B4-BE49-F238E27FC236}">
                <a16:creationId xmlns:a16="http://schemas.microsoft.com/office/drawing/2014/main" id="{320941AF-BCD1-6E4C-A7EA-A6B670BE5166}"/>
              </a:ext>
            </a:extLst>
          </p:cNvPr>
          <p:cNvSpPr txBox="1"/>
          <p:nvPr userDrawn="1"/>
        </p:nvSpPr>
        <p:spPr>
          <a:xfrm>
            <a:off x="406636" y="6407593"/>
            <a:ext cx="1633536" cy="256545"/>
          </a:xfrm>
          <a:prstGeom prst="rect">
            <a:avLst/>
          </a:prstGeom>
          <a:noFill/>
        </p:spPr>
        <p:txBody>
          <a:bodyPr wrap="square" rtlCol="0">
            <a:spAutoFit/>
          </a:bodyPr>
          <a:lstStyle/>
          <a:p>
            <a:pPr algn="l"/>
            <a:r>
              <a:rPr lang="en-US" sz="1067" b="0" i="0" spc="267" baseline="0">
                <a:solidFill>
                  <a:schemeClr val="tx1">
                    <a:lumMod val="50000"/>
                    <a:lumOff val="50000"/>
                  </a:schemeClr>
                </a:solidFill>
                <a:latin typeface="Kobern Light" pitchFamily="2" charset="77"/>
              </a:rPr>
              <a:t>SINCE 1985</a:t>
            </a:r>
          </a:p>
        </p:txBody>
      </p:sp>
      <p:sp>
        <p:nvSpPr>
          <p:cNvPr id="21" name="Rectangle 20">
            <a:extLst>
              <a:ext uri="{FF2B5EF4-FFF2-40B4-BE49-F238E27FC236}">
                <a16:creationId xmlns:a16="http://schemas.microsoft.com/office/drawing/2014/main" id="{87AF235B-6F2E-5F4E-9043-760706C97143}"/>
              </a:ext>
            </a:extLst>
          </p:cNvPr>
          <p:cNvSpPr/>
          <p:nvPr userDrawn="1"/>
        </p:nvSpPr>
        <p:spPr>
          <a:xfrm>
            <a:off x="9610748" y="6406105"/>
            <a:ext cx="2197204" cy="256545"/>
          </a:xfrm>
          <a:prstGeom prst="rect">
            <a:avLst/>
          </a:prstGeom>
        </p:spPr>
        <p:txBody>
          <a:bodyPr wrap="none">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altLang="ko-KR" sz="1067" b="0" i="0" kern="1200" cap="all" spc="267" baseline="0" err="1">
                <a:solidFill>
                  <a:schemeClr val="tx1">
                    <a:lumMod val="50000"/>
                    <a:lumOff val="50000"/>
                  </a:schemeClr>
                </a:solidFill>
                <a:latin typeface="Kobern" pitchFamily="2" charset="77"/>
                <a:ea typeface="Cambria Math" panose="02040503050406030204" pitchFamily="18" charset="0"/>
                <a:cs typeface="+mn-cs"/>
              </a:rPr>
              <a:t>www.lakshmisri.com</a:t>
            </a:r>
            <a:endParaRPr lang="en-US" altLang="ko-KR" sz="1067" b="0" i="0" kern="1200" cap="all" spc="267" baseline="0">
              <a:solidFill>
                <a:schemeClr val="tx1">
                  <a:lumMod val="50000"/>
                  <a:lumOff val="50000"/>
                </a:schemeClr>
              </a:solidFill>
              <a:latin typeface="Kobern" pitchFamily="2" charset="77"/>
              <a:ea typeface="Cambria Math" panose="02040503050406030204" pitchFamily="18" charset="0"/>
              <a:cs typeface="+mn-cs"/>
            </a:endParaRPr>
          </a:p>
        </p:txBody>
      </p:sp>
    </p:spTree>
    <p:extLst>
      <p:ext uri="{BB962C8B-B14F-4D97-AF65-F5344CB8AC3E}">
        <p14:creationId xmlns:p14="http://schemas.microsoft.com/office/powerpoint/2010/main" val="2497716453"/>
      </p:ext>
    </p:extLst>
  </p:cSld>
  <p:clrMapOvr>
    <a:masterClrMapping/>
  </p:clrMapOvr>
  <p:hf sldNum="0" hdr="0" dt="0"/>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3162">
          <p15:clr>
            <a:srgbClr val="FBAE40"/>
          </p15:clr>
        </p15:guide>
        <p15:guide id="4" orient="horz" pos="78">
          <p15:clr>
            <a:srgbClr val="FBAE40"/>
          </p15:clr>
        </p15:guide>
        <p15:guide id="5" pos="249">
          <p15:clr>
            <a:srgbClr val="FBAE40"/>
          </p15:clr>
        </p15:guide>
        <p15:guide id="6" pos="5692">
          <p15:clr>
            <a:srgbClr val="FBAE40"/>
          </p15:clr>
        </p15:guide>
        <p15:guide id="7" pos="453">
          <p15:clr>
            <a:srgbClr val="FBAE40"/>
          </p15:clr>
        </p15:guide>
        <p15:guide id="8" orient="horz" pos="3117">
          <p15:clr>
            <a:srgbClr val="FBAE40"/>
          </p15:clr>
        </p15:guide>
        <p15:guide id="9" pos="564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Basic">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D733A2A-D1E0-4B4B-9136-8BFA5658C2D6}"/>
              </a:ext>
            </a:extLst>
          </p:cNvPr>
          <p:cNvPicPr>
            <a:picLocks noChangeAspect="1"/>
          </p:cNvPicPr>
          <p:nvPr userDrawn="1"/>
        </p:nvPicPr>
        <p:blipFill rotWithShape="1">
          <a:blip r:embed="rId2">
            <a:alphaModFix amt="30000"/>
          </a:blip>
          <a:srcRect t="23442" r="20563"/>
          <a:stretch/>
        </p:blipFill>
        <p:spPr>
          <a:xfrm>
            <a:off x="5327916" y="0"/>
            <a:ext cx="6864085" cy="6325869"/>
          </a:xfrm>
          <a:prstGeom prst="rect">
            <a:avLst/>
          </a:prstGeom>
        </p:spPr>
      </p:pic>
      <p:sp>
        <p:nvSpPr>
          <p:cNvPr id="7" name="TextBox 6">
            <a:extLst>
              <a:ext uri="{FF2B5EF4-FFF2-40B4-BE49-F238E27FC236}">
                <a16:creationId xmlns:a16="http://schemas.microsoft.com/office/drawing/2014/main" id="{4C1A6477-6D97-3442-892D-A6AD503C1A8E}"/>
              </a:ext>
            </a:extLst>
          </p:cNvPr>
          <p:cNvSpPr txBox="1"/>
          <p:nvPr userDrawn="1"/>
        </p:nvSpPr>
        <p:spPr>
          <a:xfrm>
            <a:off x="3840427" y="6506063"/>
            <a:ext cx="4511147" cy="256545"/>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lang="en-US" sz="1067" b="0" i="0" cap="all" spc="267" baseline="0">
                <a:solidFill>
                  <a:schemeClr val="tx1">
                    <a:lumMod val="50000"/>
                    <a:lumOff val="50000"/>
                  </a:schemeClr>
                </a:solidFill>
                <a:latin typeface="Kobern" pitchFamily="2" charset="77"/>
                <a:ea typeface="Cambria Math" panose="02040503050406030204" pitchFamily="18" charset="0"/>
              </a:rPr>
              <a:t>Strictly Confidential </a:t>
            </a:r>
          </a:p>
        </p:txBody>
      </p:sp>
      <p:sp>
        <p:nvSpPr>
          <p:cNvPr id="8" name="TextBox 7">
            <a:extLst>
              <a:ext uri="{FF2B5EF4-FFF2-40B4-BE49-F238E27FC236}">
                <a16:creationId xmlns:a16="http://schemas.microsoft.com/office/drawing/2014/main" id="{354D955E-2CDB-6846-9524-7ABE8B4FEDB8}"/>
              </a:ext>
            </a:extLst>
          </p:cNvPr>
          <p:cNvSpPr txBox="1"/>
          <p:nvPr userDrawn="1"/>
        </p:nvSpPr>
        <p:spPr>
          <a:xfrm>
            <a:off x="25301" y="6506063"/>
            <a:ext cx="3382400" cy="2565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2023 | Lakshmikumaran &amp; Sridharan</a:t>
            </a:r>
          </a:p>
        </p:txBody>
      </p:sp>
      <p:sp>
        <p:nvSpPr>
          <p:cNvPr id="10" name="TextBox 9">
            <a:extLst>
              <a:ext uri="{FF2B5EF4-FFF2-40B4-BE49-F238E27FC236}">
                <a16:creationId xmlns:a16="http://schemas.microsoft.com/office/drawing/2014/main" id="{F14ED0B9-4603-FD48-ADFA-62F886256D74}"/>
              </a:ext>
            </a:extLst>
          </p:cNvPr>
          <p:cNvSpPr txBox="1"/>
          <p:nvPr userDrawn="1"/>
        </p:nvSpPr>
        <p:spPr>
          <a:xfrm>
            <a:off x="9689207" y="6506063"/>
            <a:ext cx="2496277"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a:t>
            </a:r>
            <a:fld id="{C3E422BB-8672-794B-8219-0F273464E628}" type="slidenum">
              <a:rPr lang="en-US" sz="1067" b="0" i="0" cap="none" spc="133" baseline="0" smtClean="0">
                <a:solidFill>
                  <a:schemeClr val="tx1">
                    <a:lumMod val="50000"/>
                    <a:lumOff val="50000"/>
                  </a:schemeClr>
                </a:solidFill>
                <a:latin typeface="Kobern" pitchFamily="2" charset="77"/>
                <a:ea typeface="Cambria Math" panose="02040503050406030204" pitchFamily="18" charset="0"/>
              </a:rPr>
              <a:pPr marL="0" marR="0" lvl="0" indent="0" algn="r" defTabSz="1219170" rtl="0" eaLnBrk="1" fontAlgn="auto" latinLnBrk="0" hangingPunct="1">
                <a:lnSpc>
                  <a:spcPct val="100000"/>
                </a:lnSpc>
                <a:spcBef>
                  <a:spcPts val="0"/>
                </a:spcBef>
                <a:spcAft>
                  <a:spcPts val="0"/>
                </a:spcAft>
                <a:buClrTx/>
                <a:buSzTx/>
                <a:buFontTx/>
                <a:buNone/>
                <a:tabLst/>
                <a:defRPr/>
              </a:pPr>
              <a:t>‹#›</a:t>
            </a:fld>
            <a:endParaRPr lang="en-US" sz="1067" b="0" i="0" cap="none" spc="133" baseline="0">
              <a:solidFill>
                <a:schemeClr val="tx1">
                  <a:lumMod val="50000"/>
                  <a:lumOff val="50000"/>
                </a:schemeClr>
              </a:solidFill>
              <a:latin typeface="Kobern" pitchFamily="2" charset="77"/>
              <a:ea typeface="Cambria Math" panose="02040503050406030204" pitchFamily="18" charset="0"/>
            </a:endParaRPr>
          </a:p>
        </p:txBody>
      </p:sp>
      <p:sp>
        <p:nvSpPr>
          <p:cNvPr id="9" name="Text Placeholder 9">
            <a:extLst>
              <a:ext uri="{FF2B5EF4-FFF2-40B4-BE49-F238E27FC236}">
                <a16:creationId xmlns:a16="http://schemas.microsoft.com/office/drawing/2014/main" id="{DEEEE4BB-8313-E147-B48C-781712B8B1DE}"/>
              </a:ext>
            </a:extLst>
          </p:cNvPr>
          <p:cNvSpPr>
            <a:spLocks noGrp="1"/>
          </p:cNvSpPr>
          <p:nvPr>
            <p:ph type="body" sz="quarter" idx="13" hasCustomPrompt="1"/>
          </p:nvPr>
        </p:nvSpPr>
        <p:spPr>
          <a:xfrm>
            <a:off x="532971" y="1508788"/>
            <a:ext cx="11137236" cy="4513129"/>
          </a:xfrm>
          <a:prstGeom prst="rect">
            <a:avLst/>
          </a:prstGeom>
        </p:spPr>
        <p:txBody>
          <a:bodyPr anchor="t"/>
          <a:lstStyle>
            <a:lvl1pPr marL="380990" marR="0" indent="-380990" algn="l" defTabSz="1219170" rtl="0" eaLnBrk="1" fontAlgn="auto" latinLnBrk="0" hangingPunct="1">
              <a:lnSpc>
                <a:spcPct val="100000"/>
              </a:lnSpc>
              <a:spcBef>
                <a:spcPct val="20000"/>
              </a:spcBef>
              <a:spcAft>
                <a:spcPts val="0"/>
              </a:spcAft>
              <a:buClr>
                <a:srgbClr val="F3723D"/>
              </a:buClr>
              <a:buSzTx/>
              <a:buFont typeface="Arial" panose="020B0604020202020204" pitchFamily="34" charset="0"/>
              <a:buChar char="•"/>
              <a:tabLst/>
              <a:defRPr sz="2133" b="0" i="0" baseline="0">
                <a:solidFill>
                  <a:schemeClr val="tx1"/>
                </a:solidFill>
                <a:latin typeface="Kobern" pitchFamily="2" charset="77"/>
                <a:cs typeface="Arial" pitchFamily="34" charset="0"/>
              </a:defRPr>
            </a:lvl1pPr>
            <a:lvl2pPr latinLnBrk="0">
              <a:buSzPct val="70000"/>
              <a:defRPr sz="2133" b="0" i="0">
                <a:solidFill>
                  <a:schemeClr val="tx1">
                    <a:lumMod val="65000"/>
                    <a:lumOff val="35000"/>
                  </a:schemeClr>
                </a:solidFill>
                <a:latin typeface="Kobern" pitchFamily="2" charset="77"/>
              </a:defRPr>
            </a:lvl2pPr>
            <a:lvl3pPr marL="1142971" indent="0" latinLnBrk="0">
              <a:buFont typeface="Courier New" panose="02070309020205020404" pitchFamily="49" charset="0"/>
              <a:buNone/>
              <a:defRPr sz="1867" b="0" i="0">
                <a:solidFill>
                  <a:schemeClr val="tx1">
                    <a:lumMod val="65000"/>
                    <a:lumOff val="35000"/>
                  </a:schemeClr>
                </a:solidFill>
                <a:latin typeface="Kobern" pitchFamily="2" charset="77"/>
              </a:defRPr>
            </a:lvl3pPr>
          </a:lstStyle>
          <a:p>
            <a:pPr marL="380990" marR="0" lvl="0"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1</a:t>
            </a:r>
          </a:p>
          <a:p>
            <a:pPr marL="990575" marR="0" lvl="1"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2</a:t>
            </a:r>
          </a:p>
          <a:p>
            <a:pPr marL="1142971"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3</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endParaRPr lang="en-US" altLang="ko-KR"/>
          </a:p>
        </p:txBody>
      </p:sp>
      <p:cxnSp>
        <p:nvCxnSpPr>
          <p:cNvPr id="11" name="Straight Connector 10">
            <a:extLst>
              <a:ext uri="{FF2B5EF4-FFF2-40B4-BE49-F238E27FC236}">
                <a16:creationId xmlns:a16="http://schemas.microsoft.com/office/drawing/2014/main" id="{53D60066-0E0A-AD48-91FD-E2BE47D2CC0E}"/>
              </a:ext>
            </a:extLst>
          </p:cNvPr>
          <p:cNvCxnSpPr>
            <a:cxnSpLocks/>
          </p:cNvCxnSpPr>
          <p:nvPr userDrawn="1"/>
        </p:nvCxnSpPr>
        <p:spPr>
          <a:xfrm>
            <a:off x="528736" y="1319801"/>
            <a:ext cx="11141471"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2" name="Text Placeholder 9">
            <a:extLst>
              <a:ext uri="{FF2B5EF4-FFF2-40B4-BE49-F238E27FC236}">
                <a16:creationId xmlns:a16="http://schemas.microsoft.com/office/drawing/2014/main" id="{8493FD1C-1B8F-9041-AD16-276F4CA14349}"/>
              </a:ext>
            </a:extLst>
          </p:cNvPr>
          <p:cNvSpPr>
            <a:spLocks noGrp="1"/>
          </p:cNvSpPr>
          <p:nvPr>
            <p:ph type="body" sz="quarter" idx="12" hasCustomPrompt="1"/>
          </p:nvPr>
        </p:nvSpPr>
        <p:spPr>
          <a:xfrm>
            <a:off x="532972" y="452670"/>
            <a:ext cx="11137237" cy="768085"/>
          </a:xfrm>
          <a:prstGeom prst="rect">
            <a:avLst/>
          </a:prstGeom>
        </p:spPr>
        <p:txBody>
          <a:bodyPr anchor="t"/>
          <a:lstStyle>
            <a:lvl1pPr marL="0" indent="0" algn="l" latinLnBrk="0">
              <a:spcBef>
                <a:spcPts val="0"/>
              </a:spcBef>
              <a:buNone/>
              <a:defRPr sz="3733" b="0" i="0" baseline="0">
                <a:solidFill>
                  <a:srgbClr val="2B347A"/>
                </a:solidFill>
                <a:latin typeface="Kobern" pitchFamily="2" charset="77"/>
                <a:cs typeface="Arial" pitchFamily="34" charset="0"/>
              </a:defRPr>
            </a:lvl1pPr>
          </a:lstStyle>
          <a:p>
            <a:pPr lvl="0"/>
            <a:r>
              <a:rPr lang="en-US" altLang="ko-KR"/>
              <a:t>Title</a:t>
            </a:r>
          </a:p>
        </p:txBody>
      </p:sp>
    </p:spTree>
    <p:extLst>
      <p:ext uri="{BB962C8B-B14F-4D97-AF65-F5344CB8AC3E}">
        <p14:creationId xmlns:p14="http://schemas.microsoft.com/office/powerpoint/2010/main" val="1711914962"/>
      </p:ext>
    </p:extLst>
  </p:cSld>
  <p:clrMapOvr>
    <a:masterClrMapping/>
  </p:clrMapOvr>
  <p:hf sldNum="0" hdr="0" dt="0"/>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6_Basic">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94B444F6-01A5-3E44-AD7B-8C086049E7AF}"/>
              </a:ext>
            </a:extLst>
          </p:cNvPr>
          <p:cNvSpPr>
            <a:spLocks noGrp="1"/>
          </p:cNvSpPr>
          <p:nvPr>
            <p:ph type="body" sz="quarter" idx="12" hasCustomPrompt="1"/>
          </p:nvPr>
        </p:nvSpPr>
        <p:spPr>
          <a:xfrm>
            <a:off x="1103446" y="1796819"/>
            <a:ext cx="10182721" cy="1440160"/>
          </a:xfrm>
          <a:prstGeom prst="rect">
            <a:avLst/>
          </a:prstGeom>
        </p:spPr>
        <p:txBody>
          <a:bodyPr anchor="b"/>
          <a:lstStyle>
            <a:lvl1pPr marL="0" indent="0" algn="ctr" latinLnBrk="0">
              <a:spcBef>
                <a:spcPts val="0"/>
              </a:spcBef>
              <a:buNone/>
              <a:defRPr sz="3733" b="0" i="0" baseline="0">
                <a:solidFill>
                  <a:schemeClr val="bg1"/>
                </a:solidFill>
                <a:latin typeface="Kobern" pitchFamily="2" charset="77"/>
                <a:cs typeface="Arial" pitchFamily="34" charset="0"/>
              </a:defRPr>
            </a:lvl1pPr>
          </a:lstStyle>
          <a:p>
            <a:pPr lvl="0"/>
            <a:r>
              <a:rPr lang="en-US" altLang="ko-KR"/>
              <a:t>Title</a:t>
            </a:r>
          </a:p>
        </p:txBody>
      </p:sp>
      <p:sp>
        <p:nvSpPr>
          <p:cNvPr id="9" name="TextBox 8">
            <a:extLst>
              <a:ext uri="{FF2B5EF4-FFF2-40B4-BE49-F238E27FC236}">
                <a16:creationId xmlns:a16="http://schemas.microsoft.com/office/drawing/2014/main" id="{2B013322-B495-BA42-B77F-F827E2548983}"/>
              </a:ext>
            </a:extLst>
          </p:cNvPr>
          <p:cNvSpPr txBox="1"/>
          <p:nvPr userDrawn="1"/>
        </p:nvSpPr>
        <p:spPr>
          <a:xfrm>
            <a:off x="25301" y="6506063"/>
            <a:ext cx="3190379" cy="2565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bg1">
                    <a:lumMod val="85000"/>
                  </a:schemeClr>
                </a:solidFill>
                <a:latin typeface="Kobern" pitchFamily="2" charset="77"/>
                <a:ea typeface="Cambria Math" panose="02040503050406030204" pitchFamily="18" charset="0"/>
              </a:rPr>
              <a:t>© 2023 | Lakshmikumaran &amp; Sridharan</a:t>
            </a:r>
          </a:p>
        </p:txBody>
      </p:sp>
      <p:sp>
        <p:nvSpPr>
          <p:cNvPr id="10" name="TextBox 9">
            <a:extLst>
              <a:ext uri="{FF2B5EF4-FFF2-40B4-BE49-F238E27FC236}">
                <a16:creationId xmlns:a16="http://schemas.microsoft.com/office/drawing/2014/main" id="{E4FA1DBB-C130-4743-83C2-1246D6010FCC}"/>
              </a:ext>
            </a:extLst>
          </p:cNvPr>
          <p:cNvSpPr txBox="1"/>
          <p:nvPr userDrawn="1"/>
        </p:nvSpPr>
        <p:spPr>
          <a:xfrm>
            <a:off x="9689207" y="6506063"/>
            <a:ext cx="2496277"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bg1">
                    <a:lumMod val="85000"/>
                  </a:schemeClr>
                </a:solidFill>
                <a:latin typeface="Kobern" pitchFamily="2" charset="77"/>
                <a:ea typeface="Cambria Math" panose="02040503050406030204" pitchFamily="18" charset="0"/>
              </a:rPr>
              <a:t>|  </a:t>
            </a:r>
            <a:fld id="{C3E422BB-8672-794B-8219-0F273464E628}" type="slidenum">
              <a:rPr lang="en-US" sz="1067" b="0" i="0" cap="none" spc="133" baseline="0" smtClean="0">
                <a:solidFill>
                  <a:schemeClr val="bg1">
                    <a:lumMod val="85000"/>
                  </a:schemeClr>
                </a:solidFill>
                <a:latin typeface="Kobern" pitchFamily="2" charset="77"/>
                <a:ea typeface="Cambria Math" panose="02040503050406030204" pitchFamily="18" charset="0"/>
              </a:rPr>
              <a:pPr marL="0" marR="0" lvl="0" indent="0" algn="r" defTabSz="1219170" rtl="0" eaLnBrk="1" fontAlgn="auto" latinLnBrk="0" hangingPunct="1">
                <a:lnSpc>
                  <a:spcPct val="100000"/>
                </a:lnSpc>
                <a:spcBef>
                  <a:spcPts val="0"/>
                </a:spcBef>
                <a:spcAft>
                  <a:spcPts val="0"/>
                </a:spcAft>
                <a:buClrTx/>
                <a:buSzTx/>
                <a:buFontTx/>
                <a:buNone/>
                <a:tabLst/>
                <a:defRPr/>
              </a:pPr>
              <a:t>‹#›</a:t>
            </a:fld>
            <a:endParaRPr lang="en-US" sz="1067" b="0" i="0" cap="none" spc="133" baseline="0">
              <a:solidFill>
                <a:schemeClr val="bg1">
                  <a:lumMod val="85000"/>
                </a:schemeClr>
              </a:solidFill>
              <a:latin typeface="Kobern" pitchFamily="2" charset="77"/>
              <a:ea typeface="Cambria Math" panose="02040503050406030204" pitchFamily="18" charset="0"/>
            </a:endParaRPr>
          </a:p>
        </p:txBody>
      </p:sp>
      <p:sp>
        <p:nvSpPr>
          <p:cNvPr id="6" name="TextBox 5">
            <a:extLst>
              <a:ext uri="{FF2B5EF4-FFF2-40B4-BE49-F238E27FC236}">
                <a16:creationId xmlns:a16="http://schemas.microsoft.com/office/drawing/2014/main" id="{6C9AB398-7CEF-304F-8D77-2675C49203D8}"/>
              </a:ext>
            </a:extLst>
          </p:cNvPr>
          <p:cNvSpPr txBox="1"/>
          <p:nvPr userDrawn="1"/>
        </p:nvSpPr>
        <p:spPr>
          <a:xfrm>
            <a:off x="3840427" y="6506063"/>
            <a:ext cx="4511147" cy="256545"/>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lang="en-US" sz="1067" b="0" i="0" cap="all" spc="267" baseline="0">
                <a:solidFill>
                  <a:schemeClr val="bg1">
                    <a:lumMod val="85000"/>
                  </a:schemeClr>
                </a:solidFill>
                <a:latin typeface="Kobern" pitchFamily="2" charset="77"/>
                <a:ea typeface="Cambria Math" panose="02040503050406030204" pitchFamily="18" charset="0"/>
              </a:rPr>
              <a:t>Strictly Confidential </a:t>
            </a:r>
          </a:p>
        </p:txBody>
      </p:sp>
    </p:spTree>
    <p:extLst>
      <p:ext uri="{BB962C8B-B14F-4D97-AF65-F5344CB8AC3E}">
        <p14:creationId xmlns:p14="http://schemas.microsoft.com/office/powerpoint/2010/main" val="2982788791"/>
      </p:ext>
    </p:extLst>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2_Basic">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00F8A16-BECA-A848-844D-DAF8539ADBFD}"/>
              </a:ext>
            </a:extLst>
          </p:cNvPr>
          <p:cNvPicPr>
            <a:picLocks noChangeAspect="1"/>
          </p:cNvPicPr>
          <p:nvPr userDrawn="1"/>
        </p:nvPicPr>
        <p:blipFill rotWithShape="1">
          <a:blip r:embed="rId2">
            <a:alphaModFix amt="30000"/>
          </a:blip>
          <a:srcRect t="23442" r="20563"/>
          <a:stretch/>
        </p:blipFill>
        <p:spPr>
          <a:xfrm>
            <a:off x="5327916" y="0"/>
            <a:ext cx="6864085" cy="6325869"/>
          </a:xfrm>
          <a:prstGeom prst="rect">
            <a:avLst/>
          </a:prstGeom>
        </p:spPr>
      </p:pic>
      <p:sp>
        <p:nvSpPr>
          <p:cNvPr id="10" name="TextBox 9">
            <a:extLst>
              <a:ext uri="{FF2B5EF4-FFF2-40B4-BE49-F238E27FC236}">
                <a16:creationId xmlns:a16="http://schemas.microsoft.com/office/drawing/2014/main" id="{F14ED0B9-4603-FD48-ADFA-62F886256D74}"/>
              </a:ext>
            </a:extLst>
          </p:cNvPr>
          <p:cNvSpPr txBox="1"/>
          <p:nvPr userDrawn="1"/>
        </p:nvSpPr>
        <p:spPr>
          <a:xfrm>
            <a:off x="9689207" y="6506063"/>
            <a:ext cx="2496277"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a:t>
            </a:r>
            <a:fld id="{C3E422BB-8672-794B-8219-0F273464E628}" type="slidenum">
              <a:rPr lang="en-US" sz="1067" b="0" i="0" cap="none" spc="133" baseline="0" smtClean="0">
                <a:solidFill>
                  <a:schemeClr val="tx1">
                    <a:lumMod val="50000"/>
                    <a:lumOff val="50000"/>
                  </a:schemeClr>
                </a:solidFill>
                <a:latin typeface="Kobern" pitchFamily="2" charset="77"/>
                <a:ea typeface="Cambria Math" panose="02040503050406030204" pitchFamily="18" charset="0"/>
              </a:rPr>
              <a:pPr marL="0" marR="0" lvl="0" indent="0" algn="r" defTabSz="1219170" rtl="0" eaLnBrk="1" fontAlgn="auto" latinLnBrk="0" hangingPunct="1">
                <a:lnSpc>
                  <a:spcPct val="100000"/>
                </a:lnSpc>
                <a:spcBef>
                  <a:spcPts val="0"/>
                </a:spcBef>
                <a:spcAft>
                  <a:spcPts val="0"/>
                </a:spcAft>
                <a:buClrTx/>
                <a:buSzTx/>
                <a:buFontTx/>
                <a:buNone/>
                <a:tabLst/>
                <a:defRPr/>
              </a:pPr>
              <a:t>‹#›</a:t>
            </a:fld>
            <a:endParaRPr lang="en-US" sz="1067" b="0" i="0" cap="none" spc="133" baseline="0">
              <a:solidFill>
                <a:schemeClr val="tx1">
                  <a:lumMod val="50000"/>
                  <a:lumOff val="50000"/>
                </a:schemeClr>
              </a:solidFill>
              <a:latin typeface="Kobern" pitchFamily="2" charset="77"/>
              <a:ea typeface="Cambria Math" panose="02040503050406030204" pitchFamily="18" charset="0"/>
            </a:endParaRPr>
          </a:p>
        </p:txBody>
      </p:sp>
      <p:sp>
        <p:nvSpPr>
          <p:cNvPr id="9" name="Text Placeholder 9">
            <a:extLst>
              <a:ext uri="{FF2B5EF4-FFF2-40B4-BE49-F238E27FC236}">
                <a16:creationId xmlns:a16="http://schemas.microsoft.com/office/drawing/2014/main" id="{DEEEE4BB-8313-E147-B48C-781712B8B1DE}"/>
              </a:ext>
            </a:extLst>
          </p:cNvPr>
          <p:cNvSpPr>
            <a:spLocks noGrp="1"/>
          </p:cNvSpPr>
          <p:nvPr>
            <p:ph type="body" sz="quarter" idx="13" hasCustomPrompt="1"/>
          </p:nvPr>
        </p:nvSpPr>
        <p:spPr>
          <a:xfrm>
            <a:off x="532971" y="2084852"/>
            <a:ext cx="11137236" cy="3937064"/>
          </a:xfrm>
          <a:prstGeom prst="rect">
            <a:avLst/>
          </a:prstGeom>
        </p:spPr>
        <p:txBody>
          <a:bodyPr anchor="t"/>
          <a:lstStyle>
            <a:lvl1pPr marL="380990" marR="0" indent="-380990" algn="l" defTabSz="1219170" rtl="0" eaLnBrk="1" fontAlgn="auto" latinLnBrk="0" hangingPunct="1">
              <a:lnSpc>
                <a:spcPct val="100000"/>
              </a:lnSpc>
              <a:spcBef>
                <a:spcPct val="20000"/>
              </a:spcBef>
              <a:spcAft>
                <a:spcPts val="0"/>
              </a:spcAft>
              <a:buClr>
                <a:srgbClr val="F3723D"/>
              </a:buClr>
              <a:buSzTx/>
              <a:buFont typeface="Arial" panose="020B0604020202020204" pitchFamily="34" charset="0"/>
              <a:buChar char="•"/>
              <a:tabLst/>
              <a:defRPr sz="2133" b="0" i="0" baseline="0">
                <a:solidFill>
                  <a:schemeClr val="tx1"/>
                </a:solidFill>
                <a:latin typeface="Kobern" pitchFamily="2" charset="77"/>
                <a:cs typeface="Arial" pitchFamily="34" charset="0"/>
              </a:defRPr>
            </a:lvl1pPr>
            <a:lvl2pPr latinLnBrk="0">
              <a:buSzPct val="70000"/>
              <a:defRPr sz="2133" b="0" i="0">
                <a:solidFill>
                  <a:schemeClr val="tx1">
                    <a:lumMod val="65000"/>
                    <a:lumOff val="35000"/>
                  </a:schemeClr>
                </a:solidFill>
                <a:latin typeface="Kobern" pitchFamily="2" charset="77"/>
              </a:defRPr>
            </a:lvl2pPr>
            <a:lvl3pPr marL="1142971" indent="0" latinLnBrk="0">
              <a:buFont typeface="Courier New" panose="02070309020205020404" pitchFamily="49" charset="0"/>
              <a:buNone/>
              <a:defRPr sz="1867" b="0" i="0">
                <a:solidFill>
                  <a:schemeClr val="tx1">
                    <a:lumMod val="65000"/>
                    <a:lumOff val="35000"/>
                  </a:schemeClr>
                </a:solidFill>
                <a:latin typeface="Kobern" pitchFamily="2" charset="77"/>
              </a:defRPr>
            </a:lvl3pPr>
          </a:lstStyle>
          <a:p>
            <a:pPr marL="380990" marR="0" lvl="0"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1</a:t>
            </a:r>
          </a:p>
          <a:p>
            <a:pPr marL="990575" marR="0" lvl="1"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2</a:t>
            </a:r>
          </a:p>
          <a:p>
            <a:pPr marL="1142971"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3</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endParaRPr lang="en-US" altLang="ko-KR"/>
          </a:p>
        </p:txBody>
      </p:sp>
      <p:cxnSp>
        <p:nvCxnSpPr>
          <p:cNvPr id="11" name="Straight Connector 10">
            <a:extLst>
              <a:ext uri="{FF2B5EF4-FFF2-40B4-BE49-F238E27FC236}">
                <a16:creationId xmlns:a16="http://schemas.microsoft.com/office/drawing/2014/main" id="{53D60066-0E0A-AD48-91FD-E2BE47D2CC0E}"/>
              </a:ext>
            </a:extLst>
          </p:cNvPr>
          <p:cNvCxnSpPr>
            <a:cxnSpLocks/>
          </p:cNvCxnSpPr>
          <p:nvPr userDrawn="1"/>
        </p:nvCxnSpPr>
        <p:spPr>
          <a:xfrm>
            <a:off x="528736" y="1796819"/>
            <a:ext cx="11141471"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2" name="Text Placeholder 9">
            <a:extLst>
              <a:ext uri="{FF2B5EF4-FFF2-40B4-BE49-F238E27FC236}">
                <a16:creationId xmlns:a16="http://schemas.microsoft.com/office/drawing/2014/main" id="{8493FD1C-1B8F-9041-AD16-276F4CA14349}"/>
              </a:ext>
            </a:extLst>
          </p:cNvPr>
          <p:cNvSpPr>
            <a:spLocks noGrp="1"/>
          </p:cNvSpPr>
          <p:nvPr>
            <p:ph type="body" sz="quarter" idx="12"/>
          </p:nvPr>
        </p:nvSpPr>
        <p:spPr>
          <a:xfrm>
            <a:off x="532972" y="452669"/>
            <a:ext cx="11137237" cy="1244047"/>
          </a:xfrm>
          <a:prstGeom prst="rect">
            <a:avLst/>
          </a:prstGeom>
        </p:spPr>
        <p:txBody>
          <a:bodyPr anchor="t"/>
          <a:lstStyle>
            <a:lvl1pPr marL="0" marR="0" indent="0" algn="l" defTabSz="1219170" rtl="0" eaLnBrk="1" fontAlgn="auto" latinLnBrk="0" hangingPunct="1">
              <a:lnSpc>
                <a:spcPct val="100000"/>
              </a:lnSpc>
              <a:spcBef>
                <a:spcPts val="0"/>
              </a:spcBef>
              <a:spcAft>
                <a:spcPts val="0"/>
              </a:spcAft>
              <a:buClrTx/>
              <a:buSzTx/>
              <a:buFont typeface="Arial" pitchFamily="34" charset="0"/>
              <a:buNone/>
              <a:tabLst/>
              <a:defRPr sz="3733" b="0" i="0" baseline="0">
                <a:solidFill>
                  <a:srgbClr val="2B347A"/>
                </a:solidFill>
                <a:latin typeface="Kobern" pitchFamily="2" charset="77"/>
                <a:cs typeface="Arial" pitchFamily="34" charset="0"/>
              </a:defRPr>
            </a:lvl1pPr>
          </a:lstStyle>
          <a:p>
            <a:pPr marL="0" marR="0" lvl="0" indent="0" algn="l" defTabSz="1219170" rtl="0" eaLnBrk="1" fontAlgn="auto" latinLnBrk="0" hangingPunct="1">
              <a:lnSpc>
                <a:spcPct val="100000"/>
              </a:lnSpc>
              <a:spcBef>
                <a:spcPts val="0"/>
              </a:spcBef>
              <a:spcAft>
                <a:spcPts val="0"/>
              </a:spcAft>
              <a:buClrTx/>
              <a:buSzTx/>
              <a:buFont typeface="Arial" pitchFamily="34" charset="0"/>
              <a:buNone/>
              <a:tabLst/>
              <a:defRPr/>
            </a:pPr>
            <a:r>
              <a:rPr lang="en-GB" altLang="ko-KR"/>
              <a:t>Click to edit Master text styles</a:t>
            </a:r>
          </a:p>
        </p:txBody>
      </p:sp>
      <p:sp>
        <p:nvSpPr>
          <p:cNvPr id="14" name="TextBox 13">
            <a:extLst>
              <a:ext uri="{FF2B5EF4-FFF2-40B4-BE49-F238E27FC236}">
                <a16:creationId xmlns:a16="http://schemas.microsoft.com/office/drawing/2014/main" id="{D7723FA5-D77A-4246-8AAF-31258A3E0E66}"/>
              </a:ext>
            </a:extLst>
          </p:cNvPr>
          <p:cNvSpPr txBox="1"/>
          <p:nvPr userDrawn="1"/>
        </p:nvSpPr>
        <p:spPr>
          <a:xfrm>
            <a:off x="3840427" y="6506063"/>
            <a:ext cx="4511147" cy="256545"/>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lang="en-US" sz="1067" b="0" i="0" cap="all" spc="267" baseline="0">
                <a:solidFill>
                  <a:schemeClr val="tx1">
                    <a:lumMod val="50000"/>
                    <a:lumOff val="50000"/>
                  </a:schemeClr>
                </a:solidFill>
                <a:latin typeface="Kobern" pitchFamily="2" charset="77"/>
                <a:ea typeface="Cambria Math" panose="02040503050406030204" pitchFamily="18" charset="0"/>
              </a:rPr>
              <a:t>Strictly Confidential </a:t>
            </a:r>
          </a:p>
        </p:txBody>
      </p:sp>
      <p:sp>
        <p:nvSpPr>
          <p:cNvPr id="15" name="TextBox 14">
            <a:extLst>
              <a:ext uri="{FF2B5EF4-FFF2-40B4-BE49-F238E27FC236}">
                <a16:creationId xmlns:a16="http://schemas.microsoft.com/office/drawing/2014/main" id="{8BF7D27B-48FE-2A4E-B190-556378BCC555}"/>
              </a:ext>
            </a:extLst>
          </p:cNvPr>
          <p:cNvSpPr txBox="1"/>
          <p:nvPr userDrawn="1"/>
        </p:nvSpPr>
        <p:spPr>
          <a:xfrm>
            <a:off x="25301" y="6506063"/>
            <a:ext cx="3382400" cy="2565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2023 | Lakshmikumaran &amp; Sridharan</a:t>
            </a:r>
          </a:p>
        </p:txBody>
      </p:sp>
    </p:spTree>
    <p:extLst>
      <p:ext uri="{BB962C8B-B14F-4D97-AF65-F5344CB8AC3E}">
        <p14:creationId xmlns:p14="http://schemas.microsoft.com/office/powerpoint/2010/main" val="1902609827"/>
      </p:ext>
    </p:extLst>
  </p:cSld>
  <p:clrMapOvr>
    <a:masterClrMapping/>
  </p:clrMapOvr>
  <p:hf sldNum="0" hdr="0" dt="0"/>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1_Basic">
    <p:bg>
      <p:bgPr>
        <a:solidFill>
          <a:schemeClr val="bg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14ED0B9-4603-FD48-ADFA-62F886256D74}"/>
              </a:ext>
            </a:extLst>
          </p:cNvPr>
          <p:cNvSpPr txBox="1"/>
          <p:nvPr userDrawn="1"/>
        </p:nvSpPr>
        <p:spPr>
          <a:xfrm>
            <a:off x="9689207" y="6506063"/>
            <a:ext cx="2496277"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a:t>
            </a:r>
            <a:fld id="{C3E422BB-8672-794B-8219-0F273464E628}" type="slidenum">
              <a:rPr lang="en-US" sz="1067" b="0" i="0" cap="none" spc="133" baseline="0" smtClean="0">
                <a:solidFill>
                  <a:schemeClr val="tx1">
                    <a:lumMod val="50000"/>
                    <a:lumOff val="50000"/>
                  </a:schemeClr>
                </a:solidFill>
                <a:latin typeface="Kobern" pitchFamily="2" charset="77"/>
                <a:ea typeface="Cambria Math" panose="02040503050406030204" pitchFamily="18" charset="0"/>
              </a:rPr>
              <a:pPr marL="0" marR="0" lvl="0" indent="0" algn="r" defTabSz="1219170" rtl="0" eaLnBrk="1" fontAlgn="auto" latinLnBrk="0" hangingPunct="1">
                <a:lnSpc>
                  <a:spcPct val="100000"/>
                </a:lnSpc>
                <a:spcBef>
                  <a:spcPts val="0"/>
                </a:spcBef>
                <a:spcAft>
                  <a:spcPts val="0"/>
                </a:spcAft>
                <a:buClrTx/>
                <a:buSzTx/>
                <a:buFontTx/>
                <a:buNone/>
                <a:tabLst/>
                <a:defRPr/>
              </a:pPr>
              <a:t>‹#›</a:t>
            </a:fld>
            <a:endParaRPr lang="en-US" sz="1067" b="0" i="0" cap="none" spc="133" baseline="0">
              <a:solidFill>
                <a:schemeClr val="tx1">
                  <a:lumMod val="50000"/>
                  <a:lumOff val="50000"/>
                </a:schemeClr>
              </a:solidFill>
              <a:latin typeface="Kobern" pitchFamily="2" charset="77"/>
              <a:ea typeface="Cambria Math" panose="02040503050406030204" pitchFamily="18" charset="0"/>
            </a:endParaRPr>
          </a:p>
        </p:txBody>
      </p:sp>
      <p:pic>
        <p:nvPicPr>
          <p:cNvPr id="30" name="Picture 29">
            <a:extLst>
              <a:ext uri="{FF2B5EF4-FFF2-40B4-BE49-F238E27FC236}">
                <a16:creationId xmlns:a16="http://schemas.microsoft.com/office/drawing/2014/main" id="{40BF8A23-CB5F-2C45-B527-B1E4FE077DE4}"/>
              </a:ext>
            </a:extLst>
          </p:cNvPr>
          <p:cNvPicPr>
            <a:picLocks noChangeAspect="1"/>
          </p:cNvPicPr>
          <p:nvPr userDrawn="1"/>
        </p:nvPicPr>
        <p:blipFill rotWithShape="1">
          <a:blip r:embed="rId2">
            <a:alphaModFix amt="30000"/>
          </a:blip>
          <a:srcRect t="23442" r="20563"/>
          <a:stretch/>
        </p:blipFill>
        <p:spPr>
          <a:xfrm>
            <a:off x="5327916" y="0"/>
            <a:ext cx="6864085" cy="6325869"/>
          </a:xfrm>
          <a:prstGeom prst="rect">
            <a:avLst/>
          </a:prstGeom>
        </p:spPr>
      </p:pic>
      <p:sp>
        <p:nvSpPr>
          <p:cNvPr id="7" name="TextBox 6">
            <a:extLst>
              <a:ext uri="{FF2B5EF4-FFF2-40B4-BE49-F238E27FC236}">
                <a16:creationId xmlns:a16="http://schemas.microsoft.com/office/drawing/2014/main" id="{DCBC12C0-CCD6-0E47-A16F-5D46362425D4}"/>
              </a:ext>
            </a:extLst>
          </p:cNvPr>
          <p:cNvSpPr txBox="1"/>
          <p:nvPr userDrawn="1"/>
        </p:nvSpPr>
        <p:spPr>
          <a:xfrm>
            <a:off x="3840427" y="6506063"/>
            <a:ext cx="4511147" cy="256545"/>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lang="en-US" sz="1067" b="0" i="0" cap="all" spc="267" baseline="0">
                <a:solidFill>
                  <a:schemeClr val="tx1">
                    <a:lumMod val="50000"/>
                    <a:lumOff val="50000"/>
                  </a:schemeClr>
                </a:solidFill>
                <a:latin typeface="Kobern" pitchFamily="2" charset="77"/>
                <a:ea typeface="Cambria Math" panose="02040503050406030204" pitchFamily="18" charset="0"/>
              </a:rPr>
              <a:t>Strictly Confidential </a:t>
            </a:r>
          </a:p>
        </p:txBody>
      </p:sp>
      <p:sp>
        <p:nvSpPr>
          <p:cNvPr id="6" name="TextBox 5">
            <a:extLst>
              <a:ext uri="{FF2B5EF4-FFF2-40B4-BE49-F238E27FC236}">
                <a16:creationId xmlns:a16="http://schemas.microsoft.com/office/drawing/2014/main" id="{623A4B8F-924B-4849-9F89-ECBB3F2A0CC1}"/>
              </a:ext>
            </a:extLst>
          </p:cNvPr>
          <p:cNvSpPr txBox="1"/>
          <p:nvPr userDrawn="1"/>
        </p:nvSpPr>
        <p:spPr>
          <a:xfrm>
            <a:off x="25301" y="6506063"/>
            <a:ext cx="3382400" cy="2565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2023 | Lakshmikumaran &amp; Sridharan</a:t>
            </a:r>
          </a:p>
        </p:txBody>
      </p:sp>
    </p:spTree>
    <p:extLst>
      <p:ext uri="{BB962C8B-B14F-4D97-AF65-F5344CB8AC3E}">
        <p14:creationId xmlns:p14="http://schemas.microsoft.com/office/powerpoint/2010/main" val="3819298553"/>
      </p:ext>
    </p:extLst>
  </p:cSld>
  <p:clrMapOvr>
    <a:masterClrMapping/>
  </p:clrMapOvr>
  <p:hf sldNum="0" hdr="0" dt="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Agenda-B">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D505439E-C36F-D343-AA6B-B6887833586F}"/>
              </a:ext>
            </a:extLst>
          </p:cNvPr>
          <p:cNvSpPr txBox="1"/>
          <p:nvPr userDrawn="1"/>
        </p:nvSpPr>
        <p:spPr>
          <a:xfrm>
            <a:off x="25301" y="6506063"/>
            <a:ext cx="3382400" cy="2565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bg1">
                    <a:lumMod val="50000"/>
                  </a:schemeClr>
                </a:solidFill>
                <a:latin typeface="Kobern" pitchFamily="2" charset="77"/>
                <a:ea typeface="Cambria Math" panose="02040503050406030204" pitchFamily="18" charset="0"/>
              </a:rPr>
              <a:t>© 2022 | </a:t>
            </a:r>
            <a:r>
              <a:rPr lang="en-US" sz="1067" b="0" i="0" cap="none" spc="133" baseline="0" err="1">
                <a:solidFill>
                  <a:schemeClr val="bg1">
                    <a:lumMod val="50000"/>
                  </a:schemeClr>
                </a:solidFill>
                <a:latin typeface="Kobern" pitchFamily="2" charset="77"/>
                <a:ea typeface="Cambria Math" panose="02040503050406030204" pitchFamily="18" charset="0"/>
              </a:rPr>
              <a:t>Lakshmikumaran</a:t>
            </a:r>
            <a:r>
              <a:rPr lang="en-US" sz="1067" b="0" i="0" cap="none" spc="133" baseline="0">
                <a:solidFill>
                  <a:schemeClr val="bg1">
                    <a:lumMod val="50000"/>
                  </a:schemeClr>
                </a:solidFill>
                <a:latin typeface="Kobern" pitchFamily="2" charset="77"/>
                <a:ea typeface="Cambria Math" panose="02040503050406030204" pitchFamily="18" charset="0"/>
              </a:rPr>
              <a:t> &amp; Sridharan</a:t>
            </a:r>
          </a:p>
        </p:txBody>
      </p:sp>
      <p:sp>
        <p:nvSpPr>
          <p:cNvPr id="20" name="TextBox 19">
            <a:extLst>
              <a:ext uri="{FF2B5EF4-FFF2-40B4-BE49-F238E27FC236}">
                <a16:creationId xmlns:a16="http://schemas.microsoft.com/office/drawing/2014/main" id="{BDD1FEA0-4813-5B4D-816A-D9A846B3E521}"/>
              </a:ext>
            </a:extLst>
          </p:cNvPr>
          <p:cNvSpPr txBox="1"/>
          <p:nvPr userDrawn="1"/>
        </p:nvSpPr>
        <p:spPr>
          <a:xfrm>
            <a:off x="9689207" y="6506063"/>
            <a:ext cx="2496277"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bg1">
                    <a:lumMod val="50000"/>
                  </a:schemeClr>
                </a:solidFill>
                <a:latin typeface="Kobern" pitchFamily="2" charset="77"/>
                <a:ea typeface="Cambria Math" panose="02040503050406030204" pitchFamily="18" charset="0"/>
              </a:rPr>
              <a:t>|  </a:t>
            </a:r>
            <a:fld id="{C3E422BB-8672-794B-8219-0F273464E628}" type="slidenum">
              <a:rPr lang="en-US" sz="1067" b="0" i="0" cap="none" spc="133" baseline="0" smtClean="0">
                <a:solidFill>
                  <a:schemeClr val="bg1">
                    <a:lumMod val="50000"/>
                  </a:schemeClr>
                </a:solidFill>
                <a:latin typeface="Kobern" pitchFamily="2" charset="77"/>
                <a:ea typeface="Cambria Math" panose="02040503050406030204" pitchFamily="18" charset="0"/>
              </a:rPr>
              <a:pPr marL="0" marR="0" lvl="0" indent="0" algn="r" defTabSz="1219170" rtl="0" eaLnBrk="1" fontAlgn="auto" latinLnBrk="0" hangingPunct="1">
                <a:lnSpc>
                  <a:spcPct val="100000"/>
                </a:lnSpc>
                <a:spcBef>
                  <a:spcPts val="0"/>
                </a:spcBef>
                <a:spcAft>
                  <a:spcPts val="0"/>
                </a:spcAft>
                <a:buClrTx/>
                <a:buSzTx/>
                <a:buFontTx/>
                <a:buNone/>
                <a:tabLst/>
                <a:defRPr/>
              </a:pPr>
              <a:t>‹#›</a:t>
            </a:fld>
            <a:endParaRPr lang="en-US" sz="1067" b="0" i="0" cap="none" spc="133" baseline="0">
              <a:solidFill>
                <a:schemeClr val="bg1">
                  <a:lumMod val="50000"/>
                </a:schemeClr>
              </a:solidFill>
              <a:latin typeface="Kobern" pitchFamily="2" charset="77"/>
              <a:ea typeface="Cambria Math" panose="02040503050406030204" pitchFamily="18" charset="0"/>
            </a:endParaRPr>
          </a:p>
        </p:txBody>
      </p:sp>
      <p:sp>
        <p:nvSpPr>
          <p:cNvPr id="23" name="Text Placeholder 9">
            <a:extLst>
              <a:ext uri="{FF2B5EF4-FFF2-40B4-BE49-F238E27FC236}">
                <a16:creationId xmlns:a16="http://schemas.microsoft.com/office/drawing/2014/main" id="{387CC9BC-559B-3A44-B23C-F74A0D4AE33A}"/>
              </a:ext>
            </a:extLst>
          </p:cNvPr>
          <p:cNvSpPr>
            <a:spLocks noGrp="1"/>
          </p:cNvSpPr>
          <p:nvPr>
            <p:ph type="body" sz="quarter" idx="11"/>
          </p:nvPr>
        </p:nvSpPr>
        <p:spPr>
          <a:xfrm>
            <a:off x="317744" y="1266353"/>
            <a:ext cx="11462776" cy="5007257"/>
          </a:xfrm>
          <a:prstGeom prst="rect">
            <a:avLst/>
          </a:prstGeom>
        </p:spPr>
        <p:txBody>
          <a:bodyPr anchor="t"/>
          <a:lstStyle>
            <a:lvl1pPr marL="380990" marR="0" indent="-380990" algn="l" defTabSz="1219170" rtl="0" eaLnBrk="1" fontAlgn="auto" latinLnBrk="1" hangingPunct="1">
              <a:lnSpc>
                <a:spcPct val="100000"/>
              </a:lnSpc>
              <a:spcBef>
                <a:spcPct val="20000"/>
              </a:spcBef>
              <a:spcAft>
                <a:spcPts val="400"/>
              </a:spcAft>
              <a:buClr>
                <a:srgbClr val="F3723D"/>
              </a:buClr>
              <a:buSzTx/>
              <a:buFont typeface="Arial" panose="020B0604020202020204" pitchFamily="34" charset="0"/>
              <a:buChar char="•"/>
              <a:tabLst/>
              <a:defRPr lang="en-GB" altLang="ko-KR" sz="2133" kern="1200" dirty="0">
                <a:solidFill>
                  <a:schemeClr val="accent2">
                    <a:lumMod val="75000"/>
                  </a:schemeClr>
                </a:solidFill>
                <a:latin typeface="Kobern" pitchFamily="2" charset="77"/>
                <a:ea typeface="+mn-ea"/>
                <a:cs typeface="+mn-cs"/>
              </a:defRPr>
            </a:lvl1pPr>
            <a:lvl2pPr marL="990575" indent="-380990" algn="l" defTabSz="1219170" rtl="0" eaLnBrk="1" latinLnBrk="1" hangingPunct="1">
              <a:lnSpc>
                <a:spcPct val="100000"/>
              </a:lnSpc>
              <a:spcAft>
                <a:spcPts val="400"/>
              </a:spcAft>
              <a:buClr>
                <a:srgbClr val="F3723D"/>
              </a:buClr>
              <a:buSzPct val="100000"/>
              <a:buFont typeface="Arial" panose="020B0604020202020204" pitchFamily="34" charset="0"/>
              <a:buChar char="•"/>
              <a:defRPr lang="en-GB" altLang="ko-KR" sz="2133" kern="1200" dirty="0">
                <a:solidFill>
                  <a:schemeClr val="accent2">
                    <a:lumMod val="75000"/>
                  </a:schemeClr>
                </a:solidFill>
                <a:latin typeface="Kobern" pitchFamily="2" charset="77"/>
                <a:ea typeface="+mn-ea"/>
                <a:cs typeface="+mn-cs"/>
              </a:defRPr>
            </a:lvl2pPr>
            <a:lvl3pPr marL="1523962" indent="-380990" algn="l" defTabSz="1219170" rtl="0" eaLnBrk="1" latinLnBrk="1" hangingPunct="1">
              <a:lnSpc>
                <a:spcPct val="100000"/>
              </a:lnSpc>
              <a:spcAft>
                <a:spcPts val="400"/>
              </a:spcAft>
              <a:buClr>
                <a:srgbClr val="F3723D"/>
              </a:buClr>
              <a:buSzPct val="100000"/>
              <a:buFont typeface="Arial" panose="020B0604020202020204" pitchFamily="34" charset="0"/>
              <a:buChar char="•"/>
              <a:defRPr lang="en-GB" altLang="ko-KR" sz="2133" kern="1200" dirty="0">
                <a:solidFill>
                  <a:schemeClr val="accent2">
                    <a:lumMod val="75000"/>
                  </a:schemeClr>
                </a:solidFill>
                <a:latin typeface="Kobern" pitchFamily="2" charset="77"/>
                <a:ea typeface="+mn-ea"/>
                <a:cs typeface="+mn-cs"/>
              </a:defRPr>
            </a:lvl3pPr>
          </a:lstStyle>
          <a:p>
            <a:pPr lvl="0"/>
            <a:r>
              <a:rPr lang="en-GB" altLang="ko-KR"/>
              <a:t>Click to edit Master text styles</a:t>
            </a:r>
          </a:p>
          <a:p>
            <a:pPr lvl="1"/>
            <a:r>
              <a:rPr lang="en-GB" altLang="ko-KR"/>
              <a:t>Second level</a:t>
            </a:r>
          </a:p>
          <a:p>
            <a:pPr lvl="2"/>
            <a:r>
              <a:rPr lang="en-GB" altLang="ko-KR"/>
              <a:t>Third level</a:t>
            </a:r>
          </a:p>
        </p:txBody>
      </p:sp>
      <p:cxnSp>
        <p:nvCxnSpPr>
          <p:cNvPr id="24" name="Straight Connector 23">
            <a:extLst>
              <a:ext uri="{FF2B5EF4-FFF2-40B4-BE49-F238E27FC236}">
                <a16:creationId xmlns:a16="http://schemas.microsoft.com/office/drawing/2014/main" id="{D9242D3D-F19F-3243-A3BB-FA29D395523C}"/>
              </a:ext>
            </a:extLst>
          </p:cNvPr>
          <p:cNvCxnSpPr>
            <a:cxnSpLocks/>
          </p:cNvCxnSpPr>
          <p:nvPr userDrawn="1"/>
        </p:nvCxnSpPr>
        <p:spPr>
          <a:xfrm flipH="1">
            <a:off x="431800" y="1101276"/>
            <a:ext cx="11145600" cy="0"/>
          </a:xfrm>
          <a:prstGeom prst="line">
            <a:avLst/>
          </a:prstGeom>
          <a:ln w="3810">
            <a:solidFill>
              <a:schemeClr val="bg1">
                <a:lumMod val="85000"/>
              </a:schemeClr>
            </a:solidFill>
            <a:prstDash val="dash"/>
          </a:ln>
        </p:spPr>
        <p:style>
          <a:lnRef idx="1">
            <a:schemeClr val="dk1"/>
          </a:lnRef>
          <a:fillRef idx="0">
            <a:schemeClr val="dk1"/>
          </a:fillRef>
          <a:effectRef idx="0">
            <a:schemeClr val="dk1"/>
          </a:effectRef>
          <a:fontRef idx="minor">
            <a:schemeClr val="tx1"/>
          </a:fontRef>
        </p:style>
      </p:cxnSp>
      <p:sp>
        <p:nvSpPr>
          <p:cNvPr id="25" name="Text Placeholder 9">
            <a:extLst>
              <a:ext uri="{FF2B5EF4-FFF2-40B4-BE49-F238E27FC236}">
                <a16:creationId xmlns:a16="http://schemas.microsoft.com/office/drawing/2014/main" id="{83B32E64-F455-CC48-8ACE-AEC25BE20FAC}"/>
              </a:ext>
            </a:extLst>
          </p:cNvPr>
          <p:cNvSpPr>
            <a:spLocks noGrp="1"/>
          </p:cNvSpPr>
          <p:nvPr>
            <p:ph type="body" sz="quarter" idx="13"/>
          </p:nvPr>
        </p:nvSpPr>
        <p:spPr>
          <a:xfrm>
            <a:off x="297424" y="406401"/>
            <a:ext cx="11462776" cy="614009"/>
          </a:xfrm>
          <a:prstGeom prst="rect">
            <a:avLst/>
          </a:prstGeom>
        </p:spPr>
        <p:txBody>
          <a:bodyPr anchor="t"/>
          <a:lstStyle>
            <a:lvl1pPr marL="0" indent="0" algn="l" defTabSz="1219170" rtl="0" eaLnBrk="1" latinLnBrk="1" hangingPunct="1">
              <a:spcBef>
                <a:spcPts val="0"/>
              </a:spcBef>
              <a:buNone/>
              <a:defRPr lang="en-GB" altLang="ko-KR" sz="3200" kern="1200" dirty="0">
                <a:solidFill>
                  <a:schemeClr val="accent2">
                    <a:lumMod val="75000"/>
                  </a:schemeClr>
                </a:solidFill>
                <a:latin typeface="Kobern" pitchFamily="2" charset="77"/>
                <a:ea typeface="+mn-ea"/>
                <a:cs typeface="+mn-cs"/>
              </a:defRPr>
            </a:lvl1pPr>
          </a:lstStyle>
          <a:p>
            <a:pPr lvl="0"/>
            <a:r>
              <a:rPr lang="en-GB" altLang="ko-KR"/>
              <a:t>Click to edit Master text style</a:t>
            </a:r>
          </a:p>
        </p:txBody>
      </p:sp>
      <p:sp>
        <p:nvSpPr>
          <p:cNvPr id="11" name="TextBox 10">
            <a:extLst>
              <a:ext uri="{FF2B5EF4-FFF2-40B4-BE49-F238E27FC236}">
                <a16:creationId xmlns:a16="http://schemas.microsoft.com/office/drawing/2014/main" id="{776D9A2F-E6E3-A744-9784-220EBF1917CA}"/>
              </a:ext>
            </a:extLst>
          </p:cNvPr>
          <p:cNvSpPr txBox="1"/>
          <p:nvPr userDrawn="1"/>
        </p:nvSpPr>
        <p:spPr>
          <a:xfrm>
            <a:off x="4800534" y="6506063"/>
            <a:ext cx="2590933"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all" spc="267" baseline="0">
                <a:solidFill>
                  <a:schemeClr val="bg1">
                    <a:lumMod val="50000"/>
                  </a:schemeClr>
                </a:solidFill>
                <a:latin typeface="Kobern" pitchFamily="2" charset="77"/>
                <a:ea typeface="Cambria Math" panose="02040503050406030204" pitchFamily="18" charset="0"/>
              </a:rPr>
              <a:t>Strictly Confidential </a:t>
            </a:r>
          </a:p>
        </p:txBody>
      </p:sp>
    </p:spTree>
    <p:extLst>
      <p:ext uri="{BB962C8B-B14F-4D97-AF65-F5344CB8AC3E}">
        <p14:creationId xmlns:p14="http://schemas.microsoft.com/office/powerpoint/2010/main" val="417271006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3_Basic">
    <p:bg>
      <p:bgPr>
        <a:solidFill>
          <a:schemeClr val="bg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14ED0B9-4603-FD48-ADFA-62F886256D74}"/>
              </a:ext>
            </a:extLst>
          </p:cNvPr>
          <p:cNvSpPr txBox="1"/>
          <p:nvPr userDrawn="1"/>
        </p:nvSpPr>
        <p:spPr>
          <a:xfrm>
            <a:off x="9689207" y="6506063"/>
            <a:ext cx="2496277"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a:t>
            </a:r>
            <a:fld id="{C3E422BB-8672-794B-8219-0F273464E628}" type="slidenum">
              <a:rPr lang="en-US" sz="1067" b="0" i="0" cap="none" spc="133" baseline="0" smtClean="0">
                <a:solidFill>
                  <a:schemeClr val="tx1">
                    <a:lumMod val="50000"/>
                    <a:lumOff val="50000"/>
                  </a:schemeClr>
                </a:solidFill>
                <a:latin typeface="Kobern" pitchFamily="2" charset="77"/>
                <a:ea typeface="Cambria Math" panose="02040503050406030204" pitchFamily="18" charset="0"/>
              </a:rPr>
              <a:pPr marL="0" marR="0" lvl="0" indent="0" algn="r" defTabSz="1219170" rtl="0" eaLnBrk="1" fontAlgn="auto" latinLnBrk="0" hangingPunct="1">
                <a:lnSpc>
                  <a:spcPct val="100000"/>
                </a:lnSpc>
                <a:spcBef>
                  <a:spcPts val="0"/>
                </a:spcBef>
                <a:spcAft>
                  <a:spcPts val="0"/>
                </a:spcAft>
                <a:buClrTx/>
                <a:buSzTx/>
                <a:buFontTx/>
                <a:buNone/>
                <a:tabLst/>
                <a:defRPr/>
              </a:pPr>
              <a:t>‹#›</a:t>
            </a:fld>
            <a:endParaRPr lang="en-US" sz="1067" b="0" i="0" cap="none" spc="133" baseline="0">
              <a:solidFill>
                <a:schemeClr val="tx1">
                  <a:lumMod val="50000"/>
                  <a:lumOff val="50000"/>
                </a:schemeClr>
              </a:solidFill>
              <a:latin typeface="Kobern" pitchFamily="2" charset="77"/>
              <a:ea typeface="Cambria Math" panose="02040503050406030204" pitchFamily="18" charset="0"/>
            </a:endParaRPr>
          </a:p>
        </p:txBody>
      </p:sp>
      <p:sp>
        <p:nvSpPr>
          <p:cNvPr id="9" name="Text Placeholder 9">
            <a:extLst>
              <a:ext uri="{FF2B5EF4-FFF2-40B4-BE49-F238E27FC236}">
                <a16:creationId xmlns:a16="http://schemas.microsoft.com/office/drawing/2014/main" id="{DEEEE4BB-8313-E147-B48C-781712B8B1DE}"/>
              </a:ext>
            </a:extLst>
          </p:cNvPr>
          <p:cNvSpPr>
            <a:spLocks noGrp="1"/>
          </p:cNvSpPr>
          <p:nvPr>
            <p:ph type="body" sz="quarter" idx="13" hasCustomPrompt="1"/>
          </p:nvPr>
        </p:nvSpPr>
        <p:spPr>
          <a:xfrm>
            <a:off x="532972" y="1508788"/>
            <a:ext cx="5563029" cy="4513129"/>
          </a:xfrm>
          <a:prstGeom prst="rect">
            <a:avLst/>
          </a:prstGeom>
        </p:spPr>
        <p:txBody>
          <a:bodyPr anchor="t"/>
          <a:lstStyle>
            <a:lvl1pPr marL="380990" marR="0" indent="-380990" algn="l" defTabSz="1219170" rtl="0" eaLnBrk="1" fontAlgn="auto" latinLnBrk="0" hangingPunct="1">
              <a:lnSpc>
                <a:spcPct val="100000"/>
              </a:lnSpc>
              <a:spcBef>
                <a:spcPct val="20000"/>
              </a:spcBef>
              <a:spcAft>
                <a:spcPts val="0"/>
              </a:spcAft>
              <a:buClr>
                <a:srgbClr val="F3723D"/>
              </a:buClr>
              <a:buSzTx/>
              <a:buFont typeface="Arial" panose="020B0604020202020204" pitchFamily="34" charset="0"/>
              <a:buChar char="•"/>
              <a:tabLst/>
              <a:defRPr sz="2133" b="0" i="0" baseline="0">
                <a:solidFill>
                  <a:schemeClr val="tx1"/>
                </a:solidFill>
                <a:latin typeface="Kobern" pitchFamily="2" charset="77"/>
                <a:cs typeface="Arial" pitchFamily="34" charset="0"/>
              </a:defRPr>
            </a:lvl1pPr>
            <a:lvl2pPr latinLnBrk="0">
              <a:buSzPct val="70000"/>
              <a:defRPr sz="2133" b="0" i="0">
                <a:solidFill>
                  <a:schemeClr val="tx1">
                    <a:lumMod val="65000"/>
                    <a:lumOff val="35000"/>
                  </a:schemeClr>
                </a:solidFill>
                <a:latin typeface="Kobern" pitchFamily="2" charset="77"/>
              </a:defRPr>
            </a:lvl2pPr>
            <a:lvl3pPr marL="1142971" indent="0" latinLnBrk="0">
              <a:buFont typeface="Courier New" panose="02070309020205020404" pitchFamily="49" charset="0"/>
              <a:buNone/>
              <a:defRPr sz="1867" b="0" i="0">
                <a:solidFill>
                  <a:schemeClr val="tx1">
                    <a:lumMod val="65000"/>
                    <a:lumOff val="35000"/>
                  </a:schemeClr>
                </a:solidFill>
                <a:latin typeface="Kobern" pitchFamily="2" charset="77"/>
              </a:defRPr>
            </a:lvl3pPr>
          </a:lstStyle>
          <a:p>
            <a:pPr marL="380990" marR="0" lvl="0"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1</a:t>
            </a:r>
          </a:p>
          <a:p>
            <a:pPr marL="990575" marR="0" lvl="1"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2</a:t>
            </a:r>
          </a:p>
          <a:p>
            <a:pPr marL="1142971"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3</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endParaRPr lang="en-US" altLang="ko-KR"/>
          </a:p>
        </p:txBody>
      </p:sp>
      <p:cxnSp>
        <p:nvCxnSpPr>
          <p:cNvPr id="11" name="Straight Connector 10">
            <a:extLst>
              <a:ext uri="{FF2B5EF4-FFF2-40B4-BE49-F238E27FC236}">
                <a16:creationId xmlns:a16="http://schemas.microsoft.com/office/drawing/2014/main" id="{53D60066-0E0A-AD48-91FD-E2BE47D2CC0E}"/>
              </a:ext>
            </a:extLst>
          </p:cNvPr>
          <p:cNvCxnSpPr>
            <a:cxnSpLocks/>
          </p:cNvCxnSpPr>
          <p:nvPr userDrawn="1"/>
        </p:nvCxnSpPr>
        <p:spPr>
          <a:xfrm>
            <a:off x="528736" y="1319801"/>
            <a:ext cx="1114560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2" name="Text Placeholder 9">
            <a:extLst>
              <a:ext uri="{FF2B5EF4-FFF2-40B4-BE49-F238E27FC236}">
                <a16:creationId xmlns:a16="http://schemas.microsoft.com/office/drawing/2014/main" id="{8493FD1C-1B8F-9041-AD16-276F4CA14349}"/>
              </a:ext>
            </a:extLst>
          </p:cNvPr>
          <p:cNvSpPr>
            <a:spLocks noGrp="1"/>
          </p:cNvSpPr>
          <p:nvPr>
            <p:ph type="body" sz="quarter" idx="12" hasCustomPrompt="1"/>
          </p:nvPr>
        </p:nvSpPr>
        <p:spPr>
          <a:xfrm>
            <a:off x="532971" y="452670"/>
            <a:ext cx="11145600" cy="768085"/>
          </a:xfrm>
          <a:prstGeom prst="rect">
            <a:avLst/>
          </a:prstGeom>
        </p:spPr>
        <p:txBody>
          <a:bodyPr anchor="t"/>
          <a:lstStyle>
            <a:lvl1pPr marL="0" indent="0" algn="l" latinLnBrk="0">
              <a:spcBef>
                <a:spcPts val="0"/>
              </a:spcBef>
              <a:buNone/>
              <a:defRPr sz="3733" b="0" i="0" baseline="0">
                <a:solidFill>
                  <a:srgbClr val="2B347A"/>
                </a:solidFill>
                <a:latin typeface="Kobern" pitchFamily="2" charset="77"/>
                <a:cs typeface="Arial" pitchFamily="34" charset="0"/>
              </a:defRPr>
            </a:lvl1pPr>
          </a:lstStyle>
          <a:p>
            <a:pPr lvl="0"/>
            <a:r>
              <a:rPr lang="en-US" altLang="ko-KR"/>
              <a:t>Title</a:t>
            </a:r>
          </a:p>
        </p:txBody>
      </p:sp>
      <p:sp>
        <p:nvSpPr>
          <p:cNvPr id="13" name="Picture Placeholder 2">
            <a:extLst>
              <a:ext uri="{FF2B5EF4-FFF2-40B4-BE49-F238E27FC236}">
                <a16:creationId xmlns:a16="http://schemas.microsoft.com/office/drawing/2014/main" id="{0C45B51B-08FA-E047-89B6-6DD170A58378}"/>
              </a:ext>
            </a:extLst>
          </p:cNvPr>
          <p:cNvSpPr>
            <a:spLocks noGrp="1"/>
          </p:cNvSpPr>
          <p:nvPr>
            <p:ph type="pic" idx="14" hasCustomPrompt="1"/>
          </p:nvPr>
        </p:nvSpPr>
        <p:spPr>
          <a:xfrm>
            <a:off x="6383867" y="1319803"/>
            <a:ext cx="5808133" cy="4702115"/>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a:t>Your Picture Here</a:t>
            </a:r>
            <a:endParaRPr lang="ko-KR" altLang="en-US"/>
          </a:p>
        </p:txBody>
      </p:sp>
      <p:sp>
        <p:nvSpPr>
          <p:cNvPr id="14" name="TextBox 13">
            <a:extLst>
              <a:ext uri="{FF2B5EF4-FFF2-40B4-BE49-F238E27FC236}">
                <a16:creationId xmlns:a16="http://schemas.microsoft.com/office/drawing/2014/main" id="{7965C43F-6EC4-F44C-89BE-5EB09F02F527}"/>
              </a:ext>
            </a:extLst>
          </p:cNvPr>
          <p:cNvSpPr txBox="1"/>
          <p:nvPr userDrawn="1"/>
        </p:nvSpPr>
        <p:spPr>
          <a:xfrm>
            <a:off x="3840427" y="6506063"/>
            <a:ext cx="4511147" cy="256545"/>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lang="en-US" sz="1067" b="0" i="0" cap="all" spc="267" baseline="0">
                <a:solidFill>
                  <a:schemeClr val="tx1">
                    <a:lumMod val="50000"/>
                    <a:lumOff val="50000"/>
                  </a:schemeClr>
                </a:solidFill>
                <a:latin typeface="Kobern" pitchFamily="2" charset="77"/>
                <a:ea typeface="Cambria Math" panose="02040503050406030204" pitchFamily="18" charset="0"/>
              </a:rPr>
              <a:t>Strictly Confidential </a:t>
            </a:r>
          </a:p>
        </p:txBody>
      </p:sp>
      <p:sp>
        <p:nvSpPr>
          <p:cNvPr id="15" name="TextBox 14">
            <a:extLst>
              <a:ext uri="{FF2B5EF4-FFF2-40B4-BE49-F238E27FC236}">
                <a16:creationId xmlns:a16="http://schemas.microsoft.com/office/drawing/2014/main" id="{8998DA8C-256D-DC46-9A65-8F3A49CE4F83}"/>
              </a:ext>
            </a:extLst>
          </p:cNvPr>
          <p:cNvSpPr txBox="1"/>
          <p:nvPr userDrawn="1"/>
        </p:nvSpPr>
        <p:spPr>
          <a:xfrm>
            <a:off x="25301" y="6506063"/>
            <a:ext cx="3382400" cy="2565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2023 | Lakshmikumaran &amp; Sridharan</a:t>
            </a:r>
          </a:p>
        </p:txBody>
      </p:sp>
    </p:spTree>
    <p:extLst>
      <p:ext uri="{BB962C8B-B14F-4D97-AF65-F5344CB8AC3E}">
        <p14:creationId xmlns:p14="http://schemas.microsoft.com/office/powerpoint/2010/main" val="537194753"/>
      </p:ext>
    </p:extLst>
  </p:cSld>
  <p:clrMapOvr>
    <a:masterClrMapping/>
  </p:clrMapOvr>
  <p:hf sldNum="0" hdr="0" dt="0"/>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Basic">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D733A2A-D1E0-4B4B-9136-8BFA5658C2D6}"/>
              </a:ext>
            </a:extLst>
          </p:cNvPr>
          <p:cNvPicPr>
            <a:picLocks noChangeAspect="1"/>
          </p:cNvPicPr>
          <p:nvPr userDrawn="1"/>
        </p:nvPicPr>
        <p:blipFill rotWithShape="1">
          <a:blip r:embed="rId2">
            <a:alphaModFix amt="30000"/>
          </a:blip>
          <a:srcRect t="23442" r="20563"/>
          <a:stretch/>
        </p:blipFill>
        <p:spPr>
          <a:xfrm>
            <a:off x="5327916" y="0"/>
            <a:ext cx="6864085" cy="6325869"/>
          </a:xfrm>
          <a:prstGeom prst="rect">
            <a:avLst/>
          </a:prstGeom>
        </p:spPr>
      </p:pic>
      <p:sp>
        <p:nvSpPr>
          <p:cNvPr id="7" name="TextBox 6">
            <a:extLst>
              <a:ext uri="{FF2B5EF4-FFF2-40B4-BE49-F238E27FC236}">
                <a16:creationId xmlns:a16="http://schemas.microsoft.com/office/drawing/2014/main" id="{4C1A6477-6D97-3442-892D-A6AD503C1A8E}"/>
              </a:ext>
            </a:extLst>
          </p:cNvPr>
          <p:cNvSpPr txBox="1"/>
          <p:nvPr userDrawn="1"/>
        </p:nvSpPr>
        <p:spPr>
          <a:xfrm>
            <a:off x="3840427" y="6506063"/>
            <a:ext cx="4511147" cy="256545"/>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lang="en-US" sz="1067" b="0" i="0" cap="all" spc="267" baseline="0">
                <a:solidFill>
                  <a:schemeClr val="tx1">
                    <a:lumMod val="50000"/>
                    <a:lumOff val="50000"/>
                  </a:schemeClr>
                </a:solidFill>
                <a:latin typeface="Kobern" pitchFamily="2" charset="77"/>
                <a:ea typeface="Cambria Math" panose="02040503050406030204" pitchFamily="18" charset="0"/>
              </a:rPr>
              <a:t>Strictly Confidential </a:t>
            </a:r>
          </a:p>
        </p:txBody>
      </p:sp>
      <p:sp>
        <p:nvSpPr>
          <p:cNvPr id="8" name="TextBox 7">
            <a:extLst>
              <a:ext uri="{FF2B5EF4-FFF2-40B4-BE49-F238E27FC236}">
                <a16:creationId xmlns:a16="http://schemas.microsoft.com/office/drawing/2014/main" id="{354D955E-2CDB-6846-9524-7ABE8B4FEDB8}"/>
              </a:ext>
            </a:extLst>
          </p:cNvPr>
          <p:cNvSpPr txBox="1"/>
          <p:nvPr userDrawn="1"/>
        </p:nvSpPr>
        <p:spPr>
          <a:xfrm>
            <a:off x="25301" y="6506063"/>
            <a:ext cx="3382400" cy="2565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a:t>
            </a:r>
            <a:r>
              <a:rPr lang="en-US" sz="1067" b="0" i="0" cap="none" spc="133" baseline="0">
                <a:solidFill>
                  <a:schemeClr val="bg1">
                    <a:lumMod val="50000"/>
                  </a:schemeClr>
                </a:solidFill>
                <a:latin typeface="Kobern" pitchFamily="2" charset="77"/>
                <a:ea typeface="Cambria Math" panose="02040503050406030204" pitchFamily="18" charset="0"/>
              </a:rPr>
              <a:t>2022 | Lakshmikumaran &amp; Sridharan</a:t>
            </a:r>
            <a:endParaRPr lang="en-US" sz="1067" b="1" i="0" cap="none" spc="133" baseline="0">
              <a:solidFill>
                <a:schemeClr val="tx1">
                  <a:lumMod val="50000"/>
                  <a:lumOff val="50000"/>
                </a:schemeClr>
              </a:solidFill>
              <a:latin typeface="Kobern" pitchFamily="2" charset="77"/>
              <a:ea typeface="Cambria Math" panose="02040503050406030204" pitchFamily="18" charset="0"/>
            </a:endParaRPr>
          </a:p>
        </p:txBody>
      </p:sp>
      <p:sp>
        <p:nvSpPr>
          <p:cNvPr id="10" name="TextBox 9">
            <a:extLst>
              <a:ext uri="{FF2B5EF4-FFF2-40B4-BE49-F238E27FC236}">
                <a16:creationId xmlns:a16="http://schemas.microsoft.com/office/drawing/2014/main" id="{F14ED0B9-4603-FD48-ADFA-62F886256D74}"/>
              </a:ext>
            </a:extLst>
          </p:cNvPr>
          <p:cNvSpPr txBox="1"/>
          <p:nvPr userDrawn="1"/>
        </p:nvSpPr>
        <p:spPr>
          <a:xfrm>
            <a:off x="9689207" y="6506063"/>
            <a:ext cx="2496277"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a:t>
            </a:r>
            <a:fld id="{C3E422BB-8672-794B-8219-0F273464E628}" type="slidenum">
              <a:rPr lang="en-US" sz="1067" b="0" i="0" cap="none" spc="133" baseline="0" smtClean="0">
                <a:solidFill>
                  <a:schemeClr val="tx1">
                    <a:lumMod val="50000"/>
                    <a:lumOff val="50000"/>
                  </a:schemeClr>
                </a:solidFill>
                <a:latin typeface="Kobern" pitchFamily="2" charset="77"/>
                <a:ea typeface="Cambria Math" panose="02040503050406030204" pitchFamily="18" charset="0"/>
              </a:rPr>
              <a:pPr marL="0" marR="0" lvl="0" indent="0" algn="r" defTabSz="1219170" rtl="0" eaLnBrk="1" fontAlgn="auto" latinLnBrk="0" hangingPunct="1">
                <a:lnSpc>
                  <a:spcPct val="100000"/>
                </a:lnSpc>
                <a:spcBef>
                  <a:spcPts val="0"/>
                </a:spcBef>
                <a:spcAft>
                  <a:spcPts val="0"/>
                </a:spcAft>
                <a:buClrTx/>
                <a:buSzTx/>
                <a:buFontTx/>
                <a:buNone/>
                <a:tabLst/>
                <a:defRPr/>
              </a:pPr>
              <a:t>‹#›</a:t>
            </a:fld>
            <a:endParaRPr lang="en-US" sz="1067" b="0" i="0" cap="none" spc="133" baseline="0">
              <a:solidFill>
                <a:schemeClr val="tx1">
                  <a:lumMod val="50000"/>
                  <a:lumOff val="50000"/>
                </a:schemeClr>
              </a:solidFill>
              <a:latin typeface="Kobern" pitchFamily="2" charset="77"/>
              <a:ea typeface="Cambria Math" panose="02040503050406030204" pitchFamily="18" charset="0"/>
            </a:endParaRPr>
          </a:p>
        </p:txBody>
      </p:sp>
      <p:sp>
        <p:nvSpPr>
          <p:cNvPr id="9" name="Text Placeholder 9">
            <a:extLst>
              <a:ext uri="{FF2B5EF4-FFF2-40B4-BE49-F238E27FC236}">
                <a16:creationId xmlns:a16="http://schemas.microsoft.com/office/drawing/2014/main" id="{DEEEE4BB-8313-E147-B48C-781712B8B1DE}"/>
              </a:ext>
            </a:extLst>
          </p:cNvPr>
          <p:cNvSpPr>
            <a:spLocks noGrp="1"/>
          </p:cNvSpPr>
          <p:nvPr>
            <p:ph type="body" sz="quarter" idx="13" hasCustomPrompt="1"/>
          </p:nvPr>
        </p:nvSpPr>
        <p:spPr>
          <a:xfrm>
            <a:off x="532971" y="1508788"/>
            <a:ext cx="11137236" cy="4513129"/>
          </a:xfrm>
          <a:prstGeom prst="rect">
            <a:avLst/>
          </a:prstGeom>
        </p:spPr>
        <p:txBody>
          <a:bodyPr anchor="t"/>
          <a:lstStyle>
            <a:lvl1pPr marL="380990" marR="0" indent="-380990" algn="l" defTabSz="1219170" rtl="0" eaLnBrk="1" fontAlgn="auto" latinLnBrk="0" hangingPunct="1">
              <a:lnSpc>
                <a:spcPct val="100000"/>
              </a:lnSpc>
              <a:spcBef>
                <a:spcPct val="20000"/>
              </a:spcBef>
              <a:spcAft>
                <a:spcPts val="0"/>
              </a:spcAft>
              <a:buClr>
                <a:srgbClr val="F3723D"/>
              </a:buClr>
              <a:buSzTx/>
              <a:buFont typeface="Arial" panose="020B0604020202020204" pitchFamily="34" charset="0"/>
              <a:buChar char="•"/>
              <a:tabLst/>
              <a:defRPr sz="2133" b="0" i="0" baseline="0">
                <a:solidFill>
                  <a:schemeClr val="tx1"/>
                </a:solidFill>
                <a:latin typeface="Kobern" pitchFamily="2" charset="77"/>
                <a:cs typeface="Arial" pitchFamily="34" charset="0"/>
              </a:defRPr>
            </a:lvl1pPr>
            <a:lvl2pPr latinLnBrk="0">
              <a:buSzPct val="70000"/>
              <a:defRPr sz="2133" b="0" i="0">
                <a:solidFill>
                  <a:schemeClr val="tx1">
                    <a:lumMod val="65000"/>
                    <a:lumOff val="35000"/>
                  </a:schemeClr>
                </a:solidFill>
                <a:latin typeface="Kobern" pitchFamily="2" charset="77"/>
              </a:defRPr>
            </a:lvl2pPr>
            <a:lvl3pPr marL="1142971" indent="0" latinLnBrk="0">
              <a:buFont typeface="Courier New" panose="02070309020205020404" pitchFamily="49" charset="0"/>
              <a:buNone/>
              <a:defRPr sz="1867" b="0" i="0">
                <a:solidFill>
                  <a:schemeClr val="tx1">
                    <a:lumMod val="65000"/>
                    <a:lumOff val="35000"/>
                  </a:schemeClr>
                </a:solidFill>
                <a:latin typeface="Kobern" pitchFamily="2" charset="77"/>
              </a:defRPr>
            </a:lvl3pPr>
          </a:lstStyle>
          <a:p>
            <a:pPr marL="380990" marR="0" lvl="0"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1</a:t>
            </a:r>
          </a:p>
          <a:p>
            <a:pPr marL="990575" marR="0" lvl="1"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2</a:t>
            </a:r>
          </a:p>
          <a:p>
            <a:pPr marL="1142971"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3</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endParaRPr lang="en-US" altLang="ko-KR"/>
          </a:p>
        </p:txBody>
      </p:sp>
      <p:cxnSp>
        <p:nvCxnSpPr>
          <p:cNvPr id="11" name="Straight Connector 10">
            <a:extLst>
              <a:ext uri="{FF2B5EF4-FFF2-40B4-BE49-F238E27FC236}">
                <a16:creationId xmlns:a16="http://schemas.microsoft.com/office/drawing/2014/main" id="{53D60066-0E0A-AD48-91FD-E2BE47D2CC0E}"/>
              </a:ext>
            </a:extLst>
          </p:cNvPr>
          <p:cNvCxnSpPr>
            <a:cxnSpLocks/>
          </p:cNvCxnSpPr>
          <p:nvPr userDrawn="1"/>
        </p:nvCxnSpPr>
        <p:spPr>
          <a:xfrm>
            <a:off x="528736" y="1319801"/>
            <a:ext cx="11141471"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2" name="Text Placeholder 9">
            <a:extLst>
              <a:ext uri="{FF2B5EF4-FFF2-40B4-BE49-F238E27FC236}">
                <a16:creationId xmlns:a16="http://schemas.microsoft.com/office/drawing/2014/main" id="{8493FD1C-1B8F-9041-AD16-276F4CA14349}"/>
              </a:ext>
            </a:extLst>
          </p:cNvPr>
          <p:cNvSpPr>
            <a:spLocks noGrp="1"/>
          </p:cNvSpPr>
          <p:nvPr>
            <p:ph type="body" sz="quarter" idx="12" hasCustomPrompt="1"/>
          </p:nvPr>
        </p:nvSpPr>
        <p:spPr>
          <a:xfrm>
            <a:off x="532972" y="452670"/>
            <a:ext cx="11137237" cy="768085"/>
          </a:xfrm>
          <a:prstGeom prst="rect">
            <a:avLst/>
          </a:prstGeom>
        </p:spPr>
        <p:txBody>
          <a:bodyPr anchor="t"/>
          <a:lstStyle>
            <a:lvl1pPr marL="0" indent="0" algn="l" latinLnBrk="0">
              <a:spcBef>
                <a:spcPts val="0"/>
              </a:spcBef>
              <a:buNone/>
              <a:defRPr sz="3733" b="0" i="0" baseline="0">
                <a:solidFill>
                  <a:srgbClr val="2B347A"/>
                </a:solidFill>
                <a:latin typeface="Kobern" pitchFamily="2" charset="77"/>
                <a:cs typeface="Arial" pitchFamily="34" charset="0"/>
              </a:defRPr>
            </a:lvl1pPr>
          </a:lstStyle>
          <a:p>
            <a:pPr lvl="0"/>
            <a:r>
              <a:rPr lang="en-US" altLang="ko-KR"/>
              <a:t>Title</a:t>
            </a:r>
          </a:p>
        </p:txBody>
      </p:sp>
    </p:spTree>
    <p:extLst>
      <p:ext uri="{BB962C8B-B14F-4D97-AF65-F5344CB8AC3E}">
        <p14:creationId xmlns:p14="http://schemas.microsoft.com/office/powerpoint/2010/main" val="159173337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5AA08-D6E3-397D-C098-5D61A224E4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991166-DA71-C214-7665-DF4D27AD78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E40BA2-0F13-A95B-4DE4-FB5987ED73BB}"/>
              </a:ext>
            </a:extLst>
          </p:cNvPr>
          <p:cNvSpPr>
            <a:spLocks noGrp="1"/>
          </p:cNvSpPr>
          <p:nvPr>
            <p:ph type="dt" sz="half" idx="10"/>
          </p:nvPr>
        </p:nvSpPr>
        <p:spPr/>
        <p:txBody>
          <a:bodyPr/>
          <a:lstStyle/>
          <a:p>
            <a:fld id="{446B957B-0EFC-44D0-A1F5-22A4F6390C05}" type="datetimeFigureOut">
              <a:rPr lang="en-US" smtClean="0"/>
              <a:t>8/4/2023</a:t>
            </a:fld>
            <a:endParaRPr lang="en-US"/>
          </a:p>
        </p:txBody>
      </p:sp>
      <p:sp>
        <p:nvSpPr>
          <p:cNvPr id="5" name="Footer Placeholder 4">
            <a:extLst>
              <a:ext uri="{FF2B5EF4-FFF2-40B4-BE49-F238E27FC236}">
                <a16:creationId xmlns:a16="http://schemas.microsoft.com/office/drawing/2014/main" id="{6749EB82-FB2C-AE1E-1D66-DF87EF896B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928E9D-CDD5-3BE7-1383-839AAF6DD653}"/>
              </a:ext>
            </a:extLst>
          </p:cNvPr>
          <p:cNvSpPr>
            <a:spLocks noGrp="1"/>
          </p:cNvSpPr>
          <p:nvPr>
            <p:ph type="sldNum" sz="quarter" idx="12"/>
          </p:nvPr>
        </p:nvSpPr>
        <p:spPr/>
        <p:txBody>
          <a:bodyPr/>
          <a:lstStyle/>
          <a:p>
            <a:fld id="{F9C094DE-91B6-4ED3-9232-173E5E863D59}" type="slidenum">
              <a:rPr lang="en-US" smtClean="0"/>
              <a:t>‹#›</a:t>
            </a:fld>
            <a:endParaRPr lang="en-US"/>
          </a:p>
        </p:txBody>
      </p:sp>
    </p:spTree>
    <p:extLst>
      <p:ext uri="{BB962C8B-B14F-4D97-AF65-F5344CB8AC3E}">
        <p14:creationId xmlns:p14="http://schemas.microsoft.com/office/powerpoint/2010/main" val="28664508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7_Basic">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94B444F6-01A5-3E44-AD7B-8C086049E7AF}"/>
              </a:ext>
            </a:extLst>
          </p:cNvPr>
          <p:cNvSpPr>
            <a:spLocks noGrp="1"/>
          </p:cNvSpPr>
          <p:nvPr>
            <p:ph type="body" sz="quarter" idx="12" hasCustomPrompt="1"/>
          </p:nvPr>
        </p:nvSpPr>
        <p:spPr>
          <a:xfrm>
            <a:off x="1103446" y="2468894"/>
            <a:ext cx="10182721" cy="768085"/>
          </a:xfrm>
          <a:prstGeom prst="rect">
            <a:avLst/>
          </a:prstGeom>
        </p:spPr>
        <p:txBody>
          <a:bodyPr anchor="b"/>
          <a:lstStyle>
            <a:lvl1pPr marL="0" indent="0" algn="ctr" latinLnBrk="0">
              <a:spcBef>
                <a:spcPts val="0"/>
              </a:spcBef>
              <a:buNone/>
              <a:defRPr sz="3733" b="0" i="0" baseline="0">
                <a:solidFill>
                  <a:schemeClr val="bg1"/>
                </a:solidFill>
                <a:latin typeface="Kobern" pitchFamily="2" charset="77"/>
                <a:cs typeface="Arial" pitchFamily="34" charset="0"/>
              </a:defRPr>
            </a:lvl1pPr>
          </a:lstStyle>
          <a:p>
            <a:pPr lvl="0"/>
            <a:r>
              <a:rPr lang="en-US" altLang="ko-KR"/>
              <a:t>Title</a:t>
            </a:r>
          </a:p>
        </p:txBody>
      </p:sp>
      <p:sp>
        <p:nvSpPr>
          <p:cNvPr id="5" name="Text Placeholder 9">
            <a:extLst>
              <a:ext uri="{FF2B5EF4-FFF2-40B4-BE49-F238E27FC236}">
                <a16:creationId xmlns:a16="http://schemas.microsoft.com/office/drawing/2014/main" id="{6D47B85F-4DA0-2C48-920E-9A657A16B566}"/>
              </a:ext>
            </a:extLst>
          </p:cNvPr>
          <p:cNvSpPr>
            <a:spLocks noGrp="1"/>
          </p:cNvSpPr>
          <p:nvPr>
            <p:ph type="body" sz="quarter" idx="10" hasCustomPrompt="1"/>
          </p:nvPr>
        </p:nvSpPr>
        <p:spPr>
          <a:xfrm>
            <a:off x="1103445" y="3433093"/>
            <a:ext cx="10182721" cy="475961"/>
          </a:xfrm>
          <a:prstGeom prst="rect">
            <a:avLst/>
          </a:prstGeom>
        </p:spPr>
        <p:txBody>
          <a:bodyPr anchor="t"/>
          <a:lstStyle>
            <a:lvl1pPr marL="0" indent="0" algn="ctr" latinLnBrk="0">
              <a:spcBef>
                <a:spcPts val="0"/>
              </a:spcBef>
              <a:buNone/>
              <a:defRPr sz="2400" b="0" i="0" baseline="0">
                <a:solidFill>
                  <a:srgbClr val="F3723D"/>
                </a:solidFill>
                <a:latin typeface="Kobern" pitchFamily="2" charset="77"/>
                <a:cs typeface="Arial" pitchFamily="34" charset="0"/>
              </a:defRPr>
            </a:lvl1pPr>
          </a:lstStyle>
          <a:p>
            <a:pPr lvl="0"/>
            <a:r>
              <a:rPr lang="en-US" altLang="ko-KR"/>
              <a:t>Sub head</a:t>
            </a:r>
          </a:p>
        </p:txBody>
      </p:sp>
      <p:cxnSp>
        <p:nvCxnSpPr>
          <p:cNvPr id="6" name="Straight Connector 5">
            <a:extLst>
              <a:ext uri="{FF2B5EF4-FFF2-40B4-BE49-F238E27FC236}">
                <a16:creationId xmlns:a16="http://schemas.microsoft.com/office/drawing/2014/main" id="{B79682D4-FA43-B048-A15D-133B5286EE8F}"/>
              </a:ext>
            </a:extLst>
          </p:cNvPr>
          <p:cNvCxnSpPr>
            <a:cxnSpLocks/>
          </p:cNvCxnSpPr>
          <p:nvPr userDrawn="1"/>
        </p:nvCxnSpPr>
        <p:spPr>
          <a:xfrm>
            <a:off x="1103446" y="3332989"/>
            <a:ext cx="10182721"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2B013322-B495-BA42-B77F-F827E2548983}"/>
              </a:ext>
            </a:extLst>
          </p:cNvPr>
          <p:cNvSpPr txBox="1"/>
          <p:nvPr userDrawn="1"/>
        </p:nvSpPr>
        <p:spPr>
          <a:xfrm>
            <a:off x="25301" y="6506063"/>
            <a:ext cx="3190379" cy="2565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bg1">
                    <a:lumMod val="85000"/>
                  </a:schemeClr>
                </a:solidFill>
                <a:latin typeface="Kobern" pitchFamily="2" charset="77"/>
                <a:ea typeface="Cambria Math" panose="02040503050406030204" pitchFamily="18" charset="0"/>
              </a:rPr>
              <a:t>© 2021 | </a:t>
            </a:r>
            <a:r>
              <a:rPr lang="en-US" sz="1067" b="0" i="0" cap="none" spc="133" baseline="0" err="1">
                <a:solidFill>
                  <a:schemeClr val="bg1">
                    <a:lumMod val="85000"/>
                  </a:schemeClr>
                </a:solidFill>
                <a:latin typeface="Kobern" pitchFamily="2" charset="77"/>
                <a:ea typeface="Cambria Math" panose="02040503050406030204" pitchFamily="18" charset="0"/>
              </a:rPr>
              <a:t>Lakshmikumaran</a:t>
            </a:r>
            <a:r>
              <a:rPr lang="en-US" sz="1067" b="0" i="0" cap="none" spc="133" baseline="0">
                <a:solidFill>
                  <a:schemeClr val="bg1">
                    <a:lumMod val="85000"/>
                  </a:schemeClr>
                </a:solidFill>
                <a:latin typeface="Kobern" pitchFamily="2" charset="77"/>
                <a:ea typeface="Cambria Math" panose="02040503050406030204" pitchFamily="18" charset="0"/>
              </a:rPr>
              <a:t> &amp; Sridharan</a:t>
            </a:r>
          </a:p>
        </p:txBody>
      </p:sp>
      <p:sp>
        <p:nvSpPr>
          <p:cNvPr id="10" name="TextBox 9">
            <a:extLst>
              <a:ext uri="{FF2B5EF4-FFF2-40B4-BE49-F238E27FC236}">
                <a16:creationId xmlns:a16="http://schemas.microsoft.com/office/drawing/2014/main" id="{E4FA1DBB-C130-4743-83C2-1246D6010FCC}"/>
              </a:ext>
            </a:extLst>
          </p:cNvPr>
          <p:cNvSpPr txBox="1"/>
          <p:nvPr userDrawn="1"/>
        </p:nvSpPr>
        <p:spPr>
          <a:xfrm>
            <a:off x="9689207" y="6506063"/>
            <a:ext cx="2496277"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bg1">
                    <a:lumMod val="85000"/>
                  </a:schemeClr>
                </a:solidFill>
                <a:latin typeface="Kobern" pitchFamily="2" charset="77"/>
                <a:ea typeface="Cambria Math" panose="02040503050406030204" pitchFamily="18" charset="0"/>
              </a:rPr>
              <a:t>|  </a:t>
            </a:r>
            <a:fld id="{C3E422BB-8672-794B-8219-0F273464E628}" type="slidenum">
              <a:rPr lang="en-US" sz="1067" b="0" i="0" cap="none" spc="133" baseline="0" smtClean="0">
                <a:solidFill>
                  <a:schemeClr val="bg1">
                    <a:lumMod val="85000"/>
                  </a:schemeClr>
                </a:solidFill>
                <a:latin typeface="Kobern" pitchFamily="2" charset="77"/>
                <a:ea typeface="Cambria Math" panose="02040503050406030204" pitchFamily="18" charset="0"/>
              </a:rPr>
              <a:pPr marL="0" marR="0" lvl="0" indent="0" algn="r" defTabSz="1219170" rtl="0" eaLnBrk="1" fontAlgn="auto" latinLnBrk="0" hangingPunct="1">
                <a:lnSpc>
                  <a:spcPct val="100000"/>
                </a:lnSpc>
                <a:spcBef>
                  <a:spcPts val="0"/>
                </a:spcBef>
                <a:spcAft>
                  <a:spcPts val="0"/>
                </a:spcAft>
                <a:buClrTx/>
                <a:buSzTx/>
                <a:buFontTx/>
                <a:buNone/>
                <a:tabLst/>
                <a:defRPr/>
              </a:pPr>
              <a:t>‹#›</a:t>
            </a:fld>
            <a:endParaRPr lang="en-US" sz="1067" b="0" i="0" cap="none" spc="133" baseline="0">
              <a:solidFill>
                <a:schemeClr val="bg1">
                  <a:lumMod val="85000"/>
                </a:schemeClr>
              </a:solidFill>
              <a:latin typeface="Kobern" pitchFamily="2" charset="77"/>
              <a:ea typeface="Cambria Math" panose="02040503050406030204" pitchFamily="18" charset="0"/>
            </a:endParaRPr>
          </a:p>
        </p:txBody>
      </p:sp>
      <p:sp>
        <p:nvSpPr>
          <p:cNvPr id="11" name="TextBox 10">
            <a:extLst>
              <a:ext uri="{FF2B5EF4-FFF2-40B4-BE49-F238E27FC236}">
                <a16:creationId xmlns:a16="http://schemas.microsoft.com/office/drawing/2014/main" id="{B56CCBFE-6F45-0F43-9755-0BCF8141BDF9}"/>
              </a:ext>
            </a:extLst>
          </p:cNvPr>
          <p:cNvSpPr txBox="1"/>
          <p:nvPr userDrawn="1"/>
        </p:nvSpPr>
        <p:spPr>
          <a:xfrm>
            <a:off x="3840427" y="6506063"/>
            <a:ext cx="4511147" cy="256545"/>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lang="en-US" sz="1067" b="0" i="0" cap="all" spc="267" baseline="0">
                <a:solidFill>
                  <a:schemeClr val="bg1">
                    <a:lumMod val="85000"/>
                  </a:schemeClr>
                </a:solidFill>
                <a:latin typeface="Kobern" pitchFamily="2" charset="77"/>
                <a:ea typeface="Cambria Math" panose="02040503050406030204" pitchFamily="18" charset="0"/>
              </a:rPr>
              <a:t>Strictly Confidential </a:t>
            </a:r>
          </a:p>
        </p:txBody>
      </p:sp>
    </p:spTree>
    <p:extLst>
      <p:ext uri="{BB962C8B-B14F-4D97-AF65-F5344CB8AC3E}">
        <p14:creationId xmlns:p14="http://schemas.microsoft.com/office/powerpoint/2010/main" val="37357075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7_Cover Slide_Style1">
    <p:spTree>
      <p:nvGrpSpPr>
        <p:cNvPr id="1" name=""/>
        <p:cNvGrpSpPr/>
        <p:nvPr/>
      </p:nvGrpSpPr>
      <p:grpSpPr>
        <a:xfrm>
          <a:off x="0" y="0"/>
          <a:ext cx="0" cy="0"/>
          <a:chOff x="0" y="0"/>
          <a:chExt cx="0" cy="0"/>
        </a:xfrm>
      </p:grpSpPr>
      <p:sp>
        <p:nvSpPr>
          <p:cNvPr id="11" name="Text Placeholder 9">
            <a:extLst>
              <a:ext uri="{FF2B5EF4-FFF2-40B4-BE49-F238E27FC236}">
                <a16:creationId xmlns:a16="http://schemas.microsoft.com/office/drawing/2014/main" id="{27817E6F-0903-3346-80AD-A41D1A2ABE30}"/>
              </a:ext>
            </a:extLst>
          </p:cNvPr>
          <p:cNvSpPr>
            <a:spLocks noGrp="1"/>
          </p:cNvSpPr>
          <p:nvPr>
            <p:ph type="body" sz="quarter" idx="14" hasCustomPrompt="1"/>
          </p:nvPr>
        </p:nvSpPr>
        <p:spPr>
          <a:xfrm>
            <a:off x="397599" y="491540"/>
            <a:ext cx="5564085" cy="554528"/>
          </a:xfrm>
          <a:prstGeom prst="rect">
            <a:avLst/>
          </a:prstGeom>
          <a:noFill/>
        </p:spPr>
        <p:txBody>
          <a:bodyPr anchor="t"/>
          <a:lstStyle>
            <a:lvl1pPr marL="0" indent="0" algn="l">
              <a:buNone/>
              <a:defRPr sz="1333" b="0" i="0" baseline="0">
                <a:solidFill>
                  <a:schemeClr val="accent2">
                    <a:lumMod val="75000"/>
                  </a:schemeClr>
                </a:solidFill>
                <a:latin typeface="Kobern Light" pitchFamily="2" charset="77"/>
                <a:cs typeface="Arial" pitchFamily="34" charset="0"/>
              </a:defRPr>
            </a:lvl1pPr>
          </a:lstStyle>
          <a:p>
            <a:pPr lvl="0"/>
            <a:r>
              <a:rPr lang="en-US" altLang="ko-KR"/>
              <a:t>Committed to International Standards in Information Security</a:t>
            </a:r>
          </a:p>
        </p:txBody>
      </p:sp>
      <p:sp>
        <p:nvSpPr>
          <p:cNvPr id="15" name="Text Placeholder 9">
            <a:extLst>
              <a:ext uri="{FF2B5EF4-FFF2-40B4-BE49-F238E27FC236}">
                <a16:creationId xmlns:a16="http://schemas.microsoft.com/office/drawing/2014/main" id="{7C6873C5-13CA-684B-A1B5-5758FB24E344}"/>
              </a:ext>
            </a:extLst>
          </p:cNvPr>
          <p:cNvSpPr>
            <a:spLocks noGrp="1"/>
          </p:cNvSpPr>
          <p:nvPr>
            <p:ph type="body" sz="quarter" idx="15" hasCustomPrompt="1"/>
          </p:nvPr>
        </p:nvSpPr>
        <p:spPr>
          <a:xfrm>
            <a:off x="392735" y="2208476"/>
            <a:ext cx="5180043" cy="794600"/>
          </a:xfrm>
          <a:prstGeom prst="rect">
            <a:avLst/>
          </a:prstGeom>
          <a:noFill/>
        </p:spPr>
        <p:txBody>
          <a:bodyPr anchor="ctr"/>
          <a:lstStyle>
            <a:lvl1pPr marL="0" indent="0" algn="l">
              <a:buNone/>
              <a:defRPr sz="2667" b="1" i="0" cap="all" baseline="0">
                <a:solidFill>
                  <a:srgbClr val="2B347A"/>
                </a:solidFill>
                <a:latin typeface="Kobern DemiBold" pitchFamily="2" charset="77"/>
                <a:cs typeface="Arial" pitchFamily="34" charset="0"/>
              </a:defRPr>
            </a:lvl1pPr>
          </a:lstStyle>
          <a:p>
            <a:pPr lvl="0"/>
            <a:r>
              <a:rPr lang="en-US" altLang="ko-KR"/>
              <a:t>Thank You!</a:t>
            </a:r>
          </a:p>
        </p:txBody>
      </p:sp>
      <p:sp>
        <p:nvSpPr>
          <p:cNvPr id="18" name="Text Placeholder 9">
            <a:extLst>
              <a:ext uri="{FF2B5EF4-FFF2-40B4-BE49-F238E27FC236}">
                <a16:creationId xmlns:a16="http://schemas.microsoft.com/office/drawing/2014/main" id="{17AE13F7-A83D-5648-B869-6A6D171A7B22}"/>
              </a:ext>
            </a:extLst>
          </p:cNvPr>
          <p:cNvSpPr>
            <a:spLocks noGrp="1"/>
          </p:cNvSpPr>
          <p:nvPr>
            <p:ph type="body" sz="quarter" idx="17" hasCustomPrompt="1"/>
          </p:nvPr>
        </p:nvSpPr>
        <p:spPr>
          <a:xfrm>
            <a:off x="6634045" y="1053710"/>
            <a:ext cx="2208243" cy="4871567"/>
          </a:xfrm>
          <a:prstGeom prst="rect">
            <a:avLst/>
          </a:prstGeom>
          <a:noFill/>
        </p:spPr>
        <p:txBody>
          <a:bodyPr anchor="t"/>
          <a:lstStyle>
            <a:lvl1pPr marL="0" indent="0" algn="l">
              <a:lnSpc>
                <a:spcPct val="100000"/>
              </a:lnSpc>
              <a:buNone/>
              <a:defRPr sz="1200" b="0" i="0" baseline="0">
                <a:solidFill>
                  <a:schemeClr val="accent2">
                    <a:lumMod val="75000"/>
                  </a:schemeClr>
                </a:solidFill>
                <a:latin typeface="Kobern Medium" pitchFamily="2" charset="77"/>
                <a:cs typeface="Arial" pitchFamily="34" charset="0"/>
              </a:defRPr>
            </a:lvl1pPr>
          </a:lstStyle>
          <a:p>
            <a:pPr lvl="0"/>
            <a:r>
              <a:rPr lang="en-US" altLang="ko-KR" cap="all"/>
              <a:t>New Delhi</a:t>
            </a:r>
          </a:p>
          <a:p>
            <a:pPr lvl="0"/>
            <a:r>
              <a:rPr lang="en-US" altLang="ko-KR" err="1"/>
              <a:t>Lsdel@lakshmisri.com</a:t>
            </a:r>
            <a:endParaRPr lang="en-US" altLang="ko-KR"/>
          </a:p>
          <a:p>
            <a:pPr lvl="0"/>
            <a:endParaRPr lang="en-US" altLang="ko-KR"/>
          </a:p>
          <a:p>
            <a:pPr lvl="0"/>
            <a:r>
              <a:rPr lang="en-US" altLang="ko-KR" cap="all"/>
              <a:t>Mumbai</a:t>
            </a:r>
          </a:p>
          <a:p>
            <a:pPr lvl="0"/>
            <a:r>
              <a:rPr lang="en-US" altLang="ko-KR" err="1"/>
              <a:t>Lsbom@lakshmisri.com</a:t>
            </a:r>
            <a:endParaRPr lang="en-US" altLang="ko-KR"/>
          </a:p>
          <a:p>
            <a:pPr lvl="0"/>
            <a:endParaRPr lang="en-US" altLang="ko-KR"/>
          </a:p>
          <a:p>
            <a:pPr lvl="0"/>
            <a:r>
              <a:rPr lang="en-US" altLang="ko-KR" cap="all"/>
              <a:t>Chennai</a:t>
            </a:r>
          </a:p>
          <a:p>
            <a:pPr lvl="0"/>
            <a:r>
              <a:rPr lang="en-US" altLang="ko-KR" err="1"/>
              <a:t>Lsmds@lakshmisri.com</a:t>
            </a:r>
            <a:endParaRPr lang="en-US" altLang="ko-KR"/>
          </a:p>
          <a:p>
            <a:pPr lvl="0"/>
            <a:endParaRPr lang="en-US" altLang="ko-KR"/>
          </a:p>
          <a:p>
            <a:pPr lvl="0"/>
            <a:r>
              <a:rPr lang="en-US" altLang="ko-KR" cap="all"/>
              <a:t>Bengaluru</a:t>
            </a:r>
          </a:p>
          <a:p>
            <a:pPr lvl="0"/>
            <a:r>
              <a:rPr lang="en-US" altLang="ko-KR" err="1"/>
              <a:t>Lsblr@lakshmisri.com</a:t>
            </a:r>
            <a:endParaRPr lang="en-US" altLang="ko-KR"/>
          </a:p>
          <a:p>
            <a:pPr lvl="0"/>
            <a:endParaRPr lang="en-US" altLang="ko-KR"/>
          </a:p>
          <a:p>
            <a:pPr lvl="0"/>
            <a:r>
              <a:rPr lang="en-US" altLang="ko-KR" cap="all"/>
              <a:t>Hyderabad</a:t>
            </a:r>
          </a:p>
          <a:p>
            <a:pPr lvl="0"/>
            <a:r>
              <a:rPr lang="en-US" altLang="ko-KR" err="1"/>
              <a:t>Lshyd@lakshmisri.com</a:t>
            </a:r>
            <a:endParaRPr lang="en-US" altLang="ko-KR"/>
          </a:p>
          <a:p>
            <a:pPr lvl="0"/>
            <a:endParaRPr lang="en-US" altLang="ko-KR"/>
          </a:p>
          <a:p>
            <a:pPr lvl="0"/>
            <a:r>
              <a:rPr lang="en-US" altLang="ko-KR" cap="all"/>
              <a:t>Ahmedabad</a:t>
            </a:r>
          </a:p>
          <a:p>
            <a:pPr lvl="0"/>
            <a:r>
              <a:rPr lang="en-US" altLang="ko-KR" err="1"/>
              <a:t>Lsahd@lakshmisri.com</a:t>
            </a:r>
            <a:endParaRPr lang="en-US" altLang="ko-KR"/>
          </a:p>
          <a:p>
            <a:pPr lvl="0"/>
            <a:endParaRPr lang="en-US" altLang="ko-KR"/>
          </a:p>
          <a:p>
            <a:pPr lvl="0"/>
            <a:r>
              <a:rPr lang="en-US" altLang="ko-KR" cap="all"/>
              <a:t>Pune</a:t>
            </a:r>
          </a:p>
          <a:p>
            <a:pPr lvl="0"/>
            <a:r>
              <a:rPr lang="en-US" altLang="ko-KR" err="1"/>
              <a:t>Lspune@lakshmisri.com</a:t>
            </a:r>
            <a:endParaRPr lang="en-US" altLang="ko-KR"/>
          </a:p>
          <a:p>
            <a:pPr lvl="0"/>
            <a:endParaRPr lang="en-US" altLang="ko-KR"/>
          </a:p>
          <a:p>
            <a:pPr lvl="0"/>
            <a:endParaRPr lang="en-US" altLang="ko-KR"/>
          </a:p>
        </p:txBody>
      </p:sp>
      <p:sp>
        <p:nvSpPr>
          <p:cNvPr id="20" name="Text Placeholder 9">
            <a:extLst>
              <a:ext uri="{FF2B5EF4-FFF2-40B4-BE49-F238E27FC236}">
                <a16:creationId xmlns:a16="http://schemas.microsoft.com/office/drawing/2014/main" id="{07BC750E-3434-B144-B236-8CEC35A637F9}"/>
              </a:ext>
            </a:extLst>
          </p:cNvPr>
          <p:cNvSpPr>
            <a:spLocks noGrp="1"/>
          </p:cNvSpPr>
          <p:nvPr>
            <p:ph type="body" sz="quarter" idx="19" hasCustomPrompt="1"/>
          </p:nvPr>
        </p:nvSpPr>
        <p:spPr>
          <a:xfrm>
            <a:off x="6634043" y="494146"/>
            <a:ext cx="4606005" cy="438565"/>
          </a:xfrm>
          <a:prstGeom prst="rect">
            <a:avLst/>
          </a:prstGeom>
        </p:spPr>
        <p:txBody>
          <a:bodyPr anchor="t"/>
          <a:lstStyle>
            <a:lvl1pPr marL="0" indent="0" algn="l">
              <a:buNone/>
              <a:defRPr sz="1867" b="1" i="0" baseline="0">
                <a:solidFill>
                  <a:srgbClr val="F3723D"/>
                </a:solidFill>
                <a:latin typeface="Kobern DemiBold" pitchFamily="2" charset="77"/>
                <a:cs typeface="Arial" pitchFamily="34" charset="0"/>
              </a:defRPr>
            </a:lvl1pPr>
          </a:lstStyle>
          <a:p>
            <a:pPr lvl="0"/>
            <a:r>
              <a:rPr lang="en-US" altLang="ko-KR"/>
              <a:t>LOCATIONS</a:t>
            </a:r>
          </a:p>
        </p:txBody>
      </p:sp>
      <p:sp>
        <p:nvSpPr>
          <p:cNvPr id="37" name="Text Placeholder 9">
            <a:extLst>
              <a:ext uri="{FF2B5EF4-FFF2-40B4-BE49-F238E27FC236}">
                <a16:creationId xmlns:a16="http://schemas.microsoft.com/office/drawing/2014/main" id="{36CB8175-088B-4A42-9C42-CF30046F0653}"/>
              </a:ext>
            </a:extLst>
          </p:cNvPr>
          <p:cNvSpPr>
            <a:spLocks noGrp="1"/>
          </p:cNvSpPr>
          <p:nvPr>
            <p:ph type="body" sz="quarter" idx="20" hasCustomPrompt="1"/>
          </p:nvPr>
        </p:nvSpPr>
        <p:spPr>
          <a:xfrm>
            <a:off x="397598" y="3152449"/>
            <a:ext cx="5698401" cy="337195"/>
          </a:xfrm>
          <a:prstGeom prst="rect">
            <a:avLst/>
          </a:prstGeom>
        </p:spPr>
        <p:txBody>
          <a:bodyPr anchor="t"/>
          <a:lstStyle>
            <a:lvl1pPr marL="0" indent="0" algn="l" defTabSz="1219170" rtl="0" eaLnBrk="1" latinLnBrk="1" hangingPunct="1">
              <a:spcBef>
                <a:spcPct val="20000"/>
              </a:spcBef>
              <a:buFont typeface="Arial" pitchFamily="34" charset="0"/>
              <a:buNone/>
              <a:defRPr lang="en-US" altLang="ko-KR" sz="1333" kern="1200" cap="all" spc="80">
                <a:solidFill>
                  <a:srgbClr val="F3723D"/>
                </a:solidFill>
                <a:latin typeface="Kobern Medium" pitchFamily="2" charset="77"/>
                <a:ea typeface="+mn-ea"/>
                <a:cs typeface="Arial" pitchFamily="34" charset="0"/>
              </a:defRPr>
            </a:lvl1pPr>
          </a:lstStyle>
          <a:p>
            <a:pPr marL="0" indent="0">
              <a:buNone/>
              <a:defRPr/>
            </a:pPr>
            <a:r>
              <a:rPr lang="en-US" sz="1333" cap="all" spc="80">
                <a:solidFill>
                  <a:srgbClr val="F3723D"/>
                </a:solidFill>
                <a:latin typeface="Kobern Medium" pitchFamily="2" charset="77"/>
                <a:cs typeface="Arial" pitchFamily="34" charset="0"/>
              </a:rPr>
              <a:t>FOR any support or information write to:</a:t>
            </a:r>
          </a:p>
        </p:txBody>
      </p:sp>
      <p:sp>
        <p:nvSpPr>
          <p:cNvPr id="38" name="Text Placeholder 9">
            <a:extLst>
              <a:ext uri="{FF2B5EF4-FFF2-40B4-BE49-F238E27FC236}">
                <a16:creationId xmlns:a16="http://schemas.microsoft.com/office/drawing/2014/main" id="{B6A85FCF-1FED-6044-A6DD-4D19B5DBF689}"/>
              </a:ext>
            </a:extLst>
          </p:cNvPr>
          <p:cNvSpPr>
            <a:spLocks noGrp="1"/>
          </p:cNvSpPr>
          <p:nvPr>
            <p:ph type="body" sz="quarter" idx="21" hasCustomPrompt="1"/>
          </p:nvPr>
        </p:nvSpPr>
        <p:spPr>
          <a:xfrm>
            <a:off x="397599" y="3485263"/>
            <a:ext cx="5180043" cy="438565"/>
          </a:xfrm>
          <a:prstGeom prst="rect">
            <a:avLst/>
          </a:prstGeom>
        </p:spPr>
        <p:txBody>
          <a:bodyPr anchor="t"/>
          <a:lstStyle>
            <a:lvl1pPr marL="0" indent="0" algn="l" defTabSz="1219170" rtl="0" eaLnBrk="1" fontAlgn="base" latinLnBrk="1" hangingPunct="1">
              <a:spcBef>
                <a:spcPct val="20000"/>
              </a:spcBef>
              <a:spcAft>
                <a:spcPct val="0"/>
              </a:spcAft>
              <a:buFont typeface="Arial" pitchFamily="34" charset="0"/>
              <a:buNone/>
              <a:defRPr lang="en-US" sz="1400" kern="1200" dirty="0">
                <a:solidFill>
                  <a:srgbClr val="F3723D"/>
                </a:solidFill>
                <a:latin typeface="Kobern Light"/>
                <a:ea typeface="+mn-ea"/>
                <a:cs typeface="Arial" pitchFamily="34" charset="0"/>
              </a:defRPr>
            </a:lvl1pPr>
          </a:lstStyle>
          <a:p>
            <a:pPr marL="0" indent="0" fontAlgn="base">
              <a:spcAft>
                <a:spcPct val="0"/>
              </a:spcAft>
              <a:buNone/>
            </a:pPr>
            <a:r>
              <a:rPr lang="en-US" altLang="en-US" sz="1333" err="1">
                <a:solidFill>
                  <a:srgbClr val="F3723D"/>
                </a:solidFill>
                <a:latin typeface="Kobern Light"/>
                <a:cs typeface="Arial" pitchFamily="34" charset="0"/>
              </a:rPr>
              <a:t>xxxxxx@lakshmisri.com</a:t>
            </a:r>
            <a:endParaRPr lang="en-US" altLang="en-US" sz="1333">
              <a:solidFill>
                <a:srgbClr val="F3723D"/>
              </a:solidFill>
              <a:latin typeface="Kobern Light"/>
              <a:cs typeface="Arial" pitchFamily="34" charset="0"/>
            </a:endParaRPr>
          </a:p>
        </p:txBody>
      </p:sp>
      <p:cxnSp>
        <p:nvCxnSpPr>
          <p:cNvPr id="22" name="Straight Connector 21">
            <a:extLst>
              <a:ext uri="{FF2B5EF4-FFF2-40B4-BE49-F238E27FC236}">
                <a16:creationId xmlns:a16="http://schemas.microsoft.com/office/drawing/2014/main" id="{A6A3EA77-6563-4846-99C0-32AC35C0BF32}"/>
              </a:ext>
            </a:extLst>
          </p:cNvPr>
          <p:cNvCxnSpPr/>
          <p:nvPr/>
        </p:nvCxnSpPr>
        <p:spPr>
          <a:xfrm>
            <a:off x="394419" y="452669"/>
            <a:ext cx="5182188" cy="0"/>
          </a:xfrm>
          <a:prstGeom prst="line">
            <a:avLst/>
          </a:prstGeom>
          <a:ln w="3810">
            <a:solidFill>
              <a:schemeClr val="bg1">
                <a:lumMod val="75000"/>
              </a:schemeClr>
            </a:solidFill>
            <a:prstDash val="dash"/>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C46165A4-27E8-F34F-975A-A0ED36DE0AB9}"/>
              </a:ext>
            </a:extLst>
          </p:cNvPr>
          <p:cNvCxnSpPr/>
          <p:nvPr/>
        </p:nvCxnSpPr>
        <p:spPr>
          <a:xfrm>
            <a:off x="390588" y="3020919"/>
            <a:ext cx="5616000" cy="0"/>
          </a:xfrm>
          <a:prstGeom prst="line">
            <a:avLst/>
          </a:prstGeom>
          <a:ln w="3810">
            <a:solidFill>
              <a:schemeClr val="bg1">
                <a:lumMod val="75000"/>
              </a:schemeClr>
            </a:solidFill>
            <a:prstDash val="dash"/>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01A2146B-30E1-9141-AA8B-EC7C34B4FF32}"/>
              </a:ext>
            </a:extLst>
          </p:cNvPr>
          <p:cNvCxnSpPr/>
          <p:nvPr/>
        </p:nvCxnSpPr>
        <p:spPr>
          <a:xfrm>
            <a:off x="390588" y="2205453"/>
            <a:ext cx="5616000" cy="0"/>
          </a:xfrm>
          <a:prstGeom prst="line">
            <a:avLst/>
          </a:prstGeom>
          <a:ln w="3810">
            <a:solidFill>
              <a:schemeClr val="bg1">
                <a:lumMod val="75000"/>
              </a:schemeClr>
            </a:solidFill>
            <a:prstDash val="dash"/>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C79DAAA6-9F8C-F847-8C3A-9DC3008B71F3}"/>
              </a:ext>
            </a:extLst>
          </p:cNvPr>
          <p:cNvCxnSpPr/>
          <p:nvPr/>
        </p:nvCxnSpPr>
        <p:spPr>
          <a:xfrm>
            <a:off x="6630864" y="452669"/>
            <a:ext cx="4607913" cy="0"/>
          </a:xfrm>
          <a:prstGeom prst="line">
            <a:avLst/>
          </a:prstGeom>
          <a:ln w="3810">
            <a:solidFill>
              <a:schemeClr val="bg1">
                <a:lumMod val="75000"/>
              </a:schemeClr>
            </a:solidFill>
            <a:prstDash val="dash"/>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093B786D-D745-BF40-B9ED-2D27FCC3C81C}"/>
              </a:ext>
            </a:extLst>
          </p:cNvPr>
          <p:cNvCxnSpPr/>
          <p:nvPr/>
        </p:nvCxnSpPr>
        <p:spPr>
          <a:xfrm>
            <a:off x="6630864" y="932723"/>
            <a:ext cx="4607913" cy="0"/>
          </a:xfrm>
          <a:prstGeom prst="line">
            <a:avLst/>
          </a:prstGeom>
          <a:ln w="3810">
            <a:solidFill>
              <a:schemeClr val="bg1">
                <a:lumMod val="75000"/>
              </a:schemeClr>
            </a:solidFill>
            <a:prstDash val="dash"/>
          </a:ln>
        </p:spPr>
        <p:style>
          <a:lnRef idx="1">
            <a:schemeClr val="dk1"/>
          </a:lnRef>
          <a:fillRef idx="0">
            <a:schemeClr val="dk1"/>
          </a:fillRef>
          <a:effectRef idx="0">
            <a:schemeClr val="dk1"/>
          </a:effectRef>
          <a:fontRef idx="minor">
            <a:schemeClr val="tx1"/>
          </a:fontRef>
        </p:style>
      </p:cxnSp>
      <p:sp>
        <p:nvSpPr>
          <p:cNvPr id="21" name="Rectangle 20">
            <a:extLst>
              <a:ext uri="{FF2B5EF4-FFF2-40B4-BE49-F238E27FC236}">
                <a16:creationId xmlns:a16="http://schemas.microsoft.com/office/drawing/2014/main" id="{7145C8D2-7308-7D41-A0BC-BC60C8EED61A}"/>
              </a:ext>
            </a:extLst>
          </p:cNvPr>
          <p:cNvSpPr/>
          <p:nvPr/>
        </p:nvSpPr>
        <p:spPr>
          <a:xfrm>
            <a:off x="9532200" y="6381961"/>
            <a:ext cx="2275751" cy="256545"/>
          </a:xfrm>
          <a:prstGeom prst="rect">
            <a:avLst/>
          </a:prstGeom>
        </p:spPr>
        <p:txBody>
          <a:bodyPr wrap="none">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altLang="ko-KR" sz="1067" b="0" i="0" kern="1200" cap="all" spc="267" baseline="0" err="1">
                <a:solidFill>
                  <a:schemeClr val="bg1">
                    <a:lumMod val="50000"/>
                  </a:schemeClr>
                </a:solidFill>
                <a:latin typeface="Kobern" pitchFamily="2" charset="77"/>
                <a:ea typeface="Cambria Math" panose="02040503050406030204" pitchFamily="18" charset="0"/>
                <a:cs typeface="+mn-cs"/>
              </a:rPr>
              <a:t>www.lakshmisri.com</a:t>
            </a:r>
            <a:endParaRPr lang="en-US" altLang="ko-KR" sz="1067" b="0" i="0" kern="1200" cap="all" spc="267" baseline="0">
              <a:solidFill>
                <a:schemeClr val="bg1">
                  <a:lumMod val="50000"/>
                </a:schemeClr>
              </a:solidFill>
              <a:latin typeface="Kobern" pitchFamily="2" charset="77"/>
              <a:ea typeface="Cambria Math" panose="02040503050406030204" pitchFamily="18" charset="0"/>
              <a:cs typeface="+mn-cs"/>
            </a:endParaRPr>
          </a:p>
        </p:txBody>
      </p:sp>
      <p:sp>
        <p:nvSpPr>
          <p:cNvPr id="3" name="Text Placeholder 2">
            <a:extLst>
              <a:ext uri="{FF2B5EF4-FFF2-40B4-BE49-F238E27FC236}">
                <a16:creationId xmlns:a16="http://schemas.microsoft.com/office/drawing/2014/main" id="{1FBBCF01-5505-144B-9ED6-86DA395ED5BB}"/>
              </a:ext>
            </a:extLst>
          </p:cNvPr>
          <p:cNvSpPr>
            <a:spLocks noGrp="1"/>
          </p:cNvSpPr>
          <p:nvPr>
            <p:ph type="body" sz="quarter" idx="22" hasCustomPrompt="1"/>
          </p:nvPr>
        </p:nvSpPr>
        <p:spPr>
          <a:xfrm>
            <a:off x="8934452" y="1045634"/>
            <a:ext cx="2305049" cy="4878917"/>
          </a:xfrm>
          <a:prstGeom prst="rect">
            <a:avLst/>
          </a:prstGeom>
        </p:spPr>
        <p:txBody>
          <a:bodyPr/>
          <a:lstStyle>
            <a:lvl1pPr marL="0" marR="0" indent="0" algn="l" defTabSz="1219170" rtl="0" eaLnBrk="1" fontAlgn="auto" latinLnBrk="1" hangingPunct="1">
              <a:lnSpc>
                <a:spcPct val="100000"/>
              </a:lnSpc>
              <a:spcBef>
                <a:spcPct val="20000"/>
              </a:spcBef>
              <a:spcAft>
                <a:spcPts val="0"/>
              </a:spcAft>
              <a:buClrTx/>
              <a:buSzTx/>
              <a:buFont typeface="Arial" pitchFamily="34" charset="0"/>
              <a:buNone/>
              <a:tabLst/>
              <a:defRPr sz="1200" b="0" i="0">
                <a:solidFill>
                  <a:schemeClr val="accent2">
                    <a:lumMod val="75000"/>
                  </a:schemeClr>
                </a:solidFill>
                <a:latin typeface="Kobern Medium" pitchFamily="2" charset="77"/>
              </a:defRPr>
            </a:lvl1pPr>
          </a:lstStyle>
          <a:p>
            <a:pPr marL="0" marR="0" lvl="0" indent="0" algn="l" defTabSz="1219170" rtl="0" eaLnBrk="1" fontAlgn="auto" latinLnBrk="1" hangingPunct="1">
              <a:lnSpc>
                <a:spcPct val="100000"/>
              </a:lnSpc>
              <a:spcBef>
                <a:spcPct val="20000"/>
              </a:spcBef>
              <a:spcAft>
                <a:spcPts val="0"/>
              </a:spcAft>
              <a:buClrTx/>
              <a:buSzTx/>
              <a:buFont typeface="Arial" pitchFamily="34" charset="0"/>
              <a:buNone/>
              <a:tabLst/>
              <a:defRPr/>
            </a:pPr>
            <a:r>
              <a:rPr lang="en-US"/>
              <a:t>KOLKATA</a:t>
            </a:r>
            <a:endParaRPr lang="en-US" altLang="ko-KR" cap="all"/>
          </a:p>
          <a:p>
            <a:pPr lvl="0"/>
            <a:r>
              <a:rPr lang="en-US" err="1"/>
              <a:t>Lskolkata@lakshmisri.com</a:t>
            </a:r>
            <a:endParaRPr lang="en-US"/>
          </a:p>
          <a:p>
            <a:pPr lvl="0"/>
            <a:endParaRPr lang="en-US"/>
          </a:p>
          <a:p>
            <a:pPr lvl="0"/>
            <a:r>
              <a:rPr lang="en-US"/>
              <a:t>CHANDIGARH</a:t>
            </a:r>
            <a:endParaRPr lang="en-US" altLang="ko-KR" cap="all"/>
          </a:p>
          <a:p>
            <a:pPr lvl="0"/>
            <a:r>
              <a:rPr lang="en-US" err="1"/>
              <a:t>Lschd@lakshmisri.com</a:t>
            </a:r>
            <a:endParaRPr lang="en-US"/>
          </a:p>
          <a:p>
            <a:pPr lvl="0"/>
            <a:endParaRPr lang="en-US"/>
          </a:p>
          <a:p>
            <a:pPr lvl="0"/>
            <a:r>
              <a:rPr lang="en-US"/>
              <a:t>GURUGRAM</a:t>
            </a:r>
            <a:endParaRPr lang="en-US" altLang="ko-KR" cap="all"/>
          </a:p>
          <a:p>
            <a:pPr lvl="0"/>
            <a:r>
              <a:rPr lang="en-US" err="1"/>
              <a:t>Lsgurgaon@lakshmisri.com</a:t>
            </a:r>
            <a:endParaRPr lang="en-US"/>
          </a:p>
          <a:p>
            <a:pPr lvl="0"/>
            <a:endParaRPr lang="en-US"/>
          </a:p>
          <a:p>
            <a:pPr lvl="0"/>
            <a:r>
              <a:rPr lang="en-US"/>
              <a:t>PRAYAGRAJ (Allahabad) </a:t>
            </a:r>
            <a:endParaRPr lang="en-US" altLang="ko-KR" cap="all"/>
          </a:p>
          <a:p>
            <a:pPr lvl="0"/>
            <a:r>
              <a:rPr lang="en-US" err="1"/>
              <a:t>Lsallahabad@lakshmisri.com</a:t>
            </a:r>
            <a:endParaRPr lang="en-US"/>
          </a:p>
          <a:p>
            <a:pPr lvl="0"/>
            <a:endParaRPr lang="en-US"/>
          </a:p>
          <a:p>
            <a:pPr marL="0" marR="0" lvl="0" indent="0" algn="l" defTabSz="1219170" rtl="0" eaLnBrk="1" fontAlgn="auto" latinLnBrk="1" hangingPunct="1">
              <a:lnSpc>
                <a:spcPct val="100000"/>
              </a:lnSpc>
              <a:spcBef>
                <a:spcPct val="20000"/>
              </a:spcBef>
              <a:spcAft>
                <a:spcPts val="0"/>
              </a:spcAft>
              <a:buClrTx/>
              <a:buSzTx/>
              <a:buFont typeface="Arial" pitchFamily="34" charset="0"/>
              <a:buNone/>
              <a:tabLst/>
              <a:defRPr/>
            </a:pPr>
            <a:r>
              <a:rPr lang="en-US"/>
              <a:t>KOCHI</a:t>
            </a:r>
            <a:endParaRPr lang="en-US" altLang="ko-KR" cap="all"/>
          </a:p>
          <a:p>
            <a:pPr lvl="0"/>
            <a:r>
              <a:rPr lang="en-US" err="1"/>
              <a:t>Lskochi@lakshmisri.com</a:t>
            </a:r>
            <a:endParaRPr lang="en-US"/>
          </a:p>
          <a:p>
            <a:pPr lvl="0"/>
            <a:endParaRPr lang="en-US"/>
          </a:p>
          <a:p>
            <a:pPr marL="0" marR="0" lvl="0" indent="0" algn="l" defTabSz="1219170" rtl="0" eaLnBrk="1" fontAlgn="auto" latinLnBrk="1" hangingPunct="1">
              <a:lnSpc>
                <a:spcPct val="100000"/>
              </a:lnSpc>
              <a:spcBef>
                <a:spcPct val="20000"/>
              </a:spcBef>
              <a:spcAft>
                <a:spcPts val="0"/>
              </a:spcAft>
              <a:buClrTx/>
              <a:buSzTx/>
              <a:buFont typeface="Arial" pitchFamily="34" charset="0"/>
              <a:buNone/>
              <a:tabLst/>
              <a:defRPr/>
            </a:pPr>
            <a:r>
              <a:rPr lang="en-US"/>
              <a:t>JAIPUR</a:t>
            </a:r>
            <a:endParaRPr lang="en-US" altLang="ko-KR" cap="all"/>
          </a:p>
          <a:p>
            <a:pPr lvl="0"/>
            <a:r>
              <a:rPr lang="en-US" err="1"/>
              <a:t>Lsjaipur@lakshmisri.com</a:t>
            </a:r>
            <a:endParaRPr lang="en-US"/>
          </a:p>
          <a:p>
            <a:pPr lvl="0"/>
            <a:endParaRPr lang="en-US"/>
          </a:p>
          <a:p>
            <a:pPr marL="0" marR="0" lvl="0" indent="0" algn="l" defTabSz="1219170" rtl="0" eaLnBrk="1" fontAlgn="auto" latinLnBrk="1" hangingPunct="1">
              <a:lnSpc>
                <a:spcPct val="100000"/>
              </a:lnSpc>
              <a:spcBef>
                <a:spcPct val="20000"/>
              </a:spcBef>
              <a:spcAft>
                <a:spcPts val="0"/>
              </a:spcAft>
              <a:buClrTx/>
              <a:buSzTx/>
              <a:buFont typeface="Arial" pitchFamily="34" charset="0"/>
              <a:buNone/>
              <a:tabLst/>
              <a:defRPr/>
            </a:pPr>
            <a:r>
              <a:rPr lang="en-US"/>
              <a:t>NAGPUR</a:t>
            </a:r>
            <a:endParaRPr lang="en-US" altLang="ko-KR" cap="all"/>
          </a:p>
          <a:p>
            <a:pPr lvl="0"/>
            <a:r>
              <a:rPr lang="en-US" err="1"/>
              <a:t>Lsnagpur@lakshmisri.com</a:t>
            </a:r>
            <a:endParaRPr lang="en-US"/>
          </a:p>
        </p:txBody>
      </p:sp>
      <p:sp>
        <p:nvSpPr>
          <p:cNvPr id="29" name="TextBox 28">
            <a:extLst>
              <a:ext uri="{FF2B5EF4-FFF2-40B4-BE49-F238E27FC236}">
                <a16:creationId xmlns:a16="http://schemas.microsoft.com/office/drawing/2014/main" id="{71EE11D9-315A-8848-84A1-51872EB96911}"/>
              </a:ext>
            </a:extLst>
          </p:cNvPr>
          <p:cNvSpPr txBox="1"/>
          <p:nvPr/>
        </p:nvSpPr>
        <p:spPr>
          <a:xfrm>
            <a:off x="406076" y="6090973"/>
            <a:ext cx="3361728" cy="379656"/>
          </a:xfrm>
          <a:prstGeom prst="rect">
            <a:avLst/>
          </a:prstGeom>
          <a:solidFill>
            <a:schemeClr val="bg1"/>
          </a:solidFill>
        </p:spPr>
        <p:txBody>
          <a:bodyPr wrap="square" rtlCol="0">
            <a:spAutoFit/>
          </a:bodyPr>
          <a:lstStyle/>
          <a:p>
            <a:pPr algn="l"/>
            <a:r>
              <a:rPr lang="en-US" sz="1867" b="0" i="0" spc="133" baseline="0">
                <a:solidFill>
                  <a:schemeClr val="bg1">
                    <a:lumMod val="50000"/>
                  </a:schemeClr>
                </a:solidFill>
                <a:latin typeface="Kobern Light" pitchFamily="2" charset="77"/>
              </a:rPr>
              <a:t>exceeding expectations</a:t>
            </a:r>
          </a:p>
        </p:txBody>
      </p:sp>
      <p:sp>
        <p:nvSpPr>
          <p:cNvPr id="30" name="TextBox 29">
            <a:extLst>
              <a:ext uri="{FF2B5EF4-FFF2-40B4-BE49-F238E27FC236}">
                <a16:creationId xmlns:a16="http://schemas.microsoft.com/office/drawing/2014/main" id="{2B46D74E-F9D5-0945-8974-184F832A5D79}"/>
              </a:ext>
            </a:extLst>
          </p:cNvPr>
          <p:cNvSpPr txBox="1"/>
          <p:nvPr/>
        </p:nvSpPr>
        <p:spPr>
          <a:xfrm>
            <a:off x="406076" y="6406105"/>
            <a:ext cx="1633536" cy="256545"/>
          </a:xfrm>
          <a:prstGeom prst="rect">
            <a:avLst/>
          </a:prstGeom>
          <a:noFill/>
        </p:spPr>
        <p:txBody>
          <a:bodyPr wrap="square" rtlCol="0">
            <a:spAutoFit/>
          </a:bodyPr>
          <a:lstStyle/>
          <a:p>
            <a:pPr algn="l"/>
            <a:r>
              <a:rPr lang="en-US" sz="1067" b="0" i="0" spc="267" baseline="0">
                <a:solidFill>
                  <a:schemeClr val="bg1">
                    <a:lumMod val="50000"/>
                  </a:schemeClr>
                </a:solidFill>
                <a:latin typeface="Kobern Light" pitchFamily="2" charset="77"/>
              </a:rPr>
              <a:t>SINCE 1985</a:t>
            </a:r>
          </a:p>
        </p:txBody>
      </p:sp>
      <p:pic>
        <p:nvPicPr>
          <p:cNvPr id="31" name="Picture 30" descr="A picture containing drawing&#10;&#10;Description automatically generated">
            <a:extLst>
              <a:ext uri="{FF2B5EF4-FFF2-40B4-BE49-F238E27FC236}">
                <a16:creationId xmlns:a16="http://schemas.microsoft.com/office/drawing/2014/main" id="{26BE2D71-40A8-6040-B420-F4417D3F02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474" t="33201" r="18500" b="33200"/>
          <a:stretch/>
        </p:blipFill>
        <p:spPr>
          <a:xfrm>
            <a:off x="458294" y="4965171"/>
            <a:ext cx="3045420" cy="1014731"/>
          </a:xfrm>
          <a:prstGeom prst="rect">
            <a:avLst/>
          </a:prstGeom>
        </p:spPr>
      </p:pic>
      <p:pic>
        <p:nvPicPr>
          <p:cNvPr id="4" name="Picture 3">
            <a:extLst>
              <a:ext uri="{FF2B5EF4-FFF2-40B4-BE49-F238E27FC236}">
                <a16:creationId xmlns:a16="http://schemas.microsoft.com/office/drawing/2014/main" id="{4A227417-9DDC-BB6C-7189-AC2F896F07DC}"/>
              </a:ext>
            </a:extLst>
          </p:cNvPr>
          <p:cNvPicPr>
            <a:picLocks noChangeAspect="1"/>
          </p:cNvPicPr>
          <p:nvPr userDrawn="1"/>
        </p:nvPicPr>
        <p:blipFill>
          <a:blip r:embed="rId3" cstate="email">
            <a:duotone>
              <a:prstClr val="black"/>
              <a:srgbClr val="818285">
                <a:tint val="45000"/>
                <a:satMod val="400000"/>
              </a:srgbClr>
            </a:duotone>
            <a:extLst>
              <a:ext uri="{28A0092B-C50C-407E-A947-70E740481C1C}">
                <a14:useLocalDpi xmlns:a14="http://schemas.microsoft.com/office/drawing/2010/main"/>
              </a:ext>
            </a:extLst>
          </a:blip>
          <a:srcRect/>
          <a:stretch/>
        </p:blipFill>
        <p:spPr>
          <a:xfrm>
            <a:off x="690753" y="1085123"/>
            <a:ext cx="1363173" cy="1011387"/>
          </a:xfrm>
          <a:prstGeom prst="rect">
            <a:avLst/>
          </a:prstGeom>
        </p:spPr>
      </p:pic>
    </p:spTree>
    <p:extLst>
      <p:ext uri="{BB962C8B-B14F-4D97-AF65-F5344CB8AC3E}">
        <p14:creationId xmlns:p14="http://schemas.microsoft.com/office/powerpoint/2010/main" val="93624101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3162">
          <p15:clr>
            <a:srgbClr val="FBAE40"/>
          </p15:clr>
        </p15:guide>
        <p15:guide id="4" orient="horz" pos="78">
          <p15:clr>
            <a:srgbClr val="FBAE40"/>
          </p15:clr>
        </p15:guide>
        <p15:guide id="5" pos="68">
          <p15:clr>
            <a:srgbClr val="FBAE40"/>
          </p15:clr>
        </p15:guide>
        <p15:guide id="6" pos="5692">
          <p15:clr>
            <a:srgbClr val="FBAE40"/>
          </p15:clr>
        </p15:guide>
        <p15:guide id="7" pos="317">
          <p15:clr>
            <a:srgbClr val="FBAE40"/>
          </p15:clr>
        </p15:guide>
        <p15:guide id="8" orient="horz" pos="3117">
          <p15:clr>
            <a:srgbClr val="FBAE40"/>
          </p15:clr>
        </p15:guide>
        <p15:guide id="9" pos="5647">
          <p15:clr>
            <a:srgbClr val="FBAE40"/>
          </p15:clr>
        </p15:guide>
        <p15:guide id="10" pos="249">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over Slide_Style2">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2F134C70-0678-49FB-9A6A-2D01E383DB0F}"/>
              </a:ext>
            </a:extLst>
          </p:cNvPr>
          <p:cNvSpPr>
            <a:spLocks noGrp="1"/>
          </p:cNvSpPr>
          <p:nvPr>
            <p:ph type="pic" idx="12" hasCustomPrompt="1"/>
          </p:nvPr>
        </p:nvSpPr>
        <p:spPr>
          <a:xfrm>
            <a:off x="6096000" y="0"/>
            <a:ext cx="6096000" cy="4320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a:t>Your Picture Here</a:t>
            </a:r>
            <a:endParaRPr lang="ko-KR" altLang="en-US"/>
          </a:p>
        </p:txBody>
      </p:sp>
      <p:pic>
        <p:nvPicPr>
          <p:cNvPr id="12" name="Picture 11" descr="A picture containing drawing&#10;&#10;Description automatically generated">
            <a:extLst>
              <a:ext uri="{FF2B5EF4-FFF2-40B4-BE49-F238E27FC236}">
                <a16:creationId xmlns:a16="http://schemas.microsoft.com/office/drawing/2014/main" id="{4C814CB2-893A-914B-AE95-D9D1E24BE8D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8474" t="33201" r="18500" b="33200"/>
          <a:stretch/>
        </p:blipFill>
        <p:spPr>
          <a:xfrm>
            <a:off x="458294" y="4965171"/>
            <a:ext cx="3045420" cy="1014731"/>
          </a:xfrm>
          <a:prstGeom prst="rect">
            <a:avLst/>
          </a:prstGeom>
        </p:spPr>
      </p:pic>
      <p:sp>
        <p:nvSpPr>
          <p:cNvPr id="21" name="TextBox 20">
            <a:extLst>
              <a:ext uri="{FF2B5EF4-FFF2-40B4-BE49-F238E27FC236}">
                <a16:creationId xmlns:a16="http://schemas.microsoft.com/office/drawing/2014/main" id="{91AA257E-8974-BB47-97AE-21CC939111BB}"/>
              </a:ext>
            </a:extLst>
          </p:cNvPr>
          <p:cNvSpPr txBox="1"/>
          <p:nvPr userDrawn="1"/>
        </p:nvSpPr>
        <p:spPr>
          <a:xfrm>
            <a:off x="406076" y="6090973"/>
            <a:ext cx="3361728" cy="379656"/>
          </a:xfrm>
          <a:prstGeom prst="rect">
            <a:avLst/>
          </a:prstGeom>
          <a:noFill/>
        </p:spPr>
        <p:txBody>
          <a:bodyPr wrap="square" rtlCol="0">
            <a:spAutoFit/>
          </a:bodyPr>
          <a:lstStyle/>
          <a:p>
            <a:pPr algn="l"/>
            <a:r>
              <a:rPr lang="en-US" sz="1867" b="0" i="0" spc="133" baseline="0">
                <a:solidFill>
                  <a:schemeClr val="tx1">
                    <a:lumMod val="50000"/>
                    <a:lumOff val="50000"/>
                  </a:schemeClr>
                </a:solidFill>
                <a:latin typeface="Kobern Light" pitchFamily="2" charset="77"/>
              </a:rPr>
              <a:t>exceeding expectations</a:t>
            </a:r>
          </a:p>
        </p:txBody>
      </p:sp>
      <p:sp>
        <p:nvSpPr>
          <p:cNvPr id="22" name="TextBox 21">
            <a:extLst>
              <a:ext uri="{FF2B5EF4-FFF2-40B4-BE49-F238E27FC236}">
                <a16:creationId xmlns:a16="http://schemas.microsoft.com/office/drawing/2014/main" id="{3E384D91-99D5-5E4E-AA72-744BC8C3E535}"/>
              </a:ext>
            </a:extLst>
          </p:cNvPr>
          <p:cNvSpPr txBox="1"/>
          <p:nvPr userDrawn="1"/>
        </p:nvSpPr>
        <p:spPr>
          <a:xfrm>
            <a:off x="406076" y="6406105"/>
            <a:ext cx="1633536" cy="256545"/>
          </a:xfrm>
          <a:prstGeom prst="rect">
            <a:avLst/>
          </a:prstGeom>
          <a:noFill/>
        </p:spPr>
        <p:txBody>
          <a:bodyPr wrap="square" rtlCol="0">
            <a:spAutoFit/>
          </a:bodyPr>
          <a:lstStyle/>
          <a:p>
            <a:pPr algn="l"/>
            <a:r>
              <a:rPr lang="en-US" sz="1067" b="0" i="0" spc="267" baseline="0">
                <a:solidFill>
                  <a:schemeClr val="tx1">
                    <a:lumMod val="50000"/>
                    <a:lumOff val="50000"/>
                  </a:schemeClr>
                </a:solidFill>
                <a:latin typeface="Kobern Light" pitchFamily="2" charset="77"/>
              </a:rPr>
              <a:t>SINCE 1985</a:t>
            </a:r>
          </a:p>
        </p:txBody>
      </p:sp>
      <p:sp>
        <p:nvSpPr>
          <p:cNvPr id="23" name="TextBox 22">
            <a:extLst>
              <a:ext uri="{FF2B5EF4-FFF2-40B4-BE49-F238E27FC236}">
                <a16:creationId xmlns:a16="http://schemas.microsoft.com/office/drawing/2014/main" id="{48ACDC51-A92F-2F4F-BBF2-3DD29DDE89CF}"/>
              </a:ext>
            </a:extLst>
          </p:cNvPr>
          <p:cNvSpPr txBox="1"/>
          <p:nvPr userDrawn="1"/>
        </p:nvSpPr>
        <p:spPr>
          <a:xfrm>
            <a:off x="431371" y="68627"/>
            <a:ext cx="4511147" cy="256545"/>
          </a:xfrm>
          <a:prstGeom prst="rect">
            <a:avLst/>
          </a:prstGeom>
          <a:noFill/>
        </p:spPr>
        <p:txBody>
          <a:bodyPr wrap="square" rtlCol="0">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lang="en-US" sz="1067" b="0" i="0" cap="all" spc="267" baseline="0">
                <a:solidFill>
                  <a:schemeClr val="tx1">
                    <a:lumMod val="50000"/>
                    <a:lumOff val="50000"/>
                  </a:schemeClr>
                </a:solidFill>
                <a:latin typeface="Kobern" pitchFamily="2" charset="77"/>
                <a:ea typeface="Cambria Math" panose="02040503050406030204" pitchFamily="18" charset="0"/>
              </a:rPr>
              <a:t>Strictly Privileged &amp; Confidential </a:t>
            </a:r>
          </a:p>
        </p:txBody>
      </p:sp>
      <p:sp>
        <p:nvSpPr>
          <p:cNvPr id="11" name="Text Placeholder 9">
            <a:extLst>
              <a:ext uri="{FF2B5EF4-FFF2-40B4-BE49-F238E27FC236}">
                <a16:creationId xmlns:a16="http://schemas.microsoft.com/office/drawing/2014/main" id="{A3950E6A-0EBB-A747-B165-2FEA5400A3E1}"/>
              </a:ext>
            </a:extLst>
          </p:cNvPr>
          <p:cNvSpPr>
            <a:spLocks noGrp="1"/>
          </p:cNvSpPr>
          <p:nvPr>
            <p:ph type="body" sz="quarter" idx="10" hasCustomPrompt="1"/>
          </p:nvPr>
        </p:nvSpPr>
        <p:spPr>
          <a:xfrm>
            <a:off x="528737" y="1589579"/>
            <a:ext cx="5182188" cy="2730421"/>
          </a:xfrm>
          <a:prstGeom prst="rect">
            <a:avLst/>
          </a:prstGeom>
        </p:spPr>
        <p:txBody>
          <a:bodyPr anchor="b"/>
          <a:lstStyle>
            <a:lvl1pPr marL="0" indent="0" algn="l">
              <a:lnSpc>
                <a:spcPct val="100000"/>
              </a:lnSpc>
              <a:buNone/>
              <a:defRPr sz="4800" b="0" i="0" spc="0" baseline="0">
                <a:solidFill>
                  <a:srgbClr val="2B347A"/>
                </a:solidFill>
                <a:latin typeface="Kobern" pitchFamily="2" charset="77"/>
                <a:cs typeface="Arial" pitchFamily="34" charset="0"/>
              </a:defRPr>
            </a:lvl1pPr>
          </a:lstStyle>
          <a:p>
            <a:pPr lvl="0"/>
            <a:r>
              <a:rPr lang="en-GB" altLang="ko-KR"/>
              <a:t>Heading </a:t>
            </a:r>
          </a:p>
        </p:txBody>
      </p:sp>
      <p:sp>
        <p:nvSpPr>
          <p:cNvPr id="14" name="TextBox 13">
            <a:extLst>
              <a:ext uri="{FF2B5EF4-FFF2-40B4-BE49-F238E27FC236}">
                <a16:creationId xmlns:a16="http://schemas.microsoft.com/office/drawing/2014/main" id="{EA41F64E-095B-E447-94E0-2F2025B1823E}"/>
              </a:ext>
            </a:extLst>
          </p:cNvPr>
          <p:cNvSpPr txBox="1"/>
          <p:nvPr userDrawn="1"/>
        </p:nvSpPr>
        <p:spPr>
          <a:xfrm>
            <a:off x="9742288" y="6121813"/>
            <a:ext cx="2305779" cy="666786"/>
          </a:xfrm>
          <a:prstGeom prst="rect">
            <a:avLst/>
          </a:prstGeom>
          <a:noFill/>
        </p:spPr>
        <p:txBody>
          <a:bodyPr wrap="square" rtlCol="0" anchor="b">
            <a:spAutoFit/>
          </a:bodyPr>
          <a:lstStyle/>
          <a:p>
            <a:pPr algn="r"/>
            <a:r>
              <a:rPr lang="en-US" sz="3733">
                <a:solidFill>
                  <a:srgbClr val="F3723D"/>
                </a:solidFill>
                <a:latin typeface="Kobern" pitchFamily="2" charset="77"/>
              </a:rPr>
              <a:t>all Law.</a:t>
            </a:r>
          </a:p>
        </p:txBody>
      </p:sp>
    </p:spTree>
    <p:extLst>
      <p:ext uri="{BB962C8B-B14F-4D97-AF65-F5344CB8AC3E}">
        <p14:creationId xmlns:p14="http://schemas.microsoft.com/office/powerpoint/2010/main" val="7163662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4216" userDrawn="1">
          <p15:clr>
            <a:srgbClr val="FBAE40"/>
          </p15:clr>
        </p15:guide>
        <p15:guide id="4" orient="horz" pos="104" userDrawn="1">
          <p15:clr>
            <a:srgbClr val="FBAE40"/>
          </p15:clr>
        </p15:guide>
        <p15:guide id="5" pos="91" userDrawn="1">
          <p15:clr>
            <a:srgbClr val="FBAE40"/>
          </p15:clr>
        </p15:guide>
        <p15:guide id="6" pos="7589" userDrawn="1">
          <p15:clr>
            <a:srgbClr val="FBAE40"/>
          </p15:clr>
        </p15:guide>
        <p15:guide id="7" pos="332" userDrawn="1">
          <p15:clr>
            <a:srgbClr val="FBAE40"/>
          </p15:clr>
        </p15:guide>
        <p15:guide id="8" orient="horz" pos="4156" userDrawn="1">
          <p15:clr>
            <a:srgbClr val="FBAE40"/>
          </p15:clr>
        </p15:guide>
        <p15:guide id="9" pos="7529"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Cover Slide_Style2">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2F134C70-0678-49FB-9A6A-2D01E383DB0F}"/>
              </a:ext>
            </a:extLst>
          </p:cNvPr>
          <p:cNvSpPr>
            <a:spLocks noGrp="1"/>
          </p:cNvSpPr>
          <p:nvPr>
            <p:ph type="pic" idx="12" hasCustomPrompt="1"/>
          </p:nvPr>
        </p:nvSpPr>
        <p:spPr>
          <a:xfrm>
            <a:off x="6096000" y="0"/>
            <a:ext cx="6096000" cy="4320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a:t>Your Picture Here</a:t>
            </a:r>
            <a:endParaRPr lang="ko-KR" altLang="en-US"/>
          </a:p>
        </p:txBody>
      </p:sp>
      <p:pic>
        <p:nvPicPr>
          <p:cNvPr id="12" name="Picture 11" descr="A picture containing drawing&#10;&#10;Description automatically generated">
            <a:extLst>
              <a:ext uri="{FF2B5EF4-FFF2-40B4-BE49-F238E27FC236}">
                <a16:creationId xmlns:a16="http://schemas.microsoft.com/office/drawing/2014/main" id="{4C814CB2-893A-914B-AE95-D9D1E24BE8D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8474" t="33201" r="18500" b="33200"/>
          <a:stretch/>
        </p:blipFill>
        <p:spPr>
          <a:xfrm>
            <a:off x="458294" y="4965171"/>
            <a:ext cx="3045420" cy="1014731"/>
          </a:xfrm>
          <a:prstGeom prst="rect">
            <a:avLst/>
          </a:prstGeom>
        </p:spPr>
      </p:pic>
      <p:sp>
        <p:nvSpPr>
          <p:cNvPr id="21" name="TextBox 20">
            <a:extLst>
              <a:ext uri="{FF2B5EF4-FFF2-40B4-BE49-F238E27FC236}">
                <a16:creationId xmlns:a16="http://schemas.microsoft.com/office/drawing/2014/main" id="{91AA257E-8974-BB47-97AE-21CC939111BB}"/>
              </a:ext>
            </a:extLst>
          </p:cNvPr>
          <p:cNvSpPr txBox="1"/>
          <p:nvPr userDrawn="1"/>
        </p:nvSpPr>
        <p:spPr>
          <a:xfrm>
            <a:off x="406076" y="6090973"/>
            <a:ext cx="3361728" cy="379656"/>
          </a:xfrm>
          <a:prstGeom prst="rect">
            <a:avLst/>
          </a:prstGeom>
          <a:noFill/>
        </p:spPr>
        <p:txBody>
          <a:bodyPr wrap="square" rtlCol="0">
            <a:spAutoFit/>
          </a:bodyPr>
          <a:lstStyle/>
          <a:p>
            <a:pPr algn="l"/>
            <a:r>
              <a:rPr lang="en-US" sz="1867" b="0" i="0" spc="133" baseline="0">
                <a:solidFill>
                  <a:schemeClr val="tx1">
                    <a:lumMod val="50000"/>
                    <a:lumOff val="50000"/>
                  </a:schemeClr>
                </a:solidFill>
                <a:latin typeface="Kobern Light" pitchFamily="2" charset="77"/>
              </a:rPr>
              <a:t>exceeding expectations</a:t>
            </a:r>
          </a:p>
        </p:txBody>
      </p:sp>
      <p:sp>
        <p:nvSpPr>
          <p:cNvPr id="22" name="TextBox 21">
            <a:extLst>
              <a:ext uri="{FF2B5EF4-FFF2-40B4-BE49-F238E27FC236}">
                <a16:creationId xmlns:a16="http://schemas.microsoft.com/office/drawing/2014/main" id="{3E384D91-99D5-5E4E-AA72-744BC8C3E535}"/>
              </a:ext>
            </a:extLst>
          </p:cNvPr>
          <p:cNvSpPr txBox="1"/>
          <p:nvPr userDrawn="1"/>
        </p:nvSpPr>
        <p:spPr>
          <a:xfrm>
            <a:off x="406076" y="6406105"/>
            <a:ext cx="1633536" cy="256545"/>
          </a:xfrm>
          <a:prstGeom prst="rect">
            <a:avLst/>
          </a:prstGeom>
          <a:noFill/>
        </p:spPr>
        <p:txBody>
          <a:bodyPr wrap="square" rtlCol="0">
            <a:spAutoFit/>
          </a:bodyPr>
          <a:lstStyle/>
          <a:p>
            <a:pPr algn="l"/>
            <a:r>
              <a:rPr lang="en-US" sz="1067" b="0" i="0" spc="267" baseline="0">
                <a:solidFill>
                  <a:schemeClr val="tx1">
                    <a:lumMod val="50000"/>
                    <a:lumOff val="50000"/>
                  </a:schemeClr>
                </a:solidFill>
                <a:latin typeface="Kobern Light" pitchFamily="2" charset="77"/>
              </a:rPr>
              <a:t>SINCE 1985</a:t>
            </a:r>
          </a:p>
        </p:txBody>
      </p:sp>
      <p:sp>
        <p:nvSpPr>
          <p:cNvPr id="23" name="TextBox 22">
            <a:extLst>
              <a:ext uri="{FF2B5EF4-FFF2-40B4-BE49-F238E27FC236}">
                <a16:creationId xmlns:a16="http://schemas.microsoft.com/office/drawing/2014/main" id="{48ACDC51-A92F-2F4F-BBF2-3DD29DDE89CF}"/>
              </a:ext>
            </a:extLst>
          </p:cNvPr>
          <p:cNvSpPr txBox="1"/>
          <p:nvPr userDrawn="1"/>
        </p:nvSpPr>
        <p:spPr>
          <a:xfrm>
            <a:off x="431371" y="68627"/>
            <a:ext cx="4511147" cy="256545"/>
          </a:xfrm>
          <a:prstGeom prst="rect">
            <a:avLst/>
          </a:prstGeom>
          <a:noFill/>
        </p:spPr>
        <p:txBody>
          <a:bodyPr wrap="square" rtlCol="0">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lang="en-US" sz="1067" b="0" i="0" cap="all" spc="267" baseline="0">
                <a:solidFill>
                  <a:schemeClr val="tx1">
                    <a:lumMod val="50000"/>
                    <a:lumOff val="50000"/>
                  </a:schemeClr>
                </a:solidFill>
                <a:latin typeface="Kobern" pitchFamily="2" charset="77"/>
                <a:ea typeface="Cambria Math" panose="02040503050406030204" pitchFamily="18" charset="0"/>
              </a:rPr>
              <a:t>Strictly Privileged &amp; Confidential </a:t>
            </a:r>
          </a:p>
        </p:txBody>
      </p:sp>
      <p:cxnSp>
        <p:nvCxnSpPr>
          <p:cNvPr id="8" name="Straight Connector 7">
            <a:extLst>
              <a:ext uri="{FF2B5EF4-FFF2-40B4-BE49-F238E27FC236}">
                <a16:creationId xmlns:a16="http://schemas.microsoft.com/office/drawing/2014/main" id="{34AE1AE2-3B22-B44E-9AE7-2DFE73F656E7}"/>
              </a:ext>
            </a:extLst>
          </p:cNvPr>
          <p:cNvCxnSpPr>
            <a:cxnSpLocks/>
          </p:cNvCxnSpPr>
          <p:nvPr userDrawn="1"/>
        </p:nvCxnSpPr>
        <p:spPr>
          <a:xfrm>
            <a:off x="529167" y="3833284"/>
            <a:ext cx="518160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16AFC0C0-5B87-B549-9C8D-5AA10A57487E}"/>
              </a:ext>
            </a:extLst>
          </p:cNvPr>
          <p:cNvCxnSpPr>
            <a:cxnSpLocks/>
          </p:cNvCxnSpPr>
          <p:nvPr userDrawn="1"/>
        </p:nvCxnSpPr>
        <p:spPr>
          <a:xfrm>
            <a:off x="529167" y="4313767"/>
            <a:ext cx="518160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1" name="Text Placeholder 9">
            <a:extLst>
              <a:ext uri="{FF2B5EF4-FFF2-40B4-BE49-F238E27FC236}">
                <a16:creationId xmlns:a16="http://schemas.microsoft.com/office/drawing/2014/main" id="{A3950E6A-0EBB-A747-B165-2FEA5400A3E1}"/>
              </a:ext>
            </a:extLst>
          </p:cNvPr>
          <p:cNvSpPr>
            <a:spLocks noGrp="1"/>
          </p:cNvSpPr>
          <p:nvPr>
            <p:ph type="body" sz="quarter" idx="10" hasCustomPrompt="1"/>
          </p:nvPr>
        </p:nvSpPr>
        <p:spPr>
          <a:xfrm>
            <a:off x="528737" y="1007290"/>
            <a:ext cx="5182188" cy="2730421"/>
          </a:xfrm>
          <a:prstGeom prst="rect">
            <a:avLst/>
          </a:prstGeom>
        </p:spPr>
        <p:txBody>
          <a:bodyPr anchor="b"/>
          <a:lstStyle>
            <a:lvl1pPr marL="0" indent="0" algn="l">
              <a:lnSpc>
                <a:spcPct val="100000"/>
              </a:lnSpc>
              <a:buNone/>
              <a:defRPr sz="4800" b="0" i="0" spc="0" baseline="0">
                <a:solidFill>
                  <a:srgbClr val="2B347A"/>
                </a:solidFill>
                <a:latin typeface="Kobern" pitchFamily="2" charset="77"/>
                <a:cs typeface="Arial" pitchFamily="34" charset="0"/>
              </a:defRPr>
            </a:lvl1pPr>
          </a:lstStyle>
          <a:p>
            <a:pPr lvl="0"/>
            <a:r>
              <a:rPr lang="en-GB" altLang="ko-KR"/>
              <a:t>Heading </a:t>
            </a:r>
          </a:p>
        </p:txBody>
      </p:sp>
      <p:sp>
        <p:nvSpPr>
          <p:cNvPr id="13" name="Text Placeholder 9">
            <a:extLst>
              <a:ext uri="{FF2B5EF4-FFF2-40B4-BE49-F238E27FC236}">
                <a16:creationId xmlns:a16="http://schemas.microsoft.com/office/drawing/2014/main" id="{3D05905E-0C0A-F247-A269-CF43CB204D34}"/>
              </a:ext>
            </a:extLst>
          </p:cNvPr>
          <p:cNvSpPr>
            <a:spLocks noGrp="1"/>
          </p:cNvSpPr>
          <p:nvPr>
            <p:ph type="body" sz="quarter" idx="13" hasCustomPrompt="1"/>
          </p:nvPr>
        </p:nvSpPr>
        <p:spPr>
          <a:xfrm>
            <a:off x="531916" y="3833726"/>
            <a:ext cx="5180043" cy="480041"/>
          </a:xfrm>
          <a:prstGeom prst="rect">
            <a:avLst/>
          </a:prstGeom>
        </p:spPr>
        <p:txBody>
          <a:bodyPr anchor="t"/>
          <a:lstStyle>
            <a:lvl1pPr marL="0" indent="0" algn="l">
              <a:buNone/>
              <a:defRPr sz="2400" b="0" i="0" baseline="0">
                <a:solidFill>
                  <a:srgbClr val="F3723D"/>
                </a:solidFill>
                <a:latin typeface="Kobern" pitchFamily="2" charset="77"/>
                <a:cs typeface="Arial" pitchFamily="34" charset="0"/>
              </a:defRPr>
            </a:lvl1pPr>
          </a:lstStyle>
          <a:p>
            <a:pPr lvl="0"/>
            <a:r>
              <a:rPr lang="en-GB" altLang="ko-KR"/>
              <a:t>Sub Head</a:t>
            </a:r>
          </a:p>
        </p:txBody>
      </p:sp>
      <p:sp>
        <p:nvSpPr>
          <p:cNvPr id="14" name="TextBox 13">
            <a:extLst>
              <a:ext uri="{FF2B5EF4-FFF2-40B4-BE49-F238E27FC236}">
                <a16:creationId xmlns:a16="http://schemas.microsoft.com/office/drawing/2014/main" id="{EA41F64E-095B-E447-94E0-2F2025B1823E}"/>
              </a:ext>
            </a:extLst>
          </p:cNvPr>
          <p:cNvSpPr txBox="1"/>
          <p:nvPr userDrawn="1"/>
        </p:nvSpPr>
        <p:spPr>
          <a:xfrm>
            <a:off x="9742288" y="6121813"/>
            <a:ext cx="2305779" cy="666786"/>
          </a:xfrm>
          <a:prstGeom prst="rect">
            <a:avLst/>
          </a:prstGeom>
          <a:noFill/>
        </p:spPr>
        <p:txBody>
          <a:bodyPr wrap="square" rtlCol="0" anchor="b">
            <a:spAutoFit/>
          </a:bodyPr>
          <a:lstStyle/>
          <a:p>
            <a:pPr algn="r"/>
            <a:r>
              <a:rPr lang="en-US" sz="3733">
                <a:solidFill>
                  <a:srgbClr val="F3723D"/>
                </a:solidFill>
                <a:latin typeface="Kobern" pitchFamily="2" charset="77"/>
              </a:rPr>
              <a:t>all Law.</a:t>
            </a:r>
          </a:p>
        </p:txBody>
      </p:sp>
    </p:spTree>
    <p:extLst>
      <p:ext uri="{BB962C8B-B14F-4D97-AF65-F5344CB8AC3E}">
        <p14:creationId xmlns:p14="http://schemas.microsoft.com/office/powerpoint/2010/main" val="37595983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4216" userDrawn="1">
          <p15:clr>
            <a:srgbClr val="FBAE40"/>
          </p15:clr>
        </p15:guide>
        <p15:guide id="4" orient="horz" pos="104" userDrawn="1">
          <p15:clr>
            <a:srgbClr val="FBAE40"/>
          </p15:clr>
        </p15:guide>
        <p15:guide id="5" pos="91" userDrawn="1">
          <p15:clr>
            <a:srgbClr val="FBAE40"/>
          </p15:clr>
        </p15:guide>
        <p15:guide id="6" pos="7589" userDrawn="1">
          <p15:clr>
            <a:srgbClr val="FBAE40"/>
          </p15:clr>
        </p15:guide>
        <p15:guide id="7" pos="332" userDrawn="1">
          <p15:clr>
            <a:srgbClr val="FBAE40"/>
          </p15:clr>
        </p15:guide>
        <p15:guide id="8" orient="horz" pos="4156" userDrawn="1">
          <p15:clr>
            <a:srgbClr val="FBAE40"/>
          </p15:clr>
        </p15:guide>
        <p15:guide id="9" pos="7529"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Cover Slide_Style2">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2F134C70-0678-49FB-9A6A-2D01E383DB0F}"/>
              </a:ext>
            </a:extLst>
          </p:cNvPr>
          <p:cNvSpPr>
            <a:spLocks noGrp="1"/>
          </p:cNvSpPr>
          <p:nvPr>
            <p:ph type="pic" idx="12" hasCustomPrompt="1"/>
          </p:nvPr>
        </p:nvSpPr>
        <p:spPr>
          <a:xfrm>
            <a:off x="6096000" y="0"/>
            <a:ext cx="6096000" cy="4320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a:t>Your Picture Here</a:t>
            </a:r>
            <a:endParaRPr lang="ko-KR" altLang="en-US"/>
          </a:p>
        </p:txBody>
      </p:sp>
      <p:pic>
        <p:nvPicPr>
          <p:cNvPr id="12" name="Picture 11" descr="A picture containing drawing&#10;&#10;Description automatically generated">
            <a:extLst>
              <a:ext uri="{FF2B5EF4-FFF2-40B4-BE49-F238E27FC236}">
                <a16:creationId xmlns:a16="http://schemas.microsoft.com/office/drawing/2014/main" id="{4C814CB2-893A-914B-AE95-D9D1E24BE8D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8474" t="33201" r="18500" b="33200"/>
          <a:stretch/>
        </p:blipFill>
        <p:spPr>
          <a:xfrm>
            <a:off x="458294" y="4965171"/>
            <a:ext cx="3045420" cy="1014731"/>
          </a:xfrm>
          <a:prstGeom prst="rect">
            <a:avLst/>
          </a:prstGeom>
        </p:spPr>
      </p:pic>
      <p:sp>
        <p:nvSpPr>
          <p:cNvPr id="21" name="TextBox 20">
            <a:extLst>
              <a:ext uri="{FF2B5EF4-FFF2-40B4-BE49-F238E27FC236}">
                <a16:creationId xmlns:a16="http://schemas.microsoft.com/office/drawing/2014/main" id="{91AA257E-8974-BB47-97AE-21CC939111BB}"/>
              </a:ext>
            </a:extLst>
          </p:cNvPr>
          <p:cNvSpPr txBox="1"/>
          <p:nvPr userDrawn="1"/>
        </p:nvSpPr>
        <p:spPr>
          <a:xfrm>
            <a:off x="406076" y="6090973"/>
            <a:ext cx="3361728" cy="379656"/>
          </a:xfrm>
          <a:prstGeom prst="rect">
            <a:avLst/>
          </a:prstGeom>
          <a:noFill/>
        </p:spPr>
        <p:txBody>
          <a:bodyPr wrap="square" rtlCol="0">
            <a:spAutoFit/>
          </a:bodyPr>
          <a:lstStyle/>
          <a:p>
            <a:pPr algn="l"/>
            <a:r>
              <a:rPr lang="en-US" sz="1867" b="0" i="0" spc="133" baseline="0">
                <a:solidFill>
                  <a:schemeClr val="tx1">
                    <a:lumMod val="50000"/>
                    <a:lumOff val="50000"/>
                  </a:schemeClr>
                </a:solidFill>
                <a:latin typeface="Kobern Light" pitchFamily="2" charset="77"/>
              </a:rPr>
              <a:t>exceeding expectations</a:t>
            </a:r>
          </a:p>
        </p:txBody>
      </p:sp>
      <p:sp>
        <p:nvSpPr>
          <p:cNvPr id="22" name="TextBox 21">
            <a:extLst>
              <a:ext uri="{FF2B5EF4-FFF2-40B4-BE49-F238E27FC236}">
                <a16:creationId xmlns:a16="http://schemas.microsoft.com/office/drawing/2014/main" id="{3E384D91-99D5-5E4E-AA72-744BC8C3E535}"/>
              </a:ext>
            </a:extLst>
          </p:cNvPr>
          <p:cNvSpPr txBox="1"/>
          <p:nvPr userDrawn="1"/>
        </p:nvSpPr>
        <p:spPr>
          <a:xfrm>
            <a:off x="406076" y="6406105"/>
            <a:ext cx="1633536" cy="256545"/>
          </a:xfrm>
          <a:prstGeom prst="rect">
            <a:avLst/>
          </a:prstGeom>
          <a:noFill/>
        </p:spPr>
        <p:txBody>
          <a:bodyPr wrap="square" rtlCol="0">
            <a:spAutoFit/>
          </a:bodyPr>
          <a:lstStyle/>
          <a:p>
            <a:pPr algn="l"/>
            <a:r>
              <a:rPr lang="en-US" sz="1067" b="0" i="0" spc="267" baseline="0">
                <a:solidFill>
                  <a:schemeClr val="tx1">
                    <a:lumMod val="50000"/>
                    <a:lumOff val="50000"/>
                  </a:schemeClr>
                </a:solidFill>
                <a:latin typeface="Kobern Light" pitchFamily="2" charset="77"/>
              </a:rPr>
              <a:t>SINCE 1985</a:t>
            </a:r>
          </a:p>
        </p:txBody>
      </p:sp>
      <p:sp>
        <p:nvSpPr>
          <p:cNvPr id="23" name="TextBox 22">
            <a:extLst>
              <a:ext uri="{FF2B5EF4-FFF2-40B4-BE49-F238E27FC236}">
                <a16:creationId xmlns:a16="http://schemas.microsoft.com/office/drawing/2014/main" id="{48ACDC51-A92F-2F4F-BBF2-3DD29DDE89CF}"/>
              </a:ext>
            </a:extLst>
          </p:cNvPr>
          <p:cNvSpPr txBox="1"/>
          <p:nvPr userDrawn="1"/>
        </p:nvSpPr>
        <p:spPr>
          <a:xfrm>
            <a:off x="431371" y="68627"/>
            <a:ext cx="4511147" cy="256545"/>
          </a:xfrm>
          <a:prstGeom prst="rect">
            <a:avLst/>
          </a:prstGeom>
          <a:noFill/>
        </p:spPr>
        <p:txBody>
          <a:bodyPr wrap="square" rtlCol="0">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lang="en-US" sz="1067" b="0" i="0" cap="all" spc="267" baseline="0">
                <a:solidFill>
                  <a:schemeClr val="tx1">
                    <a:lumMod val="50000"/>
                    <a:lumOff val="50000"/>
                  </a:schemeClr>
                </a:solidFill>
                <a:latin typeface="Kobern" pitchFamily="2" charset="77"/>
                <a:ea typeface="Cambria Math" panose="02040503050406030204" pitchFamily="18" charset="0"/>
              </a:rPr>
              <a:t>Strictly Privileged &amp; Confidential </a:t>
            </a:r>
          </a:p>
        </p:txBody>
      </p:sp>
      <p:cxnSp>
        <p:nvCxnSpPr>
          <p:cNvPr id="8" name="Straight Connector 7">
            <a:extLst>
              <a:ext uri="{FF2B5EF4-FFF2-40B4-BE49-F238E27FC236}">
                <a16:creationId xmlns:a16="http://schemas.microsoft.com/office/drawing/2014/main" id="{34AE1AE2-3B22-B44E-9AE7-2DFE73F656E7}"/>
              </a:ext>
            </a:extLst>
          </p:cNvPr>
          <p:cNvCxnSpPr>
            <a:cxnSpLocks/>
          </p:cNvCxnSpPr>
          <p:nvPr userDrawn="1"/>
        </p:nvCxnSpPr>
        <p:spPr>
          <a:xfrm>
            <a:off x="529167" y="3373904"/>
            <a:ext cx="518160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16AFC0C0-5B87-B549-9C8D-5AA10A57487E}"/>
              </a:ext>
            </a:extLst>
          </p:cNvPr>
          <p:cNvCxnSpPr>
            <a:cxnSpLocks/>
          </p:cNvCxnSpPr>
          <p:nvPr userDrawn="1"/>
        </p:nvCxnSpPr>
        <p:spPr>
          <a:xfrm>
            <a:off x="529167" y="4313767"/>
            <a:ext cx="518160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1" name="Text Placeholder 9">
            <a:extLst>
              <a:ext uri="{FF2B5EF4-FFF2-40B4-BE49-F238E27FC236}">
                <a16:creationId xmlns:a16="http://schemas.microsoft.com/office/drawing/2014/main" id="{A3950E6A-0EBB-A747-B165-2FEA5400A3E1}"/>
              </a:ext>
            </a:extLst>
          </p:cNvPr>
          <p:cNvSpPr>
            <a:spLocks noGrp="1"/>
          </p:cNvSpPr>
          <p:nvPr>
            <p:ph type="body" sz="quarter" idx="10" hasCustomPrompt="1"/>
          </p:nvPr>
        </p:nvSpPr>
        <p:spPr>
          <a:xfrm>
            <a:off x="528737" y="1007289"/>
            <a:ext cx="5182188" cy="2271041"/>
          </a:xfrm>
          <a:prstGeom prst="rect">
            <a:avLst/>
          </a:prstGeom>
        </p:spPr>
        <p:txBody>
          <a:bodyPr anchor="b"/>
          <a:lstStyle>
            <a:lvl1pPr marL="0" indent="0" algn="l">
              <a:lnSpc>
                <a:spcPct val="100000"/>
              </a:lnSpc>
              <a:buNone/>
              <a:defRPr sz="4800" b="0" i="0" spc="0" baseline="0">
                <a:solidFill>
                  <a:srgbClr val="2B347A"/>
                </a:solidFill>
                <a:latin typeface="Kobern" pitchFamily="2" charset="77"/>
                <a:cs typeface="Arial" pitchFamily="34" charset="0"/>
              </a:defRPr>
            </a:lvl1pPr>
          </a:lstStyle>
          <a:p>
            <a:pPr lvl="0"/>
            <a:r>
              <a:rPr lang="en-GB" altLang="ko-KR"/>
              <a:t>Heading </a:t>
            </a:r>
          </a:p>
        </p:txBody>
      </p:sp>
      <p:sp>
        <p:nvSpPr>
          <p:cNvPr id="13" name="Text Placeholder 9">
            <a:extLst>
              <a:ext uri="{FF2B5EF4-FFF2-40B4-BE49-F238E27FC236}">
                <a16:creationId xmlns:a16="http://schemas.microsoft.com/office/drawing/2014/main" id="{3D05905E-0C0A-F247-A269-CF43CB204D34}"/>
              </a:ext>
            </a:extLst>
          </p:cNvPr>
          <p:cNvSpPr>
            <a:spLocks noGrp="1"/>
          </p:cNvSpPr>
          <p:nvPr>
            <p:ph type="body" sz="quarter" idx="13" hasCustomPrompt="1"/>
          </p:nvPr>
        </p:nvSpPr>
        <p:spPr>
          <a:xfrm>
            <a:off x="531916" y="3374346"/>
            <a:ext cx="5180043" cy="939421"/>
          </a:xfrm>
          <a:prstGeom prst="rect">
            <a:avLst/>
          </a:prstGeom>
        </p:spPr>
        <p:txBody>
          <a:bodyPr anchor="t"/>
          <a:lstStyle>
            <a:lvl1pPr marL="0" indent="0" algn="l">
              <a:buNone/>
              <a:defRPr sz="2400" b="0" i="0" baseline="0">
                <a:solidFill>
                  <a:srgbClr val="F3723D"/>
                </a:solidFill>
                <a:latin typeface="Kobern" pitchFamily="2" charset="77"/>
                <a:cs typeface="Arial" pitchFamily="34" charset="0"/>
              </a:defRPr>
            </a:lvl1pPr>
          </a:lstStyle>
          <a:p>
            <a:pPr lvl="0"/>
            <a:r>
              <a:rPr lang="en-GB" altLang="ko-KR"/>
              <a:t>Sub Head</a:t>
            </a:r>
          </a:p>
        </p:txBody>
      </p:sp>
      <p:sp>
        <p:nvSpPr>
          <p:cNvPr id="14" name="TextBox 13">
            <a:extLst>
              <a:ext uri="{FF2B5EF4-FFF2-40B4-BE49-F238E27FC236}">
                <a16:creationId xmlns:a16="http://schemas.microsoft.com/office/drawing/2014/main" id="{EA41F64E-095B-E447-94E0-2F2025B1823E}"/>
              </a:ext>
            </a:extLst>
          </p:cNvPr>
          <p:cNvSpPr txBox="1"/>
          <p:nvPr userDrawn="1"/>
        </p:nvSpPr>
        <p:spPr>
          <a:xfrm>
            <a:off x="9742288" y="6121813"/>
            <a:ext cx="2305779" cy="666786"/>
          </a:xfrm>
          <a:prstGeom prst="rect">
            <a:avLst/>
          </a:prstGeom>
          <a:noFill/>
        </p:spPr>
        <p:txBody>
          <a:bodyPr wrap="square" rtlCol="0" anchor="b">
            <a:spAutoFit/>
          </a:bodyPr>
          <a:lstStyle/>
          <a:p>
            <a:pPr algn="r"/>
            <a:r>
              <a:rPr lang="en-US" sz="3733">
                <a:solidFill>
                  <a:srgbClr val="F3723D"/>
                </a:solidFill>
                <a:latin typeface="Kobern" pitchFamily="2" charset="77"/>
              </a:rPr>
              <a:t>all Law.</a:t>
            </a:r>
          </a:p>
        </p:txBody>
      </p:sp>
    </p:spTree>
    <p:extLst>
      <p:ext uri="{BB962C8B-B14F-4D97-AF65-F5344CB8AC3E}">
        <p14:creationId xmlns:p14="http://schemas.microsoft.com/office/powerpoint/2010/main" val="1035897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4216" userDrawn="1">
          <p15:clr>
            <a:srgbClr val="FBAE40"/>
          </p15:clr>
        </p15:guide>
        <p15:guide id="4" orient="horz" pos="104" userDrawn="1">
          <p15:clr>
            <a:srgbClr val="FBAE40"/>
          </p15:clr>
        </p15:guide>
        <p15:guide id="5" pos="91" userDrawn="1">
          <p15:clr>
            <a:srgbClr val="FBAE40"/>
          </p15:clr>
        </p15:guide>
        <p15:guide id="6" pos="7589" userDrawn="1">
          <p15:clr>
            <a:srgbClr val="FBAE40"/>
          </p15:clr>
        </p15:guide>
        <p15:guide id="7" pos="332" userDrawn="1">
          <p15:clr>
            <a:srgbClr val="FBAE40"/>
          </p15:clr>
        </p15:guide>
        <p15:guide id="8" orient="horz" pos="4156" userDrawn="1">
          <p15:clr>
            <a:srgbClr val="FBAE40"/>
          </p15:clr>
        </p15:guide>
        <p15:guide id="9" pos="7529"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Basic">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C1A6477-6D97-3442-892D-A6AD503C1A8E}"/>
              </a:ext>
            </a:extLst>
          </p:cNvPr>
          <p:cNvSpPr txBox="1"/>
          <p:nvPr userDrawn="1"/>
        </p:nvSpPr>
        <p:spPr>
          <a:xfrm>
            <a:off x="3881239" y="6506063"/>
            <a:ext cx="4511147"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all" spc="267" baseline="0">
                <a:solidFill>
                  <a:schemeClr val="tx1">
                    <a:lumMod val="50000"/>
                    <a:lumOff val="50000"/>
                  </a:schemeClr>
                </a:solidFill>
                <a:latin typeface="Kobern" pitchFamily="2" charset="77"/>
                <a:ea typeface="Cambria Math" panose="02040503050406030204" pitchFamily="18" charset="0"/>
              </a:rPr>
              <a:t>Strictly Privileged &amp; Confidential </a:t>
            </a:r>
          </a:p>
        </p:txBody>
      </p:sp>
      <p:sp>
        <p:nvSpPr>
          <p:cNvPr id="8" name="TextBox 7">
            <a:extLst>
              <a:ext uri="{FF2B5EF4-FFF2-40B4-BE49-F238E27FC236}">
                <a16:creationId xmlns:a16="http://schemas.microsoft.com/office/drawing/2014/main" id="{354D955E-2CDB-6846-9524-7ABE8B4FEDB8}"/>
              </a:ext>
            </a:extLst>
          </p:cNvPr>
          <p:cNvSpPr txBox="1"/>
          <p:nvPr userDrawn="1"/>
        </p:nvSpPr>
        <p:spPr>
          <a:xfrm>
            <a:off x="25301" y="6506063"/>
            <a:ext cx="3382400" cy="2565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2020 | Lakshmikumaran &amp; Sridharan</a:t>
            </a:r>
          </a:p>
        </p:txBody>
      </p:sp>
      <p:sp>
        <p:nvSpPr>
          <p:cNvPr id="10" name="TextBox 9">
            <a:extLst>
              <a:ext uri="{FF2B5EF4-FFF2-40B4-BE49-F238E27FC236}">
                <a16:creationId xmlns:a16="http://schemas.microsoft.com/office/drawing/2014/main" id="{F14ED0B9-4603-FD48-ADFA-62F886256D74}"/>
              </a:ext>
            </a:extLst>
          </p:cNvPr>
          <p:cNvSpPr txBox="1"/>
          <p:nvPr userDrawn="1"/>
        </p:nvSpPr>
        <p:spPr>
          <a:xfrm>
            <a:off x="9689207" y="6506063"/>
            <a:ext cx="2496277"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a:t>
            </a:r>
            <a:fld id="{C3E422BB-8672-794B-8219-0F273464E628}" type="slidenum">
              <a:rPr lang="en-US" sz="1067" b="0" i="0" cap="none" spc="133" baseline="0" smtClean="0">
                <a:solidFill>
                  <a:schemeClr val="tx1">
                    <a:lumMod val="50000"/>
                    <a:lumOff val="50000"/>
                  </a:schemeClr>
                </a:solidFill>
                <a:latin typeface="Kobern" pitchFamily="2" charset="77"/>
                <a:ea typeface="Cambria Math" panose="02040503050406030204" pitchFamily="18" charset="0"/>
              </a:rPr>
              <a:pPr marL="0" marR="0" lvl="0" indent="0" algn="r" defTabSz="1219170" rtl="0" eaLnBrk="1" fontAlgn="auto" latinLnBrk="0" hangingPunct="1">
                <a:lnSpc>
                  <a:spcPct val="100000"/>
                </a:lnSpc>
                <a:spcBef>
                  <a:spcPts val="0"/>
                </a:spcBef>
                <a:spcAft>
                  <a:spcPts val="0"/>
                </a:spcAft>
                <a:buClrTx/>
                <a:buSzTx/>
                <a:buFontTx/>
                <a:buNone/>
                <a:tabLst/>
                <a:defRPr/>
              </a:pPr>
              <a:t>‹#›</a:t>
            </a:fld>
            <a:endParaRPr lang="en-US" sz="1067" b="0" i="0" cap="none" spc="133" baseline="0">
              <a:solidFill>
                <a:schemeClr val="tx1">
                  <a:lumMod val="50000"/>
                  <a:lumOff val="50000"/>
                </a:schemeClr>
              </a:solidFill>
              <a:latin typeface="Kobern" pitchFamily="2" charset="77"/>
              <a:ea typeface="Cambria Math" panose="02040503050406030204" pitchFamily="18" charset="0"/>
            </a:endParaRPr>
          </a:p>
        </p:txBody>
      </p:sp>
      <p:sp>
        <p:nvSpPr>
          <p:cNvPr id="9" name="Text Placeholder 9">
            <a:extLst>
              <a:ext uri="{FF2B5EF4-FFF2-40B4-BE49-F238E27FC236}">
                <a16:creationId xmlns:a16="http://schemas.microsoft.com/office/drawing/2014/main" id="{DEEEE4BB-8313-E147-B48C-781712B8B1DE}"/>
              </a:ext>
            </a:extLst>
          </p:cNvPr>
          <p:cNvSpPr>
            <a:spLocks noGrp="1"/>
          </p:cNvSpPr>
          <p:nvPr>
            <p:ph type="body" sz="quarter" idx="13" hasCustomPrompt="1"/>
          </p:nvPr>
        </p:nvSpPr>
        <p:spPr>
          <a:xfrm>
            <a:off x="532971" y="1508788"/>
            <a:ext cx="11137236" cy="4513129"/>
          </a:xfrm>
          <a:prstGeom prst="rect">
            <a:avLst/>
          </a:prstGeom>
        </p:spPr>
        <p:txBody>
          <a:bodyPr anchor="t"/>
          <a:lstStyle>
            <a:lvl1pPr marL="380990" marR="0" indent="-380990" algn="l" defTabSz="1219170" rtl="0" eaLnBrk="1" fontAlgn="auto" latinLnBrk="0" hangingPunct="1">
              <a:lnSpc>
                <a:spcPct val="100000"/>
              </a:lnSpc>
              <a:spcBef>
                <a:spcPct val="20000"/>
              </a:spcBef>
              <a:spcAft>
                <a:spcPts val="0"/>
              </a:spcAft>
              <a:buClr>
                <a:srgbClr val="F3723D"/>
              </a:buClr>
              <a:buSzTx/>
              <a:buFont typeface="Arial" panose="020B0604020202020204" pitchFamily="34" charset="0"/>
              <a:buChar char="•"/>
              <a:tabLst/>
              <a:defRPr sz="2133" b="0" i="0" baseline="0">
                <a:solidFill>
                  <a:schemeClr val="tx1"/>
                </a:solidFill>
                <a:latin typeface="Kobern" pitchFamily="2" charset="77"/>
                <a:cs typeface="Arial" pitchFamily="34" charset="0"/>
              </a:defRPr>
            </a:lvl1pPr>
            <a:lvl2pPr latinLnBrk="0">
              <a:buSzPct val="70000"/>
              <a:defRPr sz="2133" b="0" i="0">
                <a:solidFill>
                  <a:schemeClr val="tx1">
                    <a:lumMod val="65000"/>
                    <a:lumOff val="35000"/>
                  </a:schemeClr>
                </a:solidFill>
                <a:latin typeface="Kobern" pitchFamily="2" charset="77"/>
              </a:defRPr>
            </a:lvl2pPr>
            <a:lvl3pPr marL="1142971" indent="0" latinLnBrk="0">
              <a:buFont typeface="Courier New" panose="02070309020205020404" pitchFamily="49" charset="0"/>
              <a:buNone/>
              <a:defRPr sz="1867" b="0" i="0">
                <a:solidFill>
                  <a:schemeClr val="tx1">
                    <a:lumMod val="65000"/>
                    <a:lumOff val="35000"/>
                  </a:schemeClr>
                </a:solidFill>
                <a:latin typeface="Kobern" pitchFamily="2" charset="77"/>
              </a:defRPr>
            </a:lvl3pPr>
          </a:lstStyle>
          <a:p>
            <a:pPr marL="380990" marR="0" lvl="0"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1</a:t>
            </a:r>
          </a:p>
          <a:p>
            <a:pPr marL="990575" marR="0" lvl="1"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2</a:t>
            </a:r>
          </a:p>
          <a:p>
            <a:pPr marL="1142971"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3</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endParaRPr lang="en-US" altLang="ko-KR"/>
          </a:p>
        </p:txBody>
      </p:sp>
      <p:cxnSp>
        <p:nvCxnSpPr>
          <p:cNvPr id="11" name="Straight Connector 10">
            <a:extLst>
              <a:ext uri="{FF2B5EF4-FFF2-40B4-BE49-F238E27FC236}">
                <a16:creationId xmlns:a16="http://schemas.microsoft.com/office/drawing/2014/main" id="{53D60066-0E0A-AD48-91FD-E2BE47D2CC0E}"/>
              </a:ext>
            </a:extLst>
          </p:cNvPr>
          <p:cNvCxnSpPr>
            <a:cxnSpLocks/>
          </p:cNvCxnSpPr>
          <p:nvPr userDrawn="1"/>
        </p:nvCxnSpPr>
        <p:spPr>
          <a:xfrm>
            <a:off x="528736" y="1319801"/>
            <a:ext cx="11141471"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2" name="Text Placeholder 9">
            <a:extLst>
              <a:ext uri="{FF2B5EF4-FFF2-40B4-BE49-F238E27FC236}">
                <a16:creationId xmlns:a16="http://schemas.microsoft.com/office/drawing/2014/main" id="{8493FD1C-1B8F-9041-AD16-276F4CA14349}"/>
              </a:ext>
            </a:extLst>
          </p:cNvPr>
          <p:cNvSpPr>
            <a:spLocks noGrp="1"/>
          </p:cNvSpPr>
          <p:nvPr>
            <p:ph type="body" sz="quarter" idx="12" hasCustomPrompt="1"/>
          </p:nvPr>
        </p:nvSpPr>
        <p:spPr>
          <a:xfrm>
            <a:off x="532972" y="452670"/>
            <a:ext cx="11137237" cy="768085"/>
          </a:xfrm>
          <a:prstGeom prst="rect">
            <a:avLst/>
          </a:prstGeom>
        </p:spPr>
        <p:txBody>
          <a:bodyPr anchor="t"/>
          <a:lstStyle>
            <a:lvl1pPr marL="0" indent="0" algn="l" latinLnBrk="0">
              <a:spcBef>
                <a:spcPts val="0"/>
              </a:spcBef>
              <a:buNone/>
              <a:defRPr sz="3733" b="0" i="0" baseline="0">
                <a:solidFill>
                  <a:srgbClr val="2B347A"/>
                </a:solidFill>
                <a:latin typeface="Kobern" pitchFamily="2" charset="77"/>
                <a:cs typeface="Arial" pitchFamily="34" charset="0"/>
              </a:defRPr>
            </a:lvl1pPr>
          </a:lstStyle>
          <a:p>
            <a:pPr lvl="0"/>
            <a:r>
              <a:rPr lang="en-US" altLang="ko-KR"/>
              <a:t>Title</a:t>
            </a:r>
          </a:p>
        </p:txBody>
      </p:sp>
    </p:spTree>
    <p:extLst>
      <p:ext uri="{BB962C8B-B14F-4D97-AF65-F5344CB8AC3E}">
        <p14:creationId xmlns:p14="http://schemas.microsoft.com/office/powerpoint/2010/main" val="5793618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2_Basic">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C1A6477-6D97-3442-892D-A6AD503C1A8E}"/>
              </a:ext>
            </a:extLst>
          </p:cNvPr>
          <p:cNvSpPr txBox="1"/>
          <p:nvPr userDrawn="1"/>
        </p:nvSpPr>
        <p:spPr>
          <a:xfrm>
            <a:off x="3881239" y="6506063"/>
            <a:ext cx="4511147"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all" spc="267" baseline="0">
                <a:solidFill>
                  <a:schemeClr val="tx1">
                    <a:lumMod val="50000"/>
                    <a:lumOff val="50000"/>
                  </a:schemeClr>
                </a:solidFill>
                <a:latin typeface="Kobern" pitchFamily="2" charset="77"/>
                <a:ea typeface="Cambria Math" panose="02040503050406030204" pitchFamily="18" charset="0"/>
              </a:rPr>
              <a:t>Strictly Privileged &amp; Confidential </a:t>
            </a:r>
          </a:p>
        </p:txBody>
      </p:sp>
      <p:sp>
        <p:nvSpPr>
          <p:cNvPr id="8" name="TextBox 7">
            <a:extLst>
              <a:ext uri="{FF2B5EF4-FFF2-40B4-BE49-F238E27FC236}">
                <a16:creationId xmlns:a16="http://schemas.microsoft.com/office/drawing/2014/main" id="{354D955E-2CDB-6846-9524-7ABE8B4FEDB8}"/>
              </a:ext>
            </a:extLst>
          </p:cNvPr>
          <p:cNvSpPr txBox="1"/>
          <p:nvPr userDrawn="1"/>
        </p:nvSpPr>
        <p:spPr>
          <a:xfrm>
            <a:off x="25301" y="6506063"/>
            <a:ext cx="3382400" cy="2565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2020 | Lakshmikumaran &amp; Sridharan</a:t>
            </a:r>
          </a:p>
        </p:txBody>
      </p:sp>
      <p:sp>
        <p:nvSpPr>
          <p:cNvPr id="10" name="TextBox 9">
            <a:extLst>
              <a:ext uri="{FF2B5EF4-FFF2-40B4-BE49-F238E27FC236}">
                <a16:creationId xmlns:a16="http://schemas.microsoft.com/office/drawing/2014/main" id="{F14ED0B9-4603-FD48-ADFA-62F886256D74}"/>
              </a:ext>
            </a:extLst>
          </p:cNvPr>
          <p:cNvSpPr txBox="1"/>
          <p:nvPr userDrawn="1"/>
        </p:nvSpPr>
        <p:spPr>
          <a:xfrm>
            <a:off x="9689207" y="6506063"/>
            <a:ext cx="2496277"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a:t>
            </a:r>
            <a:fld id="{C3E422BB-8672-794B-8219-0F273464E628}" type="slidenum">
              <a:rPr lang="en-US" sz="1067" b="0" i="0" cap="none" spc="133" baseline="0" smtClean="0">
                <a:solidFill>
                  <a:schemeClr val="tx1">
                    <a:lumMod val="50000"/>
                    <a:lumOff val="50000"/>
                  </a:schemeClr>
                </a:solidFill>
                <a:latin typeface="Kobern" pitchFamily="2" charset="77"/>
                <a:ea typeface="Cambria Math" panose="02040503050406030204" pitchFamily="18" charset="0"/>
              </a:rPr>
              <a:pPr marL="0" marR="0" lvl="0" indent="0" algn="r" defTabSz="1219170" rtl="0" eaLnBrk="1" fontAlgn="auto" latinLnBrk="0" hangingPunct="1">
                <a:lnSpc>
                  <a:spcPct val="100000"/>
                </a:lnSpc>
                <a:spcBef>
                  <a:spcPts val="0"/>
                </a:spcBef>
                <a:spcAft>
                  <a:spcPts val="0"/>
                </a:spcAft>
                <a:buClrTx/>
                <a:buSzTx/>
                <a:buFontTx/>
                <a:buNone/>
                <a:tabLst/>
                <a:defRPr/>
              </a:pPr>
              <a:t>‹#›</a:t>
            </a:fld>
            <a:endParaRPr lang="en-US" sz="1067" b="0" i="0" cap="none" spc="133" baseline="0">
              <a:solidFill>
                <a:schemeClr val="tx1">
                  <a:lumMod val="50000"/>
                  <a:lumOff val="50000"/>
                </a:schemeClr>
              </a:solidFill>
              <a:latin typeface="Kobern" pitchFamily="2" charset="77"/>
              <a:ea typeface="Cambria Math" panose="02040503050406030204" pitchFamily="18" charset="0"/>
            </a:endParaRPr>
          </a:p>
        </p:txBody>
      </p:sp>
      <p:sp>
        <p:nvSpPr>
          <p:cNvPr id="9" name="Text Placeholder 9">
            <a:extLst>
              <a:ext uri="{FF2B5EF4-FFF2-40B4-BE49-F238E27FC236}">
                <a16:creationId xmlns:a16="http://schemas.microsoft.com/office/drawing/2014/main" id="{DEEEE4BB-8313-E147-B48C-781712B8B1DE}"/>
              </a:ext>
            </a:extLst>
          </p:cNvPr>
          <p:cNvSpPr>
            <a:spLocks noGrp="1"/>
          </p:cNvSpPr>
          <p:nvPr>
            <p:ph type="body" sz="quarter" idx="13" hasCustomPrompt="1"/>
          </p:nvPr>
        </p:nvSpPr>
        <p:spPr>
          <a:xfrm>
            <a:off x="532971" y="2084852"/>
            <a:ext cx="11137236" cy="3937064"/>
          </a:xfrm>
          <a:prstGeom prst="rect">
            <a:avLst/>
          </a:prstGeom>
        </p:spPr>
        <p:txBody>
          <a:bodyPr anchor="t"/>
          <a:lstStyle>
            <a:lvl1pPr marL="380990" marR="0" indent="-380990" algn="l" defTabSz="1219170" rtl="0" eaLnBrk="1" fontAlgn="auto" latinLnBrk="0" hangingPunct="1">
              <a:lnSpc>
                <a:spcPct val="100000"/>
              </a:lnSpc>
              <a:spcBef>
                <a:spcPct val="20000"/>
              </a:spcBef>
              <a:spcAft>
                <a:spcPts val="0"/>
              </a:spcAft>
              <a:buClr>
                <a:srgbClr val="F3723D"/>
              </a:buClr>
              <a:buSzTx/>
              <a:buFont typeface="Arial" panose="020B0604020202020204" pitchFamily="34" charset="0"/>
              <a:buChar char="•"/>
              <a:tabLst/>
              <a:defRPr sz="2133" b="0" i="0" baseline="0">
                <a:solidFill>
                  <a:schemeClr val="tx1"/>
                </a:solidFill>
                <a:latin typeface="Kobern" pitchFamily="2" charset="77"/>
                <a:cs typeface="Arial" pitchFamily="34" charset="0"/>
              </a:defRPr>
            </a:lvl1pPr>
            <a:lvl2pPr latinLnBrk="0">
              <a:buSzPct val="70000"/>
              <a:defRPr sz="2133" b="0" i="0">
                <a:solidFill>
                  <a:schemeClr val="tx1">
                    <a:lumMod val="65000"/>
                    <a:lumOff val="35000"/>
                  </a:schemeClr>
                </a:solidFill>
                <a:latin typeface="Kobern" pitchFamily="2" charset="77"/>
              </a:defRPr>
            </a:lvl2pPr>
            <a:lvl3pPr marL="1142971" indent="0" latinLnBrk="0">
              <a:buFont typeface="Courier New" panose="02070309020205020404" pitchFamily="49" charset="0"/>
              <a:buNone/>
              <a:defRPr sz="1867" b="0" i="0">
                <a:solidFill>
                  <a:schemeClr val="tx1">
                    <a:lumMod val="65000"/>
                    <a:lumOff val="35000"/>
                  </a:schemeClr>
                </a:solidFill>
                <a:latin typeface="Kobern" pitchFamily="2" charset="77"/>
              </a:defRPr>
            </a:lvl3pPr>
          </a:lstStyle>
          <a:p>
            <a:pPr marL="380990" marR="0" lvl="0"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1</a:t>
            </a:r>
          </a:p>
          <a:p>
            <a:pPr marL="990575" marR="0" lvl="1"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2</a:t>
            </a:r>
          </a:p>
          <a:p>
            <a:pPr marL="1142971"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3</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endParaRPr lang="en-US" altLang="ko-KR"/>
          </a:p>
        </p:txBody>
      </p:sp>
      <p:cxnSp>
        <p:nvCxnSpPr>
          <p:cNvPr id="11" name="Straight Connector 10">
            <a:extLst>
              <a:ext uri="{FF2B5EF4-FFF2-40B4-BE49-F238E27FC236}">
                <a16:creationId xmlns:a16="http://schemas.microsoft.com/office/drawing/2014/main" id="{53D60066-0E0A-AD48-91FD-E2BE47D2CC0E}"/>
              </a:ext>
            </a:extLst>
          </p:cNvPr>
          <p:cNvCxnSpPr>
            <a:cxnSpLocks/>
          </p:cNvCxnSpPr>
          <p:nvPr userDrawn="1"/>
        </p:nvCxnSpPr>
        <p:spPr>
          <a:xfrm>
            <a:off x="528736" y="1796819"/>
            <a:ext cx="11141471"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2" name="Text Placeholder 9">
            <a:extLst>
              <a:ext uri="{FF2B5EF4-FFF2-40B4-BE49-F238E27FC236}">
                <a16:creationId xmlns:a16="http://schemas.microsoft.com/office/drawing/2014/main" id="{8493FD1C-1B8F-9041-AD16-276F4CA14349}"/>
              </a:ext>
            </a:extLst>
          </p:cNvPr>
          <p:cNvSpPr>
            <a:spLocks noGrp="1"/>
          </p:cNvSpPr>
          <p:nvPr>
            <p:ph type="body" sz="quarter" idx="12"/>
          </p:nvPr>
        </p:nvSpPr>
        <p:spPr>
          <a:xfrm>
            <a:off x="532972" y="452669"/>
            <a:ext cx="11137237" cy="1244047"/>
          </a:xfrm>
          <a:prstGeom prst="rect">
            <a:avLst/>
          </a:prstGeom>
        </p:spPr>
        <p:txBody>
          <a:bodyPr anchor="t"/>
          <a:lstStyle>
            <a:lvl1pPr marL="0" marR="0" indent="0" algn="l" defTabSz="1219170" rtl="0" eaLnBrk="1" fontAlgn="auto" latinLnBrk="0" hangingPunct="1">
              <a:lnSpc>
                <a:spcPct val="100000"/>
              </a:lnSpc>
              <a:spcBef>
                <a:spcPts val="0"/>
              </a:spcBef>
              <a:spcAft>
                <a:spcPts val="0"/>
              </a:spcAft>
              <a:buClrTx/>
              <a:buSzTx/>
              <a:buFont typeface="Arial" pitchFamily="34" charset="0"/>
              <a:buNone/>
              <a:tabLst/>
              <a:defRPr sz="3733" b="0" i="0" baseline="0">
                <a:solidFill>
                  <a:srgbClr val="2B347A"/>
                </a:solidFill>
                <a:latin typeface="Kobern" pitchFamily="2" charset="77"/>
                <a:cs typeface="Arial" pitchFamily="34" charset="0"/>
              </a:defRPr>
            </a:lvl1pPr>
          </a:lstStyle>
          <a:p>
            <a:pPr marL="0" marR="0" lvl="0" indent="0" algn="l" defTabSz="1219170" rtl="0" eaLnBrk="1" fontAlgn="auto" latinLnBrk="0" hangingPunct="1">
              <a:lnSpc>
                <a:spcPct val="100000"/>
              </a:lnSpc>
              <a:spcBef>
                <a:spcPts val="0"/>
              </a:spcBef>
              <a:spcAft>
                <a:spcPts val="0"/>
              </a:spcAft>
              <a:buClrTx/>
              <a:buSzTx/>
              <a:buFont typeface="Arial" pitchFamily="34" charset="0"/>
              <a:buNone/>
              <a:tabLst/>
              <a:defRPr/>
            </a:pPr>
            <a:r>
              <a:rPr lang="en-GB" altLang="ko-KR"/>
              <a:t>Click to edit Master text styles</a:t>
            </a:r>
          </a:p>
        </p:txBody>
      </p:sp>
    </p:spTree>
    <p:extLst>
      <p:ext uri="{BB962C8B-B14F-4D97-AF65-F5344CB8AC3E}">
        <p14:creationId xmlns:p14="http://schemas.microsoft.com/office/powerpoint/2010/main" val="35659601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Basic">
    <p:spTree>
      <p:nvGrpSpPr>
        <p:cNvPr id="1" name=""/>
        <p:cNvGrpSpPr/>
        <p:nvPr/>
      </p:nvGrpSpPr>
      <p:grpSpPr>
        <a:xfrm>
          <a:off x="0" y="0"/>
          <a:ext cx="0" cy="0"/>
          <a:chOff x="0" y="0"/>
          <a:chExt cx="0" cy="0"/>
        </a:xfrm>
      </p:grpSpPr>
      <p:sp>
        <p:nvSpPr>
          <p:cNvPr id="13" name="Text Placeholder 9">
            <a:extLst>
              <a:ext uri="{FF2B5EF4-FFF2-40B4-BE49-F238E27FC236}">
                <a16:creationId xmlns:a16="http://schemas.microsoft.com/office/drawing/2014/main" id="{D281CFFB-ADF8-4F00-83B1-380F5B0E0C43}"/>
              </a:ext>
            </a:extLst>
          </p:cNvPr>
          <p:cNvSpPr>
            <a:spLocks noGrp="1"/>
          </p:cNvSpPr>
          <p:nvPr>
            <p:ph type="body" sz="quarter" idx="11" hasCustomPrompt="1"/>
          </p:nvPr>
        </p:nvSpPr>
        <p:spPr>
          <a:xfrm>
            <a:off x="532971" y="2084850"/>
            <a:ext cx="11137236" cy="3937067"/>
          </a:xfrm>
          <a:prstGeom prst="rect">
            <a:avLst/>
          </a:prstGeom>
        </p:spPr>
        <p:txBody>
          <a:bodyPr anchor="t"/>
          <a:lstStyle>
            <a:lvl1pPr marL="380990" marR="0" indent="-380990" algn="l" defTabSz="1219170" rtl="0" eaLnBrk="1" fontAlgn="auto" latinLnBrk="0" hangingPunct="1">
              <a:lnSpc>
                <a:spcPct val="100000"/>
              </a:lnSpc>
              <a:spcBef>
                <a:spcPct val="20000"/>
              </a:spcBef>
              <a:spcAft>
                <a:spcPts val="0"/>
              </a:spcAft>
              <a:buClr>
                <a:srgbClr val="F3723D"/>
              </a:buClr>
              <a:buSzTx/>
              <a:buFont typeface="Arial" panose="020B0604020202020204" pitchFamily="34" charset="0"/>
              <a:buChar char="•"/>
              <a:tabLst/>
              <a:defRPr sz="2133" b="0" i="0" baseline="0">
                <a:solidFill>
                  <a:schemeClr val="tx1"/>
                </a:solidFill>
                <a:latin typeface="Kobern" pitchFamily="2" charset="77"/>
                <a:cs typeface="Arial" pitchFamily="34" charset="0"/>
              </a:defRPr>
            </a:lvl1pPr>
            <a:lvl2pPr latinLnBrk="0">
              <a:buSzPct val="70000"/>
              <a:defRPr sz="2133" b="0" i="0">
                <a:solidFill>
                  <a:schemeClr val="tx1">
                    <a:lumMod val="65000"/>
                    <a:lumOff val="35000"/>
                  </a:schemeClr>
                </a:solidFill>
                <a:latin typeface="Kobern" pitchFamily="2" charset="77"/>
              </a:defRPr>
            </a:lvl2pPr>
            <a:lvl3pPr marL="1142971" indent="0" latinLnBrk="0">
              <a:buFont typeface="Courier New" panose="02070309020205020404" pitchFamily="49" charset="0"/>
              <a:buNone/>
              <a:defRPr sz="1867" b="0" i="0">
                <a:solidFill>
                  <a:schemeClr val="tx1">
                    <a:lumMod val="65000"/>
                    <a:lumOff val="35000"/>
                  </a:schemeClr>
                </a:solidFill>
                <a:latin typeface="Kobern" pitchFamily="2" charset="77"/>
              </a:defRPr>
            </a:lvl3pPr>
          </a:lstStyle>
          <a:p>
            <a:pPr marL="380990" marR="0" lvl="0"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1</a:t>
            </a:r>
          </a:p>
          <a:p>
            <a:pPr marL="990575" marR="0" lvl="1"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2</a:t>
            </a:r>
          </a:p>
          <a:p>
            <a:pPr marL="1142971"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3</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endParaRPr lang="en-US" altLang="ko-KR"/>
          </a:p>
        </p:txBody>
      </p:sp>
      <p:sp>
        <p:nvSpPr>
          <p:cNvPr id="15" name="Text Placeholder 9">
            <a:extLst>
              <a:ext uri="{FF2B5EF4-FFF2-40B4-BE49-F238E27FC236}">
                <a16:creationId xmlns:a16="http://schemas.microsoft.com/office/drawing/2014/main" id="{204B497C-EFC6-4FC5-AEA9-71138BE20E3E}"/>
              </a:ext>
            </a:extLst>
          </p:cNvPr>
          <p:cNvSpPr>
            <a:spLocks noGrp="1"/>
          </p:cNvSpPr>
          <p:nvPr>
            <p:ph type="body" sz="quarter" idx="10" hasCustomPrompt="1"/>
          </p:nvPr>
        </p:nvSpPr>
        <p:spPr>
          <a:xfrm>
            <a:off x="532972" y="1320858"/>
            <a:ext cx="11137237" cy="475961"/>
          </a:xfrm>
          <a:prstGeom prst="rect">
            <a:avLst/>
          </a:prstGeom>
        </p:spPr>
        <p:txBody>
          <a:bodyPr anchor="t"/>
          <a:lstStyle>
            <a:lvl1pPr marL="0" indent="0" algn="l" latinLnBrk="0">
              <a:spcBef>
                <a:spcPts val="0"/>
              </a:spcBef>
              <a:buNone/>
              <a:defRPr sz="2400" b="0" i="0" baseline="0">
                <a:solidFill>
                  <a:srgbClr val="F3723D"/>
                </a:solidFill>
                <a:latin typeface="Kobern" pitchFamily="2" charset="77"/>
                <a:cs typeface="Arial" pitchFamily="34" charset="0"/>
              </a:defRPr>
            </a:lvl1pPr>
          </a:lstStyle>
          <a:p>
            <a:pPr lvl="0"/>
            <a:r>
              <a:rPr lang="en-US" altLang="ko-KR"/>
              <a:t>Sub head</a:t>
            </a:r>
          </a:p>
        </p:txBody>
      </p:sp>
      <p:sp>
        <p:nvSpPr>
          <p:cNvPr id="7" name="TextBox 6">
            <a:extLst>
              <a:ext uri="{FF2B5EF4-FFF2-40B4-BE49-F238E27FC236}">
                <a16:creationId xmlns:a16="http://schemas.microsoft.com/office/drawing/2014/main" id="{4C1A6477-6D97-3442-892D-A6AD503C1A8E}"/>
              </a:ext>
            </a:extLst>
          </p:cNvPr>
          <p:cNvSpPr txBox="1"/>
          <p:nvPr userDrawn="1"/>
        </p:nvSpPr>
        <p:spPr>
          <a:xfrm>
            <a:off x="3881239" y="6506063"/>
            <a:ext cx="4511147"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all" spc="267" baseline="0">
                <a:solidFill>
                  <a:schemeClr val="tx1">
                    <a:lumMod val="50000"/>
                    <a:lumOff val="50000"/>
                  </a:schemeClr>
                </a:solidFill>
                <a:latin typeface="Kobern" pitchFamily="2" charset="77"/>
                <a:ea typeface="Cambria Math" panose="02040503050406030204" pitchFamily="18" charset="0"/>
              </a:rPr>
              <a:t>Strictly Privileged &amp; Confidential </a:t>
            </a:r>
          </a:p>
        </p:txBody>
      </p:sp>
      <p:sp>
        <p:nvSpPr>
          <p:cNvPr id="8" name="TextBox 7">
            <a:extLst>
              <a:ext uri="{FF2B5EF4-FFF2-40B4-BE49-F238E27FC236}">
                <a16:creationId xmlns:a16="http://schemas.microsoft.com/office/drawing/2014/main" id="{354D955E-2CDB-6846-9524-7ABE8B4FEDB8}"/>
              </a:ext>
            </a:extLst>
          </p:cNvPr>
          <p:cNvSpPr txBox="1"/>
          <p:nvPr userDrawn="1"/>
        </p:nvSpPr>
        <p:spPr>
          <a:xfrm>
            <a:off x="25302" y="6506063"/>
            <a:ext cx="3286389" cy="2565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2020 | Lakshmikumaran &amp; Sridharan</a:t>
            </a:r>
          </a:p>
        </p:txBody>
      </p:sp>
      <p:sp>
        <p:nvSpPr>
          <p:cNvPr id="10" name="TextBox 9">
            <a:extLst>
              <a:ext uri="{FF2B5EF4-FFF2-40B4-BE49-F238E27FC236}">
                <a16:creationId xmlns:a16="http://schemas.microsoft.com/office/drawing/2014/main" id="{F14ED0B9-4603-FD48-ADFA-62F886256D74}"/>
              </a:ext>
            </a:extLst>
          </p:cNvPr>
          <p:cNvSpPr txBox="1"/>
          <p:nvPr userDrawn="1"/>
        </p:nvSpPr>
        <p:spPr>
          <a:xfrm>
            <a:off x="9689207" y="6506063"/>
            <a:ext cx="2496277"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a:t>
            </a:r>
            <a:fld id="{C3E422BB-8672-794B-8219-0F273464E628}" type="slidenum">
              <a:rPr lang="en-US" sz="1067" b="0" i="0" cap="none" spc="133" baseline="0" smtClean="0">
                <a:solidFill>
                  <a:schemeClr val="tx1">
                    <a:lumMod val="50000"/>
                    <a:lumOff val="50000"/>
                  </a:schemeClr>
                </a:solidFill>
                <a:latin typeface="Kobern" pitchFamily="2" charset="77"/>
                <a:ea typeface="Cambria Math" panose="02040503050406030204" pitchFamily="18" charset="0"/>
              </a:rPr>
              <a:pPr marL="0" marR="0" lvl="0" indent="0" algn="r" defTabSz="1219170" rtl="0" eaLnBrk="1" fontAlgn="auto" latinLnBrk="0" hangingPunct="1">
                <a:lnSpc>
                  <a:spcPct val="100000"/>
                </a:lnSpc>
                <a:spcBef>
                  <a:spcPts val="0"/>
                </a:spcBef>
                <a:spcAft>
                  <a:spcPts val="0"/>
                </a:spcAft>
                <a:buClrTx/>
                <a:buSzTx/>
                <a:buFontTx/>
                <a:buNone/>
                <a:tabLst/>
                <a:defRPr/>
              </a:pPr>
              <a:t>‹#›</a:t>
            </a:fld>
            <a:endParaRPr lang="en-US" sz="1067" b="0" i="0" cap="none" spc="133" baseline="0">
              <a:solidFill>
                <a:schemeClr val="tx1">
                  <a:lumMod val="50000"/>
                  <a:lumOff val="50000"/>
                </a:schemeClr>
              </a:solidFill>
              <a:latin typeface="Kobern" pitchFamily="2" charset="77"/>
              <a:ea typeface="Cambria Math" panose="02040503050406030204" pitchFamily="18" charset="0"/>
            </a:endParaRPr>
          </a:p>
        </p:txBody>
      </p:sp>
      <p:sp>
        <p:nvSpPr>
          <p:cNvPr id="11" name="Text Placeholder 9">
            <a:extLst>
              <a:ext uri="{FF2B5EF4-FFF2-40B4-BE49-F238E27FC236}">
                <a16:creationId xmlns:a16="http://schemas.microsoft.com/office/drawing/2014/main" id="{75DD2FB2-7F27-F944-AE09-7D868ADB74AA}"/>
              </a:ext>
            </a:extLst>
          </p:cNvPr>
          <p:cNvSpPr>
            <a:spLocks noGrp="1"/>
          </p:cNvSpPr>
          <p:nvPr>
            <p:ph type="body" sz="quarter" idx="12" hasCustomPrompt="1"/>
          </p:nvPr>
        </p:nvSpPr>
        <p:spPr>
          <a:xfrm>
            <a:off x="532972" y="452670"/>
            <a:ext cx="11145600" cy="768085"/>
          </a:xfrm>
          <a:prstGeom prst="rect">
            <a:avLst/>
          </a:prstGeom>
        </p:spPr>
        <p:txBody>
          <a:bodyPr anchor="t"/>
          <a:lstStyle>
            <a:lvl1pPr marL="0" indent="0" algn="l" latinLnBrk="0">
              <a:spcBef>
                <a:spcPts val="0"/>
              </a:spcBef>
              <a:buNone/>
              <a:defRPr sz="3733" b="0" i="0" baseline="0">
                <a:solidFill>
                  <a:srgbClr val="2B347A"/>
                </a:solidFill>
                <a:latin typeface="Kobern" pitchFamily="2" charset="77"/>
                <a:cs typeface="Arial" pitchFamily="34" charset="0"/>
              </a:defRPr>
            </a:lvl1pPr>
          </a:lstStyle>
          <a:p>
            <a:pPr lvl="0"/>
            <a:r>
              <a:rPr lang="en-US" altLang="ko-KR"/>
              <a:t>Title</a:t>
            </a:r>
          </a:p>
        </p:txBody>
      </p:sp>
      <p:cxnSp>
        <p:nvCxnSpPr>
          <p:cNvPr id="12" name="Straight Connector 11">
            <a:extLst>
              <a:ext uri="{FF2B5EF4-FFF2-40B4-BE49-F238E27FC236}">
                <a16:creationId xmlns:a16="http://schemas.microsoft.com/office/drawing/2014/main" id="{EA37C479-DFB6-5846-A00B-2763AE4E6A5B}"/>
              </a:ext>
            </a:extLst>
          </p:cNvPr>
          <p:cNvCxnSpPr>
            <a:cxnSpLocks/>
          </p:cNvCxnSpPr>
          <p:nvPr userDrawn="1"/>
        </p:nvCxnSpPr>
        <p:spPr>
          <a:xfrm>
            <a:off x="528736" y="1319801"/>
            <a:ext cx="11141471"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1CA41DF0-3860-0647-B4B8-FCCE862C5C55}"/>
              </a:ext>
            </a:extLst>
          </p:cNvPr>
          <p:cNvCxnSpPr>
            <a:cxnSpLocks/>
          </p:cNvCxnSpPr>
          <p:nvPr userDrawn="1"/>
        </p:nvCxnSpPr>
        <p:spPr>
          <a:xfrm>
            <a:off x="528736" y="1799855"/>
            <a:ext cx="11141471"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132159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Basic">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C1A6477-6D97-3442-892D-A6AD503C1A8E}"/>
              </a:ext>
            </a:extLst>
          </p:cNvPr>
          <p:cNvSpPr txBox="1"/>
          <p:nvPr userDrawn="1"/>
        </p:nvSpPr>
        <p:spPr>
          <a:xfrm>
            <a:off x="3881239" y="6506063"/>
            <a:ext cx="4511147"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all" spc="267" baseline="0">
                <a:solidFill>
                  <a:schemeClr val="tx1">
                    <a:lumMod val="50000"/>
                    <a:lumOff val="50000"/>
                  </a:schemeClr>
                </a:solidFill>
                <a:latin typeface="Kobern" pitchFamily="2" charset="77"/>
                <a:ea typeface="Cambria Math" panose="02040503050406030204" pitchFamily="18" charset="0"/>
              </a:rPr>
              <a:t>Strictly Privileged &amp; Confidential </a:t>
            </a:r>
          </a:p>
        </p:txBody>
      </p:sp>
      <p:sp>
        <p:nvSpPr>
          <p:cNvPr id="8" name="TextBox 7">
            <a:extLst>
              <a:ext uri="{FF2B5EF4-FFF2-40B4-BE49-F238E27FC236}">
                <a16:creationId xmlns:a16="http://schemas.microsoft.com/office/drawing/2014/main" id="{354D955E-2CDB-6846-9524-7ABE8B4FEDB8}"/>
              </a:ext>
            </a:extLst>
          </p:cNvPr>
          <p:cNvSpPr txBox="1"/>
          <p:nvPr userDrawn="1"/>
        </p:nvSpPr>
        <p:spPr>
          <a:xfrm>
            <a:off x="25302" y="6506063"/>
            <a:ext cx="3286389" cy="2565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2020 | Lakshmikumaran &amp; Sridharan</a:t>
            </a:r>
          </a:p>
        </p:txBody>
      </p:sp>
      <p:sp>
        <p:nvSpPr>
          <p:cNvPr id="10" name="TextBox 9">
            <a:extLst>
              <a:ext uri="{FF2B5EF4-FFF2-40B4-BE49-F238E27FC236}">
                <a16:creationId xmlns:a16="http://schemas.microsoft.com/office/drawing/2014/main" id="{F14ED0B9-4603-FD48-ADFA-62F886256D74}"/>
              </a:ext>
            </a:extLst>
          </p:cNvPr>
          <p:cNvSpPr txBox="1"/>
          <p:nvPr userDrawn="1"/>
        </p:nvSpPr>
        <p:spPr>
          <a:xfrm>
            <a:off x="9689207" y="6506063"/>
            <a:ext cx="2496277"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a:t>
            </a:r>
            <a:fld id="{C3E422BB-8672-794B-8219-0F273464E628}" type="slidenum">
              <a:rPr lang="en-US" sz="1067" b="0" i="0" cap="none" spc="133" baseline="0" smtClean="0">
                <a:solidFill>
                  <a:schemeClr val="tx1">
                    <a:lumMod val="50000"/>
                    <a:lumOff val="50000"/>
                  </a:schemeClr>
                </a:solidFill>
                <a:latin typeface="Kobern" pitchFamily="2" charset="77"/>
                <a:ea typeface="Cambria Math" panose="02040503050406030204" pitchFamily="18" charset="0"/>
              </a:rPr>
              <a:pPr marL="0" marR="0" lvl="0" indent="0" algn="r" defTabSz="1219170" rtl="0" eaLnBrk="1" fontAlgn="auto" latinLnBrk="0" hangingPunct="1">
                <a:lnSpc>
                  <a:spcPct val="100000"/>
                </a:lnSpc>
                <a:spcBef>
                  <a:spcPts val="0"/>
                </a:spcBef>
                <a:spcAft>
                  <a:spcPts val="0"/>
                </a:spcAft>
                <a:buClrTx/>
                <a:buSzTx/>
                <a:buFontTx/>
                <a:buNone/>
                <a:tabLst/>
                <a:defRPr/>
              </a:pPr>
              <a:t>‹#›</a:t>
            </a:fld>
            <a:endParaRPr lang="en-US" sz="1067" b="0" i="0" cap="none" spc="133" baseline="0">
              <a:solidFill>
                <a:schemeClr val="tx1">
                  <a:lumMod val="50000"/>
                  <a:lumOff val="50000"/>
                </a:schemeClr>
              </a:solidFill>
              <a:latin typeface="Kobern" pitchFamily="2" charset="77"/>
              <a:ea typeface="Cambria Math" panose="02040503050406030204" pitchFamily="18" charset="0"/>
            </a:endParaRPr>
          </a:p>
        </p:txBody>
      </p:sp>
      <p:sp>
        <p:nvSpPr>
          <p:cNvPr id="9" name="Text Placeholder 9">
            <a:extLst>
              <a:ext uri="{FF2B5EF4-FFF2-40B4-BE49-F238E27FC236}">
                <a16:creationId xmlns:a16="http://schemas.microsoft.com/office/drawing/2014/main" id="{DEEEE4BB-8313-E147-B48C-781712B8B1DE}"/>
              </a:ext>
            </a:extLst>
          </p:cNvPr>
          <p:cNvSpPr>
            <a:spLocks noGrp="1"/>
          </p:cNvSpPr>
          <p:nvPr>
            <p:ph type="body" sz="quarter" idx="13" hasCustomPrompt="1"/>
          </p:nvPr>
        </p:nvSpPr>
        <p:spPr>
          <a:xfrm>
            <a:off x="532972" y="1508788"/>
            <a:ext cx="5280000" cy="4513129"/>
          </a:xfrm>
          <a:prstGeom prst="rect">
            <a:avLst/>
          </a:prstGeom>
        </p:spPr>
        <p:txBody>
          <a:bodyPr anchor="t"/>
          <a:lstStyle>
            <a:lvl1pPr marL="380990" marR="0" indent="-380990" algn="l" defTabSz="1219170" rtl="0" eaLnBrk="1" fontAlgn="auto" latinLnBrk="0" hangingPunct="1">
              <a:lnSpc>
                <a:spcPct val="100000"/>
              </a:lnSpc>
              <a:spcBef>
                <a:spcPct val="20000"/>
              </a:spcBef>
              <a:spcAft>
                <a:spcPts val="0"/>
              </a:spcAft>
              <a:buClr>
                <a:srgbClr val="F3723D"/>
              </a:buClr>
              <a:buSzTx/>
              <a:buFont typeface="Arial" panose="020B0604020202020204" pitchFamily="34" charset="0"/>
              <a:buChar char="•"/>
              <a:tabLst/>
              <a:defRPr sz="2133" b="0" i="0" baseline="0">
                <a:solidFill>
                  <a:schemeClr val="tx1"/>
                </a:solidFill>
                <a:latin typeface="Kobern" pitchFamily="2" charset="77"/>
                <a:cs typeface="Arial" pitchFamily="34" charset="0"/>
              </a:defRPr>
            </a:lvl1pPr>
            <a:lvl2pPr latinLnBrk="0">
              <a:buSzPct val="70000"/>
              <a:defRPr sz="2133" b="0" i="0">
                <a:solidFill>
                  <a:schemeClr val="tx1">
                    <a:lumMod val="65000"/>
                    <a:lumOff val="35000"/>
                  </a:schemeClr>
                </a:solidFill>
                <a:latin typeface="Kobern" pitchFamily="2" charset="77"/>
              </a:defRPr>
            </a:lvl2pPr>
            <a:lvl3pPr marL="1142971" indent="0" latinLnBrk="0">
              <a:buFont typeface="Courier New" panose="02070309020205020404" pitchFamily="49" charset="0"/>
              <a:buNone/>
              <a:defRPr sz="1867" b="0" i="0">
                <a:solidFill>
                  <a:schemeClr val="tx1">
                    <a:lumMod val="65000"/>
                    <a:lumOff val="35000"/>
                  </a:schemeClr>
                </a:solidFill>
                <a:latin typeface="Kobern" pitchFamily="2" charset="77"/>
              </a:defRPr>
            </a:lvl3pPr>
          </a:lstStyle>
          <a:p>
            <a:pPr marL="380990" marR="0" lvl="0"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1</a:t>
            </a:r>
          </a:p>
          <a:p>
            <a:pPr marL="990575" marR="0" lvl="1"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2</a:t>
            </a:r>
          </a:p>
          <a:p>
            <a:pPr marL="1142971"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3</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endParaRPr lang="en-US" altLang="ko-KR"/>
          </a:p>
        </p:txBody>
      </p:sp>
      <p:cxnSp>
        <p:nvCxnSpPr>
          <p:cNvPr id="11" name="Straight Connector 10">
            <a:extLst>
              <a:ext uri="{FF2B5EF4-FFF2-40B4-BE49-F238E27FC236}">
                <a16:creationId xmlns:a16="http://schemas.microsoft.com/office/drawing/2014/main" id="{53D60066-0E0A-AD48-91FD-E2BE47D2CC0E}"/>
              </a:ext>
            </a:extLst>
          </p:cNvPr>
          <p:cNvCxnSpPr>
            <a:cxnSpLocks/>
          </p:cNvCxnSpPr>
          <p:nvPr userDrawn="1"/>
        </p:nvCxnSpPr>
        <p:spPr>
          <a:xfrm>
            <a:off x="528736" y="1319801"/>
            <a:ext cx="1114560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2" name="Text Placeholder 9">
            <a:extLst>
              <a:ext uri="{FF2B5EF4-FFF2-40B4-BE49-F238E27FC236}">
                <a16:creationId xmlns:a16="http://schemas.microsoft.com/office/drawing/2014/main" id="{8493FD1C-1B8F-9041-AD16-276F4CA14349}"/>
              </a:ext>
            </a:extLst>
          </p:cNvPr>
          <p:cNvSpPr>
            <a:spLocks noGrp="1"/>
          </p:cNvSpPr>
          <p:nvPr>
            <p:ph type="body" sz="quarter" idx="12" hasCustomPrompt="1"/>
          </p:nvPr>
        </p:nvSpPr>
        <p:spPr>
          <a:xfrm>
            <a:off x="532971" y="452670"/>
            <a:ext cx="11145600" cy="768085"/>
          </a:xfrm>
          <a:prstGeom prst="rect">
            <a:avLst/>
          </a:prstGeom>
        </p:spPr>
        <p:txBody>
          <a:bodyPr anchor="t"/>
          <a:lstStyle>
            <a:lvl1pPr marL="0" indent="0" algn="l" latinLnBrk="0">
              <a:spcBef>
                <a:spcPts val="0"/>
              </a:spcBef>
              <a:buNone/>
              <a:defRPr sz="3733" b="0" i="0" baseline="0">
                <a:solidFill>
                  <a:srgbClr val="2B347A"/>
                </a:solidFill>
                <a:latin typeface="Kobern" pitchFamily="2" charset="77"/>
                <a:cs typeface="Arial" pitchFamily="34" charset="0"/>
              </a:defRPr>
            </a:lvl1pPr>
          </a:lstStyle>
          <a:p>
            <a:pPr lvl="0"/>
            <a:r>
              <a:rPr lang="en-US" altLang="ko-KR"/>
              <a:t>Title</a:t>
            </a:r>
          </a:p>
        </p:txBody>
      </p:sp>
      <p:sp>
        <p:nvSpPr>
          <p:cNvPr id="14" name="Text Placeholder 9">
            <a:extLst>
              <a:ext uri="{FF2B5EF4-FFF2-40B4-BE49-F238E27FC236}">
                <a16:creationId xmlns:a16="http://schemas.microsoft.com/office/drawing/2014/main" id="{C881BDC1-1F53-A34B-9F0A-D85364AE99FC}"/>
              </a:ext>
            </a:extLst>
          </p:cNvPr>
          <p:cNvSpPr>
            <a:spLocks noGrp="1"/>
          </p:cNvSpPr>
          <p:nvPr>
            <p:ph type="body" sz="quarter" idx="14" hasCustomPrompt="1"/>
          </p:nvPr>
        </p:nvSpPr>
        <p:spPr>
          <a:xfrm>
            <a:off x="6398571" y="1508788"/>
            <a:ext cx="5280000" cy="4513129"/>
          </a:xfrm>
          <a:prstGeom prst="rect">
            <a:avLst/>
          </a:prstGeom>
        </p:spPr>
        <p:txBody>
          <a:bodyPr anchor="t"/>
          <a:lstStyle>
            <a:lvl1pPr marL="380990" marR="0" indent="-380990" algn="l" defTabSz="1219170" rtl="0" eaLnBrk="1" fontAlgn="auto" latinLnBrk="0" hangingPunct="1">
              <a:lnSpc>
                <a:spcPct val="100000"/>
              </a:lnSpc>
              <a:spcBef>
                <a:spcPct val="20000"/>
              </a:spcBef>
              <a:spcAft>
                <a:spcPts val="0"/>
              </a:spcAft>
              <a:buClr>
                <a:srgbClr val="F3723D"/>
              </a:buClr>
              <a:buSzTx/>
              <a:buFont typeface="Arial" panose="020B0604020202020204" pitchFamily="34" charset="0"/>
              <a:buChar char="•"/>
              <a:tabLst/>
              <a:defRPr sz="2133" b="0" i="0" baseline="0">
                <a:solidFill>
                  <a:schemeClr val="tx1"/>
                </a:solidFill>
                <a:latin typeface="Kobern" pitchFamily="2" charset="77"/>
                <a:cs typeface="Arial" pitchFamily="34" charset="0"/>
              </a:defRPr>
            </a:lvl1pPr>
            <a:lvl2pPr latinLnBrk="0">
              <a:buSzPct val="70000"/>
              <a:defRPr sz="2133" b="0" i="0">
                <a:solidFill>
                  <a:schemeClr val="tx1">
                    <a:lumMod val="65000"/>
                    <a:lumOff val="35000"/>
                  </a:schemeClr>
                </a:solidFill>
                <a:latin typeface="Kobern" pitchFamily="2" charset="77"/>
              </a:defRPr>
            </a:lvl2pPr>
            <a:lvl3pPr marL="1142971" indent="0" latinLnBrk="0">
              <a:buFont typeface="Courier New" panose="02070309020205020404" pitchFamily="49" charset="0"/>
              <a:buNone/>
              <a:defRPr sz="1867" b="0" i="0">
                <a:solidFill>
                  <a:schemeClr val="tx1">
                    <a:lumMod val="65000"/>
                    <a:lumOff val="35000"/>
                  </a:schemeClr>
                </a:solidFill>
                <a:latin typeface="Kobern" pitchFamily="2" charset="77"/>
              </a:defRPr>
            </a:lvl3pPr>
          </a:lstStyle>
          <a:p>
            <a:pPr marL="380990" marR="0" lvl="0"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1</a:t>
            </a:r>
          </a:p>
          <a:p>
            <a:pPr marL="990575" marR="0" lvl="1"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2</a:t>
            </a:r>
          </a:p>
          <a:p>
            <a:pPr marL="1142971"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3</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endParaRPr lang="en-US" altLang="ko-KR"/>
          </a:p>
        </p:txBody>
      </p:sp>
    </p:spTree>
    <p:extLst>
      <p:ext uri="{BB962C8B-B14F-4D97-AF65-F5344CB8AC3E}">
        <p14:creationId xmlns:p14="http://schemas.microsoft.com/office/powerpoint/2010/main" val="4660336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Basic">
    <p:spTree>
      <p:nvGrpSpPr>
        <p:cNvPr id="1" name=""/>
        <p:cNvGrpSpPr/>
        <p:nvPr/>
      </p:nvGrpSpPr>
      <p:grpSpPr>
        <a:xfrm>
          <a:off x="0" y="0"/>
          <a:ext cx="0" cy="0"/>
          <a:chOff x="0" y="0"/>
          <a:chExt cx="0" cy="0"/>
        </a:xfrm>
      </p:grpSpPr>
      <p:sp>
        <p:nvSpPr>
          <p:cNvPr id="17" name="Text Placeholder 9">
            <a:extLst>
              <a:ext uri="{FF2B5EF4-FFF2-40B4-BE49-F238E27FC236}">
                <a16:creationId xmlns:a16="http://schemas.microsoft.com/office/drawing/2014/main" id="{60DC9F55-940E-4622-9F6B-26C018CFE77D}"/>
              </a:ext>
            </a:extLst>
          </p:cNvPr>
          <p:cNvSpPr>
            <a:spLocks noGrp="1"/>
          </p:cNvSpPr>
          <p:nvPr>
            <p:ph type="body" sz="quarter" idx="12" hasCustomPrompt="1"/>
          </p:nvPr>
        </p:nvSpPr>
        <p:spPr>
          <a:xfrm>
            <a:off x="532972" y="452670"/>
            <a:ext cx="11137237" cy="768085"/>
          </a:xfrm>
          <a:prstGeom prst="rect">
            <a:avLst/>
          </a:prstGeom>
        </p:spPr>
        <p:txBody>
          <a:bodyPr anchor="t"/>
          <a:lstStyle>
            <a:lvl1pPr marL="0" indent="0" algn="l" latinLnBrk="0">
              <a:spcBef>
                <a:spcPts val="0"/>
              </a:spcBef>
              <a:buNone/>
              <a:defRPr sz="3733" b="0" i="0" baseline="0">
                <a:solidFill>
                  <a:srgbClr val="2B347A"/>
                </a:solidFill>
                <a:latin typeface="Kobern" pitchFamily="2" charset="77"/>
                <a:cs typeface="Arial" pitchFamily="34" charset="0"/>
              </a:defRPr>
            </a:lvl1pPr>
          </a:lstStyle>
          <a:p>
            <a:pPr lvl="0"/>
            <a:r>
              <a:rPr lang="en-US" altLang="ko-KR"/>
              <a:t>Title</a:t>
            </a:r>
          </a:p>
        </p:txBody>
      </p:sp>
      <p:sp>
        <p:nvSpPr>
          <p:cNvPr id="7" name="TextBox 6">
            <a:extLst>
              <a:ext uri="{FF2B5EF4-FFF2-40B4-BE49-F238E27FC236}">
                <a16:creationId xmlns:a16="http://schemas.microsoft.com/office/drawing/2014/main" id="{4C1A6477-6D97-3442-892D-A6AD503C1A8E}"/>
              </a:ext>
            </a:extLst>
          </p:cNvPr>
          <p:cNvSpPr txBox="1"/>
          <p:nvPr userDrawn="1"/>
        </p:nvSpPr>
        <p:spPr>
          <a:xfrm>
            <a:off x="3881239" y="6506063"/>
            <a:ext cx="4511147"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all" spc="267" baseline="0">
                <a:solidFill>
                  <a:schemeClr val="tx1">
                    <a:lumMod val="50000"/>
                    <a:lumOff val="50000"/>
                  </a:schemeClr>
                </a:solidFill>
                <a:latin typeface="Kobern" pitchFamily="2" charset="77"/>
                <a:ea typeface="Cambria Math" panose="02040503050406030204" pitchFamily="18" charset="0"/>
              </a:rPr>
              <a:t>Strictly Privileged &amp; Confidential </a:t>
            </a:r>
          </a:p>
        </p:txBody>
      </p:sp>
      <p:sp>
        <p:nvSpPr>
          <p:cNvPr id="8" name="TextBox 7">
            <a:extLst>
              <a:ext uri="{FF2B5EF4-FFF2-40B4-BE49-F238E27FC236}">
                <a16:creationId xmlns:a16="http://schemas.microsoft.com/office/drawing/2014/main" id="{354D955E-2CDB-6846-9524-7ABE8B4FEDB8}"/>
              </a:ext>
            </a:extLst>
          </p:cNvPr>
          <p:cNvSpPr txBox="1"/>
          <p:nvPr userDrawn="1"/>
        </p:nvSpPr>
        <p:spPr>
          <a:xfrm>
            <a:off x="25301" y="6506063"/>
            <a:ext cx="3382400" cy="2565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2020 | Lakshmikumaran &amp; Sridharan</a:t>
            </a:r>
          </a:p>
        </p:txBody>
      </p:sp>
      <p:sp>
        <p:nvSpPr>
          <p:cNvPr id="10" name="TextBox 9">
            <a:extLst>
              <a:ext uri="{FF2B5EF4-FFF2-40B4-BE49-F238E27FC236}">
                <a16:creationId xmlns:a16="http://schemas.microsoft.com/office/drawing/2014/main" id="{F14ED0B9-4603-FD48-ADFA-62F886256D74}"/>
              </a:ext>
            </a:extLst>
          </p:cNvPr>
          <p:cNvSpPr txBox="1"/>
          <p:nvPr userDrawn="1"/>
        </p:nvSpPr>
        <p:spPr>
          <a:xfrm>
            <a:off x="9689207" y="6506063"/>
            <a:ext cx="2496277"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a:t>
            </a:r>
            <a:fld id="{C3E422BB-8672-794B-8219-0F273464E628}" type="slidenum">
              <a:rPr lang="en-US" sz="1067" b="0" i="0" cap="none" spc="133" baseline="0" smtClean="0">
                <a:solidFill>
                  <a:schemeClr val="tx1">
                    <a:lumMod val="50000"/>
                    <a:lumOff val="50000"/>
                  </a:schemeClr>
                </a:solidFill>
                <a:latin typeface="Kobern" pitchFamily="2" charset="77"/>
                <a:ea typeface="Cambria Math" panose="02040503050406030204" pitchFamily="18" charset="0"/>
              </a:rPr>
              <a:pPr marL="0" marR="0" lvl="0" indent="0" algn="r" defTabSz="1219170" rtl="0" eaLnBrk="1" fontAlgn="auto" latinLnBrk="0" hangingPunct="1">
                <a:lnSpc>
                  <a:spcPct val="100000"/>
                </a:lnSpc>
                <a:spcBef>
                  <a:spcPts val="0"/>
                </a:spcBef>
                <a:spcAft>
                  <a:spcPts val="0"/>
                </a:spcAft>
                <a:buClrTx/>
                <a:buSzTx/>
                <a:buFontTx/>
                <a:buNone/>
                <a:tabLst/>
                <a:defRPr/>
              </a:pPr>
              <a:t>‹#›</a:t>
            </a:fld>
            <a:endParaRPr lang="en-US" sz="1067" b="0" i="0" cap="none" spc="133" baseline="0">
              <a:solidFill>
                <a:schemeClr val="tx1">
                  <a:lumMod val="50000"/>
                  <a:lumOff val="50000"/>
                </a:schemeClr>
              </a:solidFill>
              <a:latin typeface="Kobern" pitchFamily="2" charset="77"/>
              <a:ea typeface="Cambria Math" panose="02040503050406030204" pitchFamily="18" charset="0"/>
            </a:endParaRPr>
          </a:p>
        </p:txBody>
      </p:sp>
      <p:sp>
        <p:nvSpPr>
          <p:cNvPr id="22" name="Text Placeholder 9">
            <a:extLst>
              <a:ext uri="{FF2B5EF4-FFF2-40B4-BE49-F238E27FC236}">
                <a16:creationId xmlns:a16="http://schemas.microsoft.com/office/drawing/2014/main" id="{5E33886A-BF62-0B4B-AFF1-D8CF52361CB4}"/>
              </a:ext>
            </a:extLst>
          </p:cNvPr>
          <p:cNvSpPr>
            <a:spLocks noGrp="1"/>
          </p:cNvSpPr>
          <p:nvPr>
            <p:ph type="body" sz="quarter" idx="15" hasCustomPrompt="1"/>
          </p:nvPr>
        </p:nvSpPr>
        <p:spPr>
          <a:xfrm>
            <a:off x="532972" y="1971704"/>
            <a:ext cx="5280000" cy="4050213"/>
          </a:xfrm>
          <a:prstGeom prst="rect">
            <a:avLst/>
          </a:prstGeom>
        </p:spPr>
        <p:txBody>
          <a:bodyPr anchor="t"/>
          <a:lstStyle>
            <a:lvl1pPr marL="0" marR="0" indent="0" algn="l" defTabSz="1219170" rtl="0" eaLnBrk="1" fontAlgn="auto" latinLnBrk="0" hangingPunct="1">
              <a:lnSpc>
                <a:spcPct val="100000"/>
              </a:lnSpc>
              <a:spcBef>
                <a:spcPct val="20000"/>
              </a:spcBef>
              <a:spcAft>
                <a:spcPts val="0"/>
              </a:spcAft>
              <a:buClr>
                <a:srgbClr val="F3723D"/>
              </a:buClr>
              <a:buSzTx/>
              <a:buFontTx/>
              <a:buNone/>
              <a:tabLst/>
              <a:defRPr sz="2133" b="0" i="0" baseline="0">
                <a:solidFill>
                  <a:schemeClr val="tx1"/>
                </a:solidFill>
                <a:latin typeface="Kobern" pitchFamily="2" charset="77"/>
                <a:cs typeface="Arial" pitchFamily="34" charset="0"/>
              </a:defRPr>
            </a:lvl1pPr>
            <a:lvl2pPr latinLnBrk="0">
              <a:buSzPct val="70000"/>
              <a:defRPr sz="2133" b="0" i="0">
                <a:solidFill>
                  <a:schemeClr val="tx1">
                    <a:lumMod val="65000"/>
                    <a:lumOff val="35000"/>
                  </a:schemeClr>
                </a:solidFill>
                <a:latin typeface="Kobern" pitchFamily="2" charset="77"/>
              </a:defRPr>
            </a:lvl2pPr>
            <a:lvl3pPr marL="1142971" indent="0" latinLnBrk="0">
              <a:buFont typeface="Courier New" panose="02070309020205020404" pitchFamily="49" charset="0"/>
              <a:buNone/>
              <a:defRPr sz="1867" b="0" i="0">
                <a:solidFill>
                  <a:schemeClr val="tx1">
                    <a:lumMod val="65000"/>
                    <a:lumOff val="35000"/>
                  </a:schemeClr>
                </a:solidFill>
                <a:latin typeface="Kobern" pitchFamily="2" charset="77"/>
              </a:defRPr>
            </a:lvl3pPr>
          </a:lstStyle>
          <a:p>
            <a:pPr marL="380990" marR="0" lvl="0"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1</a:t>
            </a:r>
          </a:p>
          <a:p>
            <a:pPr marL="1371566" marR="0" lvl="1"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2</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3</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endParaRPr lang="en-US" altLang="ko-KR"/>
          </a:p>
        </p:txBody>
      </p:sp>
      <p:sp>
        <p:nvSpPr>
          <p:cNvPr id="23" name="Text Placeholder 9">
            <a:extLst>
              <a:ext uri="{FF2B5EF4-FFF2-40B4-BE49-F238E27FC236}">
                <a16:creationId xmlns:a16="http://schemas.microsoft.com/office/drawing/2014/main" id="{761C43C4-B06F-A045-A647-A936F3E47CB2}"/>
              </a:ext>
            </a:extLst>
          </p:cNvPr>
          <p:cNvSpPr>
            <a:spLocks noGrp="1"/>
          </p:cNvSpPr>
          <p:nvPr>
            <p:ph type="body" sz="quarter" idx="16" hasCustomPrompt="1"/>
          </p:nvPr>
        </p:nvSpPr>
        <p:spPr>
          <a:xfrm>
            <a:off x="532972" y="1412145"/>
            <a:ext cx="5291181" cy="283857"/>
          </a:xfrm>
          <a:prstGeom prst="rect">
            <a:avLst/>
          </a:prstGeom>
        </p:spPr>
        <p:txBody>
          <a:bodyPr anchor="t"/>
          <a:lstStyle>
            <a:lvl1pPr marL="0" indent="0" algn="l" latinLnBrk="0">
              <a:spcBef>
                <a:spcPts val="0"/>
              </a:spcBef>
              <a:buNone/>
              <a:defRPr sz="1867" b="1" i="0" cap="all" spc="133" baseline="0">
                <a:solidFill>
                  <a:schemeClr val="tx1">
                    <a:lumMod val="65000"/>
                    <a:lumOff val="35000"/>
                  </a:schemeClr>
                </a:solidFill>
                <a:latin typeface="Kobern DemiBold" pitchFamily="2" charset="77"/>
                <a:cs typeface="Arial" pitchFamily="34" charset="0"/>
              </a:defRPr>
            </a:lvl1pPr>
          </a:lstStyle>
          <a:p>
            <a:pPr lvl="0"/>
            <a:r>
              <a:rPr lang="en-US" altLang="ko-KR"/>
              <a:t>text</a:t>
            </a:r>
          </a:p>
        </p:txBody>
      </p:sp>
      <p:cxnSp>
        <p:nvCxnSpPr>
          <p:cNvPr id="24" name="Straight Connector 23">
            <a:extLst>
              <a:ext uri="{FF2B5EF4-FFF2-40B4-BE49-F238E27FC236}">
                <a16:creationId xmlns:a16="http://schemas.microsoft.com/office/drawing/2014/main" id="{EDC89363-996C-5046-B5E7-3A70C5B6D07A}"/>
              </a:ext>
            </a:extLst>
          </p:cNvPr>
          <p:cNvCxnSpPr>
            <a:cxnSpLocks/>
          </p:cNvCxnSpPr>
          <p:nvPr userDrawn="1"/>
        </p:nvCxnSpPr>
        <p:spPr>
          <a:xfrm>
            <a:off x="532973" y="1796189"/>
            <a:ext cx="5284236"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1" name="Text Placeholder 9">
            <a:extLst>
              <a:ext uri="{FF2B5EF4-FFF2-40B4-BE49-F238E27FC236}">
                <a16:creationId xmlns:a16="http://schemas.microsoft.com/office/drawing/2014/main" id="{F8F862B1-C26B-6F44-9FEF-DFC1DAFE043C}"/>
              </a:ext>
            </a:extLst>
          </p:cNvPr>
          <p:cNvSpPr>
            <a:spLocks noGrp="1"/>
          </p:cNvSpPr>
          <p:nvPr>
            <p:ph type="body" sz="quarter" idx="14" hasCustomPrompt="1"/>
          </p:nvPr>
        </p:nvSpPr>
        <p:spPr>
          <a:xfrm>
            <a:off x="6398571" y="1412145"/>
            <a:ext cx="5280000" cy="4609772"/>
          </a:xfrm>
          <a:prstGeom prst="rect">
            <a:avLst/>
          </a:prstGeom>
        </p:spPr>
        <p:txBody>
          <a:bodyPr anchor="t"/>
          <a:lstStyle>
            <a:lvl1pPr marL="380990" marR="0" indent="-380990" algn="l" defTabSz="1219170" rtl="0" eaLnBrk="1" fontAlgn="auto" latinLnBrk="0" hangingPunct="1">
              <a:lnSpc>
                <a:spcPct val="100000"/>
              </a:lnSpc>
              <a:spcBef>
                <a:spcPct val="20000"/>
              </a:spcBef>
              <a:spcAft>
                <a:spcPts val="0"/>
              </a:spcAft>
              <a:buClr>
                <a:srgbClr val="F3723D"/>
              </a:buClr>
              <a:buSzTx/>
              <a:buFont typeface="Arial" panose="020B0604020202020204" pitchFamily="34" charset="0"/>
              <a:buChar char="•"/>
              <a:tabLst/>
              <a:defRPr sz="2133" b="0" i="0" baseline="0">
                <a:solidFill>
                  <a:schemeClr val="tx1"/>
                </a:solidFill>
                <a:latin typeface="Kobern" pitchFamily="2" charset="77"/>
                <a:cs typeface="Arial" pitchFamily="34" charset="0"/>
              </a:defRPr>
            </a:lvl1pPr>
            <a:lvl2pPr latinLnBrk="0">
              <a:buSzPct val="70000"/>
              <a:defRPr sz="2133" b="0" i="0">
                <a:solidFill>
                  <a:schemeClr val="tx1">
                    <a:lumMod val="65000"/>
                    <a:lumOff val="35000"/>
                  </a:schemeClr>
                </a:solidFill>
                <a:latin typeface="Kobern" pitchFamily="2" charset="77"/>
              </a:defRPr>
            </a:lvl2pPr>
            <a:lvl3pPr marL="1142971" indent="0" latinLnBrk="0">
              <a:buFont typeface="Courier New" panose="02070309020205020404" pitchFamily="49" charset="0"/>
              <a:buNone/>
              <a:defRPr sz="1867" b="0" i="0">
                <a:solidFill>
                  <a:schemeClr val="tx1">
                    <a:lumMod val="65000"/>
                    <a:lumOff val="35000"/>
                  </a:schemeClr>
                </a:solidFill>
                <a:latin typeface="Kobern" pitchFamily="2" charset="77"/>
              </a:defRPr>
            </a:lvl3pPr>
          </a:lstStyle>
          <a:p>
            <a:pPr marL="380990" marR="0" lvl="0"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1</a:t>
            </a:r>
          </a:p>
          <a:p>
            <a:pPr marL="990575" marR="0" lvl="1"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2</a:t>
            </a:r>
          </a:p>
          <a:p>
            <a:pPr marL="1142971"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3</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endParaRPr lang="en-US" altLang="ko-KR"/>
          </a:p>
        </p:txBody>
      </p:sp>
    </p:spTree>
    <p:extLst>
      <p:ext uri="{BB962C8B-B14F-4D97-AF65-F5344CB8AC3E}">
        <p14:creationId xmlns:p14="http://schemas.microsoft.com/office/powerpoint/2010/main" val="229898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0F814-BEDA-827E-0982-401B4CA9CD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D55848-84E6-1C03-A343-89F9C8B57D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22F0FB-B88E-905E-8031-89D3799A41BB}"/>
              </a:ext>
            </a:extLst>
          </p:cNvPr>
          <p:cNvSpPr>
            <a:spLocks noGrp="1"/>
          </p:cNvSpPr>
          <p:nvPr>
            <p:ph type="dt" sz="half" idx="10"/>
          </p:nvPr>
        </p:nvSpPr>
        <p:spPr/>
        <p:txBody>
          <a:bodyPr/>
          <a:lstStyle/>
          <a:p>
            <a:fld id="{446B957B-0EFC-44D0-A1F5-22A4F6390C05}" type="datetimeFigureOut">
              <a:rPr lang="en-US" smtClean="0"/>
              <a:t>8/4/2023</a:t>
            </a:fld>
            <a:endParaRPr lang="en-US"/>
          </a:p>
        </p:txBody>
      </p:sp>
      <p:sp>
        <p:nvSpPr>
          <p:cNvPr id="5" name="Footer Placeholder 4">
            <a:extLst>
              <a:ext uri="{FF2B5EF4-FFF2-40B4-BE49-F238E27FC236}">
                <a16:creationId xmlns:a16="http://schemas.microsoft.com/office/drawing/2014/main" id="{3FDA7CC8-7745-D5F7-62D8-CE3D96BEEA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48E0C7-6071-3848-99E7-1E5D9DD7F3BB}"/>
              </a:ext>
            </a:extLst>
          </p:cNvPr>
          <p:cNvSpPr>
            <a:spLocks noGrp="1"/>
          </p:cNvSpPr>
          <p:nvPr>
            <p:ph type="sldNum" sz="quarter" idx="12"/>
          </p:nvPr>
        </p:nvSpPr>
        <p:spPr/>
        <p:txBody>
          <a:bodyPr/>
          <a:lstStyle/>
          <a:p>
            <a:fld id="{F9C094DE-91B6-4ED3-9232-173E5E863D59}" type="slidenum">
              <a:rPr lang="en-US" smtClean="0"/>
              <a:t>‹#›</a:t>
            </a:fld>
            <a:endParaRPr lang="en-US"/>
          </a:p>
        </p:txBody>
      </p:sp>
    </p:spTree>
    <p:extLst>
      <p:ext uri="{BB962C8B-B14F-4D97-AF65-F5344CB8AC3E}">
        <p14:creationId xmlns:p14="http://schemas.microsoft.com/office/powerpoint/2010/main" val="17771030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Basic">
    <p:spTree>
      <p:nvGrpSpPr>
        <p:cNvPr id="1" name=""/>
        <p:cNvGrpSpPr/>
        <p:nvPr/>
      </p:nvGrpSpPr>
      <p:grpSpPr>
        <a:xfrm>
          <a:off x="0" y="0"/>
          <a:ext cx="0" cy="0"/>
          <a:chOff x="0" y="0"/>
          <a:chExt cx="0" cy="0"/>
        </a:xfrm>
      </p:grpSpPr>
      <p:sp>
        <p:nvSpPr>
          <p:cNvPr id="17" name="Text Placeholder 9">
            <a:extLst>
              <a:ext uri="{FF2B5EF4-FFF2-40B4-BE49-F238E27FC236}">
                <a16:creationId xmlns:a16="http://schemas.microsoft.com/office/drawing/2014/main" id="{60DC9F55-940E-4622-9F6B-26C018CFE77D}"/>
              </a:ext>
            </a:extLst>
          </p:cNvPr>
          <p:cNvSpPr>
            <a:spLocks noGrp="1"/>
          </p:cNvSpPr>
          <p:nvPr>
            <p:ph type="body" sz="quarter" idx="12" hasCustomPrompt="1"/>
          </p:nvPr>
        </p:nvSpPr>
        <p:spPr>
          <a:xfrm>
            <a:off x="532972" y="452670"/>
            <a:ext cx="11137237" cy="768085"/>
          </a:xfrm>
          <a:prstGeom prst="rect">
            <a:avLst/>
          </a:prstGeom>
        </p:spPr>
        <p:txBody>
          <a:bodyPr anchor="t"/>
          <a:lstStyle>
            <a:lvl1pPr marL="0" indent="0" algn="l" latinLnBrk="0">
              <a:spcBef>
                <a:spcPts val="0"/>
              </a:spcBef>
              <a:buNone/>
              <a:defRPr sz="3733" b="0" i="0" baseline="0">
                <a:solidFill>
                  <a:srgbClr val="2B347A"/>
                </a:solidFill>
                <a:latin typeface="Kobern" pitchFamily="2" charset="77"/>
                <a:cs typeface="Arial" pitchFamily="34" charset="0"/>
              </a:defRPr>
            </a:lvl1pPr>
          </a:lstStyle>
          <a:p>
            <a:pPr lvl="0"/>
            <a:r>
              <a:rPr lang="en-US" altLang="ko-KR"/>
              <a:t>Title</a:t>
            </a:r>
          </a:p>
        </p:txBody>
      </p:sp>
      <p:sp>
        <p:nvSpPr>
          <p:cNvPr id="7" name="TextBox 6">
            <a:extLst>
              <a:ext uri="{FF2B5EF4-FFF2-40B4-BE49-F238E27FC236}">
                <a16:creationId xmlns:a16="http://schemas.microsoft.com/office/drawing/2014/main" id="{4C1A6477-6D97-3442-892D-A6AD503C1A8E}"/>
              </a:ext>
            </a:extLst>
          </p:cNvPr>
          <p:cNvSpPr txBox="1"/>
          <p:nvPr userDrawn="1"/>
        </p:nvSpPr>
        <p:spPr>
          <a:xfrm>
            <a:off x="3881239" y="6506063"/>
            <a:ext cx="4511147"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all" spc="267" baseline="0">
                <a:solidFill>
                  <a:schemeClr val="tx1">
                    <a:lumMod val="50000"/>
                    <a:lumOff val="50000"/>
                  </a:schemeClr>
                </a:solidFill>
                <a:latin typeface="Kobern" pitchFamily="2" charset="77"/>
                <a:ea typeface="Cambria Math" panose="02040503050406030204" pitchFamily="18" charset="0"/>
              </a:rPr>
              <a:t>Strictly Privileged &amp; Confidential </a:t>
            </a:r>
          </a:p>
        </p:txBody>
      </p:sp>
      <p:sp>
        <p:nvSpPr>
          <p:cNvPr id="8" name="TextBox 7">
            <a:extLst>
              <a:ext uri="{FF2B5EF4-FFF2-40B4-BE49-F238E27FC236}">
                <a16:creationId xmlns:a16="http://schemas.microsoft.com/office/drawing/2014/main" id="{354D955E-2CDB-6846-9524-7ABE8B4FEDB8}"/>
              </a:ext>
            </a:extLst>
          </p:cNvPr>
          <p:cNvSpPr txBox="1"/>
          <p:nvPr userDrawn="1"/>
        </p:nvSpPr>
        <p:spPr>
          <a:xfrm>
            <a:off x="25301" y="6506063"/>
            <a:ext cx="3382400" cy="2565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2020 | Lakshmikumaran &amp; Sridharan</a:t>
            </a:r>
          </a:p>
        </p:txBody>
      </p:sp>
      <p:sp>
        <p:nvSpPr>
          <p:cNvPr id="10" name="TextBox 9">
            <a:extLst>
              <a:ext uri="{FF2B5EF4-FFF2-40B4-BE49-F238E27FC236}">
                <a16:creationId xmlns:a16="http://schemas.microsoft.com/office/drawing/2014/main" id="{F14ED0B9-4603-FD48-ADFA-62F886256D74}"/>
              </a:ext>
            </a:extLst>
          </p:cNvPr>
          <p:cNvSpPr txBox="1"/>
          <p:nvPr userDrawn="1"/>
        </p:nvSpPr>
        <p:spPr>
          <a:xfrm>
            <a:off x="9689207" y="6506063"/>
            <a:ext cx="2496277"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a:t>
            </a:r>
            <a:fld id="{C3E422BB-8672-794B-8219-0F273464E628}" type="slidenum">
              <a:rPr lang="en-US" sz="1067" b="0" i="0" cap="none" spc="133" baseline="0" smtClean="0">
                <a:solidFill>
                  <a:schemeClr val="tx1">
                    <a:lumMod val="50000"/>
                    <a:lumOff val="50000"/>
                  </a:schemeClr>
                </a:solidFill>
                <a:latin typeface="Kobern" pitchFamily="2" charset="77"/>
                <a:ea typeface="Cambria Math" panose="02040503050406030204" pitchFamily="18" charset="0"/>
              </a:rPr>
              <a:pPr marL="0" marR="0" lvl="0" indent="0" algn="r" defTabSz="1219170" rtl="0" eaLnBrk="1" fontAlgn="auto" latinLnBrk="0" hangingPunct="1">
                <a:lnSpc>
                  <a:spcPct val="100000"/>
                </a:lnSpc>
                <a:spcBef>
                  <a:spcPts val="0"/>
                </a:spcBef>
                <a:spcAft>
                  <a:spcPts val="0"/>
                </a:spcAft>
                <a:buClrTx/>
                <a:buSzTx/>
                <a:buFontTx/>
                <a:buNone/>
                <a:tabLst/>
                <a:defRPr/>
              </a:pPr>
              <a:t>‹#›</a:t>
            </a:fld>
            <a:endParaRPr lang="en-US" sz="1067" b="0" i="0" cap="none" spc="133" baseline="0">
              <a:solidFill>
                <a:schemeClr val="tx1">
                  <a:lumMod val="50000"/>
                  <a:lumOff val="50000"/>
                </a:schemeClr>
              </a:solidFill>
              <a:latin typeface="Kobern" pitchFamily="2" charset="77"/>
              <a:ea typeface="Cambria Math" panose="02040503050406030204" pitchFamily="18" charset="0"/>
            </a:endParaRPr>
          </a:p>
        </p:txBody>
      </p:sp>
      <p:sp>
        <p:nvSpPr>
          <p:cNvPr id="22" name="Text Placeholder 9">
            <a:extLst>
              <a:ext uri="{FF2B5EF4-FFF2-40B4-BE49-F238E27FC236}">
                <a16:creationId xmlns:a16="http://schemas.microsoft.com/office/drawing/2014/main" id="{5E33886A-BF62-0B4B-AFF1-D8CF52361CB4}"/>
              </a:ext>
            </a:extLst>
          </p:cNvPr>
          <p:cNvSpPr>
            <a:spLocks noGrp="1"/>
          </p:cNvSpPr>
          <p:nvPr>
            <p:ph type="body" sz="quarter" idx="15" hasCustomPrompt="1"/>
          </p:nvPr>
        </p:nvSpPr>
        <p:spPr>
          <a:xfrm>
            <a:off x="6390209" y="1971704"/>
            <a:ext cx="5280000" cy="4050213"/>
          </a:xfrm>
          <a:prstGeom prst="rect">
            <a:avLst/>
          </a:prstGeom>
        </p:spPr>
        <p:txBody>
          <a:bodyPr anchor="t"/>
          <a:lstStyle>
            <a:lvl1pPr marL="0" marR="0" indent="0" algn="l" defTabSz="1219170" rtl="0" eaLnBrk="1" fontAlgn="auto" latinLnBrk="0" hangingPunct="1">
              <a:lnSpc>
                <a:spcPct val="100000"/>
              </a:lnSpc>
              <a:spcBef>
                <a:spcPct val="20000"/>
              </a:spcBef>
              <a:spcAft>
                <a:spcPts val="0"/>
              </a:spcAft>
              <a:buClr>
                <a:srgbClr val="F3723D"/>
              </a:buClr>
              <a:buSzTx/>
              <a:buFontTx/>
              <a:buNone/>
              <a:tabLst/>
              <a:defRPr sz="2133" b="0" i="0" baseline="0">
                <a:solidFill>
                  <a:schemeClr val="tx1"/>
                </a:solidFill>
                <a:latin typeface="Kobern" pitchFamily="2" charset="77"/>
                <a:cs typeface="Arial" pitchFamily="34" charset="0"/>
              </a:defRPr>
            </a:lvl1pPr>
            <a:lvl2pPr latinLnBrk="0">
              <a:buSzPct val="70000"/>
              <a:defRPr sz="2133" b="0" i="0">
                <a:solidFill>
                  <a:schemeClr val="tx1">
                    <a:lumMod val="65000"/>
                    <a:lumOff val="35000"/>
                  </a:schemeClr>
                </a:solidFill>
                <a:latin typeface="Kobern" pitchFamily="2" charset="77"/>
              </a:defRPr>
            </a:lvl2pPr>
            <a:lvl3pPr marL="1142971" indent="0" latinLnBrk="0">
              <a:buFont typeface="Courier New" panose="02070309020205020404" pitchFamily="49" charset="0"/>
              <a:buNone/>
              <a:defRPr sz="1867" b="0" i="0">
                <a:solidFill>
                  <a:schemeClr val="tx1">
                    <a:lumMod val="65000"/>
                    <a:lumOff val="35000"/>
                  </a:schemeClr>
                </a:solidFill>
                <a:latin typeface="Kobern" pitchFamily="2" charset="77"/>
              </a:defRPr>
            </a:lvl3pPr>
          </a:lstStyle>
          <a:p>
            <a:pPr marL="380990" marR="0" lvl="0"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1</a:t>
            </a:r>
          </a:p>
          <a:p>
            <a:pPr marL="1371566" marR="0" lvl="1"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2</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3</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endParaRPr lang="en-US" altLang="ko-KR"/>
          </a:p>
        </p:txBody>
      </p:sp>
      <p:sp>
        <p:nvSpPr>
          <p:cNvPr id="23" name="Text Placeholder 9">
            <a:extLst>
              <a:ext uri="{FF2B5EF4-FFF2-40B4-BE49-F238E27FC236}">
                <a16:creationId xmlns:a16="http://schemas.microsoft.com/office/drawing/2014/main" id="{761C43C4-B06F-A045-A647-A936F3E47CB2}"/>
              </a:ext>
            </a:extLst>
          </p:cNvPr>
          <p:cNvSpPr>
            <a:spLocks noGrp="1"/>
          </p:cNvSpPr>
          <p:nvPr>
            <p:ph type="body" sz="quarter" idx="16" hasCustomPrompt="1"/>
          </p:nvPr>
        </p:nvSpPr>
        <p:spPr>
          <a:xfrm>
            <a:off x="6379030" y="1412145"/>
            <a:ext cx="5291181" cy="283857"/>
          </a:xfrm>
          <a:prstGeom prst="rect">
            <a:avLst/>
          </a:prstGeom>
        </p:spPr>
        <p:txBody>
          <a:bodyPr anchor="t"/>
          <a:lstStyle>
            <a:lvl1pPr marL="0" marR="0" indent="0" algn="l" defTabSz="1219170" rtl="0" eaLnBrk="1" fontAlgn="auto" latinLnBrk="0" hangingPunct="1">
              <a:lnSpc>
                <a:spcPct val="100000"/>
              </a:lnSpc>
              <a:spcBef>
                <a:spcPts val="0"/>
              </a:spcBef>
              <a:spcAft>
                <a:spcPts val="0"/>
              </a:spcAft>
              <a:buClrTx/>
              <a:buSzTx/>
              <a:buFont typeface="Arial" pitchFamily="34" charset="0"/>
              <a:buNone/>
              <a:tabLst/>
              <a:defRPr sz="1867" b="1" i="0" cap="all" spc="133" baseline="0">
                <a:solidFill>
                  <a:schemeClr val="tx1">
                    <a:lumMod val="65000"/>
                    <a:lumOff val="35000"/>
                  </a:schemeClr>
                </a:solidFill>
                <a:latin typeface="Kobern DemiBold" pitchFamily="2" charset="77"/>
                <a:cs typeface="Arial" pitchFamily="34" charset="0"/>
              </a:defRPr>
            </a:lvl1pPr>
          </a:lstStyle>
          <a:p>
            <a:pPr marL="0" marR="0" lvl="0" indent="0" algn="l" defTabSz="1219170" rtl="0" eaLnBrk="1" fontAlgn="auto" latinLnBrk="0" hangingPunct="1">
              <a:lnSpc>
                <a:spcPct val="100000"/>
              </a:lnSpc>
              <a:spcBef>
                <a:spcPts val="0"/>
              </a:spcBef>
              <a:spcAft>
                <a:spcPts val="0"/>
              </a:spcAft>
              <a:buClrTx/>
              <a:buSzTx/>
              <a:buFont typeface="Arial" pitchFamily="34" charset="0"/>
              <a:buNone/>
              <a:tabLst/>
              <a:defRPr/>
            </a:pPr>
            <a:r>
              <a:rPr lang="en-US" altLang="ko-KR"/>
              <a:t>text</a:t>
            </a:r>
          </a:p>
        </p:txBody>
      </p:sp>
      <p:cxnSp>
        <p:nvCxnSpPr>
          <p:cNvPr id="24" name="Straight Connector 23">
            <a:extLst>
              <a:ext uri="{FF2B5EF4-FFF2-40B4-BE49-F238E27FC236}">
                <a16:creationId xmlns:a16="http://schemas.microsoft.com/office/drawing/2014/main" id="{EDC89363-996C-5046-B5E7-3A70C5B6D07A}"/>
              </a:ext>
            </a:extLst>
          </p:cNvPr>
          <p:cNvCxnSpPr>
            <a:cxnSpLocks/>
          </p:cNvCxnSpPr>
          <p:nvPr userDrawn="1"/>
        </p:nvCxnSpPr>
        <p:spPr>
          <a:xfrm>
            <a:off x="6385974" y="1796189"/>
            <a:ext cx="5284236"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1" name="Text Placeholder 9">
            <a:extLst>
              <a:ext uri="{FF2B5EF4-FFF2-40B4-BE49-F238E27FC236}">
                <a16:creationId xmlns:a16="http://schemas.microsoft.com/office/drawing/2014/main" id="{EAE987B5-7D04-224D-B68E-F38F1AACF0B6}"/>
              </a:ext>
            </a:extLst>
          </p:cNvPr>
          <p:cNvSpPr>
            <a:spLocks noGrp="1"/>
          </p:cNvSpPr>
          <p:nvPr>
            <p:ph type="body" sz="quarter" idx="14" hasCustomPrompt="1"/>
          </p:nvPr>
        </p:nvSpPr>
        <p:spPr>
          <a:xfrm>
            <a:off x="527381" y="1412145"/>
            <a:ext cx="5280000" cy="4609772"/>
          </a:xfrm>
          <a:prstGeom prst="rect">
            <a:avLst/>
          </a:prstGeom>
        </p:spPr>
        <p:txBody>
          <a:bodyPr anchor="t"/>
          <a:lstStyle>
            <a:lvl1pPr marL="380990" marR="0" indent="-380990" algn="l" defTabSz="1219170" rtl="0" eaLnBrk="1" fontAlgn="auto" latinLnBrk="0" hangingPunct="1">
              <a:lnSpc>
                <a:spcPct val="100000"/>
              </a:lnSpc>
              <a:spcBef>
                <a:spcPct val="20000"/>
              </a:spcBef>
              <a:spcAft>
                <a:spcPts val="0"/>
              </a:spcAft>
              <a:buClr>
                <a:srgbClr val="F3723D"/>
              </a:buClr>
              <a:buSzTx/>
              <a:buFont typeface="Arial" panose="020B0604020202020204" pitchFamily="34" charset="0"/>
              <a:buChar char="•"/>
              <a:tabLst/>
              <a:defRPr sz="2133" b="0" i="0" baseline="0">
                <a:solidFill>
                  <a:schemeClr val="tx1"/>
                </a:solidFill>
                <a:latin typeface="Kobern" pitchFamily="2" charset="77"/>
                <a:cs typeface="Arial" pitchFamily="34" charset="0"/>
              </a:defRPr>
            </a:lvl1pPr>
            <a:lvl2pPr latinLnBrk="0">
              <a:buSzPct val="70000"/>
              <a:defRPr sz="2133" b="0" i="0">
                <a:solidFill>
                  <a:schemeClr val="tx1">
                    <a:lumMod val="65000"/>
                    <a:lumOff val="35000"/>
                  </a:schemeClr>
                </a:solidFill>
                <a:latin typeface="Kobern" pitchFamily="2" charset="77"/>
              </a:defRPr>
            </a:lvl2pPr>
            <a:lvl3pPr marL="1142971" indent="0" latinLnBrk="0">
              <a:buFont typeface="Courier New" panose="02070309020205020404" pitchFamily="49" charset="0"/>
              <a:buNone/>
              <a:defRPr sz="1867" b="0" i="0">
                <a:solidFill>
                  <a:schemeClr val="tx1">
                    <a:lumMod val="65000"/>
                    <a:lumOff val="35000"/>
                  </a:schemeClr>
                </a:solidFill>
                <a:latin typeface="Kobern" pitchFamily="2" charset="77"/>
              </a:defRPr>
            </a:lvl3pPr>
          </a:lstStyle>
          <a:p>
            <a:pPr marL="380990" marR="0" lvl="0"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1</a:t>
            </a:r>
          </a:p>
          <a:p>
            <a:pPr marL="990575" marR="0" lvl="1"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2</a:t>
            </a:r>
          </a:p>
          <a:p>
            <a:pPr marL="1142971"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3</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endParaRPr lang="en-US" altLang="ko-KR"/>
          </a:p>
        </p:txBody>
      </p:sp>
    </p:spTree>
    <p:extLst>
      <p:ext uri="{BB962C8B-B14F-4D97-AF65-F5344CB8AC3E}">
        <p14:creationId xmlns:p14="http://schemas.microsoft.com/office/powerpoint/2010/main" val="27464643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Basic">
    <p:spTree>
      <p:nvGrpSpPr>
        <p:cNvPr id="1" name=""/>
        <p:cNvGrpSpPr/>
        <p:nvPr/>
      </p:nvGrpSpPr>
      <p:grpSpPr>
        <a:xfrm>
          <a:off x="0" y="0"/>
          <a:ext cx="0" cy="0"/>
          <a:chOff x="0" y="0"/>
          <a:chExt cx="0" cy="0"/>
        </a:xfrm>
      </p:grpSpPr>
      <p:sp>
        <p:nvSpPr>
          <p:cNvPr id="13" name="Text Placeholder 9">
            <a:extLst>
              <a:ext uri="{FF2B5EF4-FFF2-40B4-BE49-F238E27FC236}">
                <a16:creationId xmlns:a16="http://schemas.microsoft.com/office/drawing/2014/main" id="{D281CFFB-ADF8-4F00-83B1-380F5B0E0C43}"/>
              </a:ext>
            </a:extLst>
          </p:cNvPr>
          <p:cNvSpPr>
            <a:spLocks noGrp="1"/>
          </p:cNvSpPr>
          <p:nvPr>
            <p:ph type="body" sz="quarter" idx="11" hasCustomPrompt="1"/>
          </p:nvPr>
        </p:nvSpPr>
        <p:spPr>
          <a:xfrm>
            <a:off x="532972" y="1972336"/>
            <a:ext cx="5280000" cy="4049581"/>
          </a:xfrm>
          <a:prstGeom prst="rect">
            <a:avLst/>
          </a:prstGeom>
        </p:spPr>
        <p:txBody>
          <a:bodyPr anchor="t"/>
          <a:lstStyle>
            <a:lvl1pPr marL="0" marR="0" indent="0" algn="l" defTabSz="1219170" rtl="0" eaLnBrk="1" fontAlgn="auto" latinLnBrk="0" hangingPunct="1">
              <a:lnSpc>
                <a:spcPct val="100000"/>
              </a:lnSpc>
              <a:spcBef>
                <a:spcPct val="20000"/>
              </a:spcBef>
              <a:spcAft>
                <a:spcPts val="0"/>
              </a:spcAft>
              <a:buClr>
                <a:srgbClr val="F3723D"/>
              </a:buClr>
              <a:buSzTx/>
              <a:buFontTx/>
              <a:buNone/>
              <a:tabLst/>
              <a:defRPr sz="2133" b="0" i="0" baseline="0">
                <a:solidFill>
                  <a:schemeClr val="tx1"/>
                </a:solidFill>
                <a:latin typeface="Kobern" pitchFamily="2" charset="77"/>
                <a:cs typeface="Arial" pitchFamily="34" charset="0"/>
              </a:defRPr>
            </a:lvl1pPr>
            <a:lvl2pPr latinLnBrk="0">
              <a:buSzPct val="70000"/>
              <a:defRPr sz="2133" b="0" i="0">
                <a:solidFill>
                  <a:schemeClr val="tx1">
                    <a:lumMod val="65000"/>
                    <a:lumOff val="35000"/>
                  </a:schemeClr>
                </a:solidFill>
                <a:latin typeface="Kobern" pitchFamily="2" charset="77"/>
              </a:defRPr>
            </a:lvl2pPr>
            <a:lvl3pPr marL="1142971" indent="0" latinLnBrk="0">
              <a:buFont typeface="Courier New" panose="02070309020205020404" pitchFamily="49" charset="0"/>
              <a:buNone/>
              <a:defRPr sz="1867" b="0" i="0">
                <a:solidFill>
                  <a:schemeClr val="tx1">
                    <a:lumMod val="65000"/>
                    <a:lumOff val="35000"/>
                  </a:schemeClr>
                </a:solidFill>
                <a:latin typeface="Kobern" pitchFamily="2" charset="77"/>
              </a:defRPr>
            </a:lvl3pPr>
          </a:lstStyle>
          <a:p>
            <a:pPr marL="380990" marR="0" lvl="0"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1</a:t>
            </a:r>
          </a:p>
          <a:p>
            <a:pPr marL="1371566" marR="0" lvl="1"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2</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3</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endParaRPr lang="en-US" altLang="ko-KR"/>
          </a:p>
        </p:txBody>
      </p:sp>
      <p:sp>
        <p:nvSpPr>
          <p:cNvPr id="7" name="TextBox 6">
            <a:extLst>
              <a:ext uri="{FF2B5EF4-FFF2-40B4-BE49-F238E27FC236}">
                <a16:creationId xmlns:a16="http://schemas.microsoft.com/office/drawing/2014/main" id="{4C1A6477-6D97-3442-892D-A6AD503C1A8E}"/>
              </a:ext>
            </a:extLst>
          </p:cNvPr>
          <p:cNvSpPr txBox="1"/>
          <p:nvPr userDrawn="1"/>
        </p:nvSpPr>
        <p:spPr>
          <a:xfrm>
            <a:off x="3881239" y="6506063"/>
            <a:ext cx="4511147"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all" spc="267" baseline="0">
                <a:solidFill>
                  <a:schemeClr val="tx1">
                    <a:lumMod val="50000"/>
                    <a:lumOff val="50000"/>
                  </a:schemeClr>
                </a:solidFill>
                <a:latin typeface="Kobern" pitchFamily="2" charset="77"/>
                <a:ea typeface="Cambria Math" panose="02040503050406030204" pitchFamily="18" charset="0"/>
              </a:rPr>
              <a:t>Strictly Privileged &amp; Confidential </a:t>
            </a:r>
          </a:p>
        </p:txBody>
      </p:sp>
      <p:sp>
        <p:nvSpPr>
          <p:cNvPr id="8" name="TextBox 7">
            <a:extLst>
              <a:ext uri="{FF2B5EF4-FFF2-40B4-BE49-F238E27FC236}">
                <a16:creationId xmlns:a16="http://schemas.microsoft.com/office/drawing/2014/main" id="{354D955E-2CDB-6846-9524-7ABE8B4FEDB8}"/>
              </a:ext>
            </a:extLst>
          </p:cNvPr>
          <p:cNvSpPr txBox="1"/>
          <p:nvPr userDrawn="1"/>
        </p:nvSpPr>
        <p:spPr>
          <a:xfrm>
            <a:off x="25301" y="6506063"/>
            <a:ext cx="3382400" cy="2565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2020 | Lakshmikumaran &amp; Sridharan</a:t>
            </a:r>
          </a:p>
        </p:txBody>
      </p:sp>
      <p:sp>
        <p:nvSpPr>
          <p:cNvPr id="10" name="TextBox 9">
            <a:extLst>
              <a:ext uri="{FF2B5EF4-FFF2-40B4-BE49-F238E27FC236}">
                <a16:creationId xmlns:a16="http://schemas.microsoft.com/office/drawing/2014/main" id="{F14ED0B9-4603-FD48-ADFA-62F886256D74}"/>
              </a:ext>
            </a:extLst>
          </p:cNvPr>
          <p:cNvSpPr txBox="1"/>
          <p:nvPr userDrawn="1"/>
        </p:nvSpPr>
        <p:spPr>
          <a:xfrm>
            <a:off x="9689207" y="6506063"/>
            <a:ext cx="2496277"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a:t>
            </a:r>
            <a:fld id="{C3E422BB-8672-794B-8219-0F273464E628}" type="slidenum">
              <a:rPr lang="en-US" sz="1067" b="0" i="0" cap="none" spc="133" baseline="0" smtClean="0">
                <a:solidFill>
                  <a:schemeClr val="tx1">
                    <a:lumMod val="50000"/>
                    <a:lumOff val="50000"/>
                  </a:schemeClr>
                </a:solidFill>
                <a:latin typeface="Kobern" pitchFamily="2" charset="77"/>
                <a:ea typeface="Cambria Math" panose="02040503050406030204" pitchFamily="18" charset="0"/>
              </a:rPr>
              <a:pPr marL="0" marR="0" lvl="0" indent="0" algn="r" defTabSz="1219170" rtl="0" eaLnBrk="1" fontAlgn="auto" latinLnBrk="0" hangingPunct="1">
                <a:lnSpc>
                  <a:spcPct val="100000"/>
                </a:lnSpc>
                <a:spcBef>
                  <a:spcPts val="0"/>
                </a:spcBef>
                <a:spcAft>
                  <a:spcPts val="0"/>
                </a:spcAft>
                <a:buClrTx/>
                <a:buSzTx/>
                <a:buFontTx/>
                <a:buNone/>
                <a:tabLst/>
                <a:defRPr/>
              </a:pPr>
              <a:t>‹#›</a:t>
            </a:fld>
            <a:endParaRPr lang="en-US" sz="1067" b="0" i="0" cap="none" spc="133" baseline="0">
              <a:solidFill>
                <a:schemeClr val="tx1">
                  <a:lumMod val="50000"/>
                  <a:lumOff val="50000"/>
                </a:schemeClr>
              </a:solidFill>
              <a:latin typeface="Kobern" pitchFamily="2" charset="77"/>
              <a:ea typeface="Cambria Math" panose="02040503050406030204" pitchFamily="18" charset="0"/>
            </a:endParaRPr>
          </a:p>
        </p:txBody>
      </p:sp>
      <p:sp>
        <p:nvSpPr>
          <p:cNvPr id="11" name="Text Placeholder 9">
            <a:extLst>
              <a:ext uri="{FF2B5EF4-FFF2-40B4-BE49-F238E27FC236}">
                <a16:creationId xmlns:a16="http://schemas.microsoft.com/office/drawing/2014/main" id="{47B40167-FB61-3341-81E1-87A31085E8E2}"/>
              </a:ext>
            </a:extLst>
          </p:cNvPr>
          <p:cNvSpPr>
            <a:spLocks noGrp="1"/>
          </p:cNvSpPr>
          <p:nvPr>
            <p:ph type="body" sz="quarter" idx="14" hasCustomPrompt="1"/>
          </p:nvPr>
        </p:nvSpPr>
        <p:spPr>
          <a:xfrm>
            <a:off x="521792" y="1412777"/>
            <a:ext cx="5291181" cy="283857"/>
          </a:xfrm>
          <a:prstGeom prst="rect">
            <a:avLst/>
          </a:prstGeom>
        </p:spPr>
        <p:txBody>
          <a:bodyPr anchor="t"/>
          <a:lstStyle>
            <a:lvl1pPr marL="0" marR="0" indent="0" algn="l" defTabSz="1219170" rtl="0" eaLnBrk="1" fontAlgn="auto" latinLnBrk="0" hangingPunct="1">
              <a:lnSpc>
                <a:spcPct val="100000"/>
              </a:lnSpc>
              <a:spcBef>
                <a:spcPts val="0"/>
              </a:spcBef>
              <a:spcAft>
                <a:spcPts val="0"/>
              </a:spcAft>
              <a:buClrTx/>
              <a:buSzTx/>
              <a:buFont typeface="Arial" pitchFamily="34" charset="0"/>
              <a:buNone/>
              <a:tabLst/>
              <a:defRPr sz="1867" b="1" i="0" cap="all" spc="133" baseline="0">
                <a:solidFill>
                  <a:schemeClr val="tx1">
                    <a:lumMod val="65000"/>
                    <a:lumOff val="35000"/>
                  </a:schemeClr>
                </a:solidFill>
                <a:latin typeface="Kobern DemiBold" pitchFamily="2" charset="77"/>
                <a:cs typeface="Arial" pitchFamily="34" charset="0"/>
              </a:defRPr>
            </a:lvl1pPr>
          </a:lstStyle>
          <a:p>
            <a:pPr marL="0" marR="0" lvl="0" indent="0" algn="l" defTabSz="1219170" rtl="0" eaLnBrk="1" fontAlgn="auto" latinLnBrk="0" hangingPunct="1">
              <a:lnSpc>
                <a:spcPct val="100000"/>
              </a:lnSpc>
              <a:spcBef>
                <a:spcPts val="0"/>
              </a:spcBef>
              <a:spcAft>
                <a:spcPts val="0"/>
              </a:spcAft>
              <a:buClrTx/>
              <a:buSzTx/>
              <a:buFont typeface="Arial" pitchFamily="34" charset="0"/>
              <a:buNone/>
              <a:tabLst/>
              <a:defRPr/>
            </a:pPr>
            <a:r>
              <a:rPr lang="en-US" altLang="ko-KR"/>
              <a:t>text</a:t>
            </a:r>
          </a:p>
        </p:txBody>
      </p:sp>
      <p:cxnSp>
        <p:nvCxnSpPr>
          <p:cNvPr id="16" name="Straight Connector 15">
            <a:extLst>
              <a:ext uri="{FF2B5EF4-FFF2-40B4-BE49-F238E27FC236}">
                <a16:creationId xmlns:a16="http://schemas.microsoft.com/office/drawing/2014/main" id="{52585D88-D717-B14B-8824-ACE399EE657B}"/>
              </a:ext>
            </a:extLst>
          </p:cNvPr>
          <p:cNvCxnSpPr>
            <a:cxnSpLocks/>
          </p:cNvCxnSpPr>
          <p:nvPr userDrawn="1"/>
        </p:nvCxnSpPr>
        <p:spPr>
          <a:xfrm>
            <a:off x="528737" y="1796821"/>
            <a:ext cx="5284236"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8" name="Text Placeholder 9">
            <a:extLst>
              <a:ext uri="{FF2B5EF4-FFF2-40B4-BE49-F238E27FC236}">
                <a16:creationId xmlns:a16="http://schemas.microsoft.com/office/drawing/2014/main" id="{702A00F0-7214-AC49-8644-6CBD914A3328}"/>
              </a:ext>
            </a:extLst>
          </p:cNvPr>
          <p:cNvSpPr>
            <a:spLocks noGrp="1"/>
          </p:cNvSpPr>
          <p:nvPr>
            <p:ph type="body" sz="quarter" idx="15" hasCustomPrompt="1"/>
          </p:nvPr>
        </p:nvSpPr>
        <p:spPr>
          <a:xfrm>
            <a:off x="6390209" y="1972336"/>
            <a:ext cx="5280000" cy="4049581"/>
          </a:xfrm>
          <a:prstGeom prst="rect">
            <a:avLst/>
          </a:prstGeom>
        </p:spPr>
        <p:txBody>
          <a:bodyPr anchor="t"/>
          <a:lstStyle>
            <a:lvl1pPr marL="0" marR="0" indent="0" algn="l" defTabSz="1219170" rtl="0" eaLnBrk="1" fontAlgn="auto" latinLnBrk="0" hangingPunct="1">
              <a:lnSpc>
                <a:spcPct val="100000"/>
              </a:lnSpc>
              <a:spcBef>
                <a:spcPct val="20000"/>
              </a:spcBef>
              <a:spcAft>
                <a:spcPts val="0"/>
              </a:spcAft>
              <a:buClr>
                <a:srgbClr val="F3723D"/>
              </a:buClr>
              <a:buSzTx/>
              <a:buFontTx/>
              <a:buNone/>
              <a:tabLst/>
              <a:defRPr sz="2133" b="0" i="0" baseline="0">
                <a:solidFill>
                  <a:schemeClr val="tx1"/>
                </a:solidFill>
                <a:latin typeface="Kobern" pitchFamily="2" charset="77"/>
                <a:cs typeface="Arial" pitchFamily="34" charset="0"/>
              </a:defRPr>
            </a:lvl1pPr>
            <a:lvl2pPr latinLnBrk="0">
              <a:buSzPct val="70000"/>
              <a:defRPr sz="2133" b="0" i="0">
                <a:solidFill>
                  <a:schemeClr val="tx1">
                    <a:lumMod val="65000"/>
                    <a:lumOff val="35000"/>
                  </a:schemeClr>
                </a:solidFill>
                <a:latin typeface="Kobern" pitchFamily="2" charset="77"/>
              </a:defRPr>
            </a:lvl2pPr>
            <a:lvl3pPr marL="1142971" indent="0" latinLnBrk="0">
              <a:buFont typeface="Courier New" panose="02070309020205020404" pitchFamily="49" charset="0"/>
              <a:buNone/>
              <a:defRPr sz="1867" b="0" i="0">
                <a:solidFill>
                  <a:schemeClr val="tx1">
                    <a:lumMod val="65000"/>
                    <a:lumOff val="35000"/>
                  </a:schemeClr>
                </a:solidFill>
                <a:latin typeface="Kobern" pitchFamily="2" charset="77"/>
              </a:defRPr>
            </a:lvl3pPr>
          </a:lstStyle>
          <a:p>
            <a:pPr marL="380990" marR="0" lvl="0"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1</a:t>
            </a:r>
          </a:p>
          <a:p>
            <a:pPr marL="1371566" marR="0" lvl="1"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2</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3</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endParaRPr lang="en-US" altLang="ko-KR"/>
          </a:p>
        </p:txBody>
      </p:sp>
      <p:sp>
        <p:nvSpPr>
          <p:cNvPr id="19" name="Text Placeholder 9">
            <a:extLst>
              <a:ext uri="{FF2B5EF4-FFF2-40B4-BE49-F238E27FC236}">
                <a16:creationId xmlns:a16="http://schemas.microsoft.com/office/drawing/2014/main" id="{77948124-C039-E141-8F31-B6ABCDCEA698}"/>
              </a:ext>
            </a:extLst>
          </p:cNvPr>
          <p:cNvSpPr>
            <a:spLocks noGrp="1"/>
          </p:cNvSpPr>
          <p:nvPr>
            <p:ph type="body" sz="quarter" idx="16" hasCustomPrompt="1"/>
          </p:nvPr>
        </p:nvSpPr>
        <p:spPr>
          <a:xfrm>
            <a:off x="6379030" y="1412777"/>
            <a:ext cx="5291181" cy="283857"/>
          </a:xfrm>
          <a:prstGeom prst="rect">
            <a:avLst/>
          </a:prstGeom>
        </p:spPr>
        <p:txBody>
          <a:bodyPr anchor="t"/>
          <a:lstStyle>
            <a:lvl1pPr marL="0" marR="0" indent="0" algn="l" defTabSz="1219170" rtl="0" eaLnBrk="1" fontAlgn="auto" latinLnBrk="0" hangingPunct="1">
              <a:lnSpc>
                <a:spcPct val="100000"/>
              </a:lnSpc>
              <a:spcBef>
                <a:spcPts val="0"/>
              </a:spcBef>
              <a:spcAft>
                <a:spcPts val="0"/>
              </a:spcAft>
              <a:buClrTx/>
              <a:buSzTx/>
              <a:buFont typeface="Arial" pitchFamily="34" charset="0"/>
              <a:buNone/>
              <a:tabLst/>
              <a:defRPr sz="1867" b="1" i="0" cap="all" spc="133" baseline="0">
                <a:solidFill>
                  <a:schemeClr val="tx1">
                    <a:lumMod val="65000"/>
                    <a:lumOff val="35000"/>
                  </a:schemeClr>
                </a:solidFill>
                <a:latin typeface="Kobern DemiBold" pitchFamily="2" charset="77"/>
                <a:cs typeface="Arial" pitchFamily="34" charset="0"/>
              </a:defRPr>
            </a:lvl1pPr>
          </a:lstStyle>
          <a:p>
            <a:pPr marL="0" marR="0" lvl="0" indent="0" algn="l" defTabSz="1219170" rtl="0" eaLnBrk="1" fontAlgn="auto" latinLnBrk="0" hangingPunct="1">
              <a:lnSpc>
                <a:spcPct val="100000"/>
              </a:lnSpc>
              <a:spcBef>
                <a:spcPts val="0"/>
              </a:spcBef>
              <a:spcAft>
                <a:spcPts val="0"/>
              </a:spcAft>
              <a:buClrTx/>
              <a:buSzTx/>
              <a:buFont typeface="Arial" pitchFamily="34" charset="0"/>
              <a:buNone/>
              <a:tabLst/>
              <a:defRPr/>
            </a:pPr>
            <a:r>
              <a:rPr lang="en-US" altLang="ko-KR"/>
              <a:t>text</a:t>
            </a:r>
          </a:p>
        </p:txBody>
      </p:sp>
      <p:cxnSp>
        <p:nvCxnSpPr>
          <p:cNvPr id="20" name="Straight Connector 19">
            <a:extLst>
              <a:ext uri="{FF2B5EF4-FFF2-40B4-BE49-F238E27FC236}">
                <a16:creationId xmlns:a16="http://schemas.microsoft.com/office/drawing/2014/main" id="{C676D3D1-8D0A-414D-9EC7-A8F07B9A232B}"/>
              </a:ext>
            </a:extLst>
          </p:cNvPr>
          <p:cNvCxnSpPr>
            <a:cxnSpLocks/>
          </p:cNvCxnSpPr>
          <p:nvPr userDrawn="1"/>
        </p:nvCxnSpPr>
        <p:spPr>
          <a:xfrm>
            <a:off x="6385974" y="1796821"/>
            <a:ext cx="5284236"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21" name="Text Placeholder 9">
            <a:extLst>
              <a:ext uri="{FF2B5EF4-FFF2-40B4-BE49-F238E27FC236}">
                <a16:creationId xmlns:a16="http://schemas.microsoft.com/office/drawing/2014/main" id="{9C27D9C6-0098-6142-92DB-9730D14E27F7}"/>
              </a:ext>
            </a:extLst>
          </p:cNvPr>
          <p:cNvSpPr>
            <a:spLocks noGrp="1"/>
          </p:cNvSpPr>
          <p:nvPr>
            <p:ph type="body" sz="quarter" idx="12" hasCustomPrompt="1"/>
          </p:nvPr>
        </p:nvSpPr>
        <p:spPr>
          <a:xfrm>
            <a:off x="532972" y="452670"/>
            <a:ext cx="11137237" cy="768085"/>
          </a:xfrm>
          <a:prstGeom prst="rect">
            <a:avLst/>
          </a:prstGeom>
        </p:spPr>
        <p:txBody>
          <a:bodyPr anchor="t"/>
          <a:lstStyle>
            <a:lvl1pPr marL="0" indent="0" algn="l" latinLnBrk="0">
              <a:spcBef>
                <a:spcPts val="0"/>
              </a:spcBef>
              <a:buNone/>
              <a:defRPr sz="3733" b="0" i="0" baseline="0">
                <a:solidFill>
                  <a:srgbClr val="2B347A"/>
                </a:solidFill>
                <a:latin typeface="Kobern" pitchFamily="2" charset="77"/>
                <a:cs typeface="Arial" pitchFamily="34" charset="0"/>
              </a:defRPr>
            </a:lvl1pPr>
          </a:lstStyle>
          <a:p>
            <a:pPr lvl="0"/>
            <a:r>
              <a:rPr lang="en-US" altLang="ko-KR"/>
              <a:t>Title</a:t>
            </a:r>
          </a:p>
        </p:txBody>
      </p:sp>
    </p:spTree>
    <p:extLst>
      <p:ext uri="{BB962C8B-B14F-4D97-AF65-F5344CB8AC3E}">
        <p14:creationId xmlns:p14="http://schemas.microsoft.com/office/powerpoint/2010/main" val="1641707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Basic">
    <p:spTree>
      <p:nvGrpSpPr>
        <p:cNvPr id="1" name=""/>
        <p:cNvGrpSpPr/>
        <p:nvPr/>
      </p:nvGrpSpPr>
      <p:grpSpPr>
        <a:xfrm>
          <a:off x="0" y="0"/>
          <a:ext cx="0" cy="0"/>
          <a:chOff x="0" y="0"/>
          <a:chExt cx="0" cy="0"/>
        </a:xfrm>
      </p:grpSpPr>
      <p:sp>
        <p:nvSpPr>
          <p:cNvPr id="13" name="Text Placeholder 9">
            <a:extLst>
              <a:ext uri="{FF2B5EF4-FFF2-40B4-BE49-F238E27FC236}">
                <a16:creationId xmlns:a16="http://schemas.microsoft.com/office/drawing/2014/main" id="{D281CFFB-ADF8-4F00-83B1-380F5B0E0C43}"/>
              </a:ext>
            </a:extLst>
          </p:cNvPr>
          <p:cNvSpPr>
            <a:spLocks noGrp="1"/>
          </p:cNvSpPr>
          <p:nvPr>
            <p:ph type="body" sz="quarter" idx="11" hasCustomPrompt="1"/>
          </p:nvPr>
        </p:nvSpPr>
        <p:spPr>
          <a:xfrm>
            <a:off x="532972" y="2548398"/>
            <a:ext cx="5280000" cy="3473519"/>
          </a:xfrm>
          <a:prstGeom prst="rect">
            <a:avLst/>
          </a:prstGeom>
        </p:spPr>
        <p:txBody>
          <a:bodyPr anchor="t"/>
          <a:lstStyle>
            <a:lvl1pPr marL="0" marR="0" indent="0" algn="l" defTabSz="1219170" rtl="0" eaLnBrk="1" fontAlgn="auto" latinLnBrk="0" hangingPunct="1">
              <a:lnSpc>
                <a:spcPct val="100000"/>
              </a:lnSpc>
              <a:spcBef>
                <a:spcPct val="20000"/>
              </a:spcBef>
              <a:spcAft>
                <a:spcPts val="0"/>
              </a:spcAft>
              <a:buClr>
                <a:srgbClr val="F3723D"/>
              </a:buClr>
              <a:buSzTx/>
              <a:buFontTx/>
              <a:buNone/>
              <a:tabLst/>
              <a:defRPr sz="2133" b="0" i="0" baseline="0">
                <a:solidFill>
                  <a:schemeClr val="tx1"/>
                </a:solidFill>
                <a:latin typeface="Kobern" pitchFamily="2" charset="77"/>
                <a:cs typeface="Arial" pitchFamily="34" charset="0"/>
              </a:defRPr>
            </a:lvl1pPr>
            <a:lvl2pPr latinLnBrk="0">
              <a:buSzPct val="70000"/>
              <a:defRPr sz="2133" b="0" i="0">
                <a:solidFill>
                  <a:schemeClr val="tx1">
                    <a:lumMod val="65000"/>
                    <a:lumOff val="35000"/>
                  </a:schemeClr>
                </a:solidFill>
                <a:latin typeface="Kobern" pitchFamily="2" charset="77"/>
              </a:defRPr>
            </a:lvl2pPr>
            <a:lvl3pPr marL="1142971" indent="0" latinLnBrk="0">
              <a:buFont typeface="Courier New" panose="02070309020205020404" pitchFamily="49" charset="0"/>
              <a:buNone/>
              <a:defRPr sz="1867" b="0" i="0">
                <a:solidFill>
                  <a:schemeClr val="tx1">
                    <a:lumMod val="65000"/>
                    <a:lumOff val="35000"/>
                  </a:schemeClr>
                </a:solidFill>
                <a:latin typeface="Kobern" pitchFamily="2" charset="77"/>
              </a:defRPr>
            </a:lvl3pPr>
          </a:lstStyle>
          <a:p>
            <a:pPr marL="380990" marR="0" lvl="0"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1</a:t>
            </a:r>
          </a:p>
          <a:p>
            <a:pPr marL="1371566" marR="0" lvl="1"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2</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3</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endParaRPr lang="en-US" altLang="ko-KR"/>
          </a:p>
        </p:txBody>
      </p:sp>
      <p:sp>
        <p:nvSpPr>
          <p:cNvPr id="7" name="TextBox 6">
            <a:extLst>
              <a:ext uri="{FF2B5EF4-FFF2-40B4-BE49-F238E27FC236}">
                <a16:creationId xmlns:a16="http://schemas.microsoft.com/office/drawing/2014/main" id="{4C1A6477-6D97-3442-892D-A6AD503C1A8E}"/>
              </a:ext>
            </a:extLst>
          </p:cNvPr>
          <p:cNvSpPr txBox="1"/>
          <p:nvPr userDrawn="1"/>
        </p:nvSpPr>
        <p:spPr>
          <a:xfrm>
            <a:off x="3881239" y="6506063"/>
            <a:ext cx="4511147"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all" spc="267" baseline="0">
                <a:solidFill>
                  <a:schemeClr val="tx1">
                    <a:lumMod val="50000"/>
                    <a:lumOff val="50000"/>
                  </a:schemeClr>
                </a:solidFill>
                <a:latin typeface="Kobern" pitchFamily="2" charset="77"/>
                <a:ea typeface="Cambria Math" panose="02040503050406030204" pitchFamily="18" charset="0"/>
              </a:rPr>
              <a:t>Strictly Privileged &amp; Confidential </a:t>
            </a:r>
          </a:p>
        </p:txBody>
      </p:sp>
      <p:sp>
        <p:nvSpPr>
          <p:cNvPr id="8" name="TextBox 7">
            <a:extLst>
              <a:ext uri="{FF2B5EF4-FFF2-40B4-BE49-F238E27FC236}">
                <a16:creationId xmlns:a16="http://schemas.microsoft.com/office/drawing/2014/main" id="{354D955E-2CDB-6846-9524-7ABE8B4FEDB8}"/>
              </a:ext>
            </a:extLst>
          </p:cNvPr>
          <p:cNvSpPr txBox="1"/>
          <p:nvPr userDrawn="1"/>
        </p:nvSpPr>
        <p:spPr>
          <a:xfrm>
            <a:off x="25302" y="6506063"/>
            <a:ext cx="3286389" cy="2565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2020 | Lakshmikumaran &amp; Sridharan</a:t>
            </a:r>
          </a:p>
        </p:txBody>
      </p:sp>
      <p:sp>
        <p:nvSpPr>
          <p:cNvPr id="10" name="TextBox 9">
            <a:extLst>
              <a:ext uri="{FF2B5EF4-FFF2-40B4-BE49-F238E27FC236}">
                <a16:creationId xmlns:a16="http://schemas.microsoft.com/office/drawing/2014/main" id="{F14ED0B9-4603-FD48-ADFA-62F886256D74}"/>
              </a:ext>
            </a:extLst>
          </p:cNvPr>
          <p:cNvSpPr txBox="1"/>
          <p:nvPr userDrawn="1"/>
        </p:nvSpPr>
        <p:spPr>
          <a:xfrm>
            <a:off x="9689207" y="6506063"/>
            <a:ext cx="2496277"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a:t>
            </a:r>
            <a:fld id="{C3E422BB-8672-794B-8219-0F273464E628}" type="slidenum">
              <a:rPr lang="en-US" sz="1067" b="0" i="0" cap="none" spc="133" baseline="0" smtClean="0">
                <a:solidFill>
                  <a:schemeClr val="tx1">
                    <a:lumMod val="50000"/>
                    <a:lumOff val="50000"/>
                  </a:schemeClr>
                </a:solidFill>
                <a:latin typeface="Kobern" pitchFamily="2" charset="77"/>
                <a:ea typeface="Cambria Math" panose="02040503050406030204" pitchFamily="18" charset="0"/>
              </a:rPr>
              <a:pPr marL="0" marR="0" lvl="0" indent="0" algn="r" defTabSz="1219170" rtl="0" eaLnBrk="1" fontAlgn="auto" latinLnBrk="0" hangingPunct="1">
                <a:lnSpc>
                  <a:spcPct val="100000"/>
                </a:lnSpc>
                <a:spcBef>
                  <a:spcPts val="0"/>
                </a:spcBef>
                <a:spcAft>
                  <a:spcPts val="0"/>
                </a:spcAft>
                <a:buClrTx/>
                <a:buSzTx/>
                <a:buFontTx/>
                <a:buNone/>
                <a:tabLst/>
                <a:defRPr/>
              </a:pPr>
              <a:t>‹#›</a:t>
            </a:fld>
            <a:endParaRPr lang="en-US" sz="1067" b="0" i="0" cap="none" spc="133" baseline="0">
              <a:solidFill>
                <a:schemeClr val="tx1">
                  <a:lumMod val="50000"/>
                  <a:lumOff val="50000"/>
                </a:schemeClr>
              </a:solidFill>
              <a:latin typeface="Kobern" pitchFamily="2" charset="77"/>
              <a:ea typeface="Cambria Math" panose="02040503050406030204" pitchFamily="18" charset="0"/>
            </a:endParaRPr>
          </a:p>
        </p:txBody>
      </p:sp>
      <p:sp>
        <p:nvSpPr>
          <p:cNvPr id="11" name="Text Placeholder 9">
            <a:extLst>
              <a:ext uri="{FF2B5EF4-FFF2-40B4-BE49-F238E27FC236}">
                <a16:creationId xmlns:a16="http://schemas.microsoft.com/office/drawing/2014/main" id="{47B40167-FB61-3341-81E1-87A31085E8E2}"/>
              </a:ext>
            </a:extLst>
          </p:cNvPr>
          <p:cNvSpPr>
            <a:spLocks noGrp="1"/>
          </p:cNvSpPr>
          <p:nvPr>
            <p:ph type="body" sz="quarter" idx="14" hasCustomPrompt="1"/>
          </p:nvPr>
        </p:nvSpPr>
        <p:spPr>
          <a:xfrm>
            <a:off x="521792" y="1988838"/>
            <a:ext cx="5291181" cy="283857"/>
          </a:xfrm>
          <a:prstGeom prst="rect">
            <a:avLst/>
          </a:prstGeom>
        </p:spPr>
        <p:txBody>
          <a:bodyPr anchor="t"/>
          <a:lstStyle>
            <a:lvl1pPr marL="0" marR="0" indent="0" algn="l" defTabSz="1219170" rtl="0" eaLnBrk="1" fontAlgn="auto" latinLnBrk="0" hangingPunct="1">
              <a:lnSpc>
                <a:spcPct val="100000"/>
              </a:lnSpc>
              <a:spcBef>
                <a:spcPts val="0"/>
              </a:spcBef>
              <a:spcAft>
                <a:spcPts val="0"/>
              </a:spcAft>
              <a:buClrTx/>
              <a:buSzTx/>
              <a:buFont typeface="Arial" pitchFamily="34" charset="0"/>
              <a:buNone/>
              <a:tabLst/>
              <a:defRPr sz="1867" b="1" i="0" cap="all" spc="133" baseline="0">
                <a:solidFill>
                  <a:schemeClr val="tx1">
                    <a:lumMod val="65000"/>
                    <a:lumOff val="35000"/>
                  </a:schemeClr>
                </a:solidFill>
                <a:latin typeface="Kobern DemiBold" pitchFamily="2" charset="77"/>
                <a:cs typeface="Arial" pitchFamily="34" charset="0"/>
              </a:defRPr>
            </a:lvl1pPr>
          </a:lstStyle>
          <a:p>
            <a:pPr marL="0" marR="0" lvl="0" indent="0" algn="l" defTabSz="1219170" rtl="0" eaLnBrk="1" fontAlgn="auto" latinLnBrk="0" hangingPunct="1">
              <a:lnSpc>
                <a:spcPct val="100000"/>
              </a:lnSpc>
              <a:spcBef>
                <a:spcPts val="0"/>
              </a:spcBef>
              <a:spcAft>
                <a:spcPts val="0"/>
              </a:spcAft>
              <a:buClrTx/>
              <a:buSzTx/>
              <a:buFont typeface="Arial" pitchFamily="34" charset="0"/>
              <a:buNone/>
              <a:tabLst/>
              <a:defRPr/>
            </a:pPr>
            <a:r>
              <a:rPr lang="en-US" altLang="ko-KR"/>
              <a:t>text</a:t>
            </a:r>
          </a:p>
        </p:txBody>
      </p:sp>
      <p:cxnSp>
        <p:nvCxnSpPr>
          <p:cNvPr id="16" name="Straight Connector 15">
            <a:extLst>
              <a:ext uri="{FF2B5EF4-FFF2-40B4-BE49-F238E27FC236}">
                <a16:creationId xmlns:a16="http://schemas.microsoft.com/office/drawing/2014/main" id="{52585D88-D717-B14B-8824-ACE399EE657B}"/>
              </a:ext>
            </a:extLst>
          </p:cNvPr>
          <p:cNvCxnSpPr>
            <a:cxnSpLocks/>
          </p:cNvCxnSpPr>
          <p:nvPr userDrawn="1"/>
        </p:nvCxnSpPr>
        <p:spPr>
          <a:xfrm>
            <a:off x="528737" y="2372883"/>
            <a:ext cx="5284236"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8" name="Text Placeholder 9">
            <a:extLst>
              <a:ext uri="{FF2B5EF4-FFF2-40B4-BE49-F238E27FC236}">
                <a16:creationId xmlns:a16="http://schemas.microsoft.com/office/drawing/2014/main" id="{702A00F0-7214-AC49-8644-6CBD914A3328}"/>
              </a:ext>
            </a:extLst>
          </p:cNvPr>
          <p:cNvSpPr>
            <a:spLocks noGrp="1"/>
          </p:cNvSpPr>
          <p:nvPr>
            <p:ph type="body" sz="quarter" idx="15" hasCustomPrompt="1"/>
          </p:nvPr>
        </p:nvSpPr>
        <p:spPr>
          <a:xfrm>
            <a:off x="6390209" y="2548398"/>
            <a:ext cx="5280000" cy="3473519"/>
          </a:xfrm>
          <a:prstGeom prst="rect">
            <a:avLst/>
          </a:prstGeom>
        </p:spPr>
        <p:txBody>
          <a:bodyPr anchor="t"/>
          <a:lstStyle>
            <a:lvl1pPr marL="0" marR="0" indent="0" algn="l" defTabSz="1219170" rtl="0" eaLnBrk="1" fontAlgn="auto" latinLnBrk="0" hangingPunct="1">
              <a:lnSpc>
                <a:spcPct val="100000"/>
              </a:lnSpc>
              <a:spcBef>
                <a:spcPct val="20000"/>
              </a:spcBef>
              <a:spcAft>
                <a:spcPts val="0"/>
              </a:spcAft>
              <a:buClr>
                <a:srgbClr val="F3723D"/>
              </a:buClr>
              <a:buSzTx/>
              <a:buFontTx/>
              <a:buNone/>
              <a:tabLst/>
              <a:defRPr sz="2133" b="0" i="0" baseline="0">
                <a:solidFill>
                  <a:schemeClr val="tx1"/>
                </a:solidFill>
                <a:latin typeface="Kobern" pitchFamily="2" charset="77"/>
                <a:cs typeface="Arial" pitchFamily="34" charset="0"/>
              </a:defRPr>
            </a:lvl1pPr>
            <a:lvl2pPr latinLnBrk="0">
              <a:buSzPct val="70000"/>
              <a:defRPr sz="2133" b="0" i="0">
                <a:solidFill>
                  <a:schemeClr val="tx1">
                    <a:lumMod val="65000"/>
                    <a:lumOff val="35000"/>
                  </a:schemeClr>
                </a:solidFill>
                <a:latin typeface="Kobern" pitchFamily="2" charset="77"/>
              </a:defRPr>
            </a:lvl2pPr>
            <a:lvl3pPr marL="1142971" indent="0" latinLnBrk="0">
              <a:buFont typeface="Courier New" panose="02070309020205020404" pitchFamily="49" charset="0"/>
              <a:buNone/>
              <a:defRPr sz="1867" b="0" i="0">
                <a:solidFill>
                  <a:schemeClr val="tx1">
                    <a:lumMod val="65000"/>
                    <a:lumOff val="35000"/>
                  </a:schemeClr>
                </a:solidFill>
                <a:latin typeface="Kobern" pitchFamily="2" charset="77"/>
              </a:defRPr>
            </a:lvl3pPr>
          </a:lstStyle>
          <a:p>
            <a:pPr marL="380990" marR="0" lvl="0"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1</a:t>
            </a:r>
          </a:p>
          <a:p>
            <a:pPr marL="1371566" marR="0" lvl="1"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2</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3</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endParaRPr lang="en-US" altLang="ko-KR"/>
          </a:p>
        </p:txBody>
      </p:sp>
      <p:sp>
        <p:nvSpPr>
          <p:cNvPr id="19" name="Text Placeholder 9">
            <a:extLst>
              <a:ext uri="{FF2B5EF4-FFF2-40B4-BE49-F238E27FC236}">
                <a16:creationId xmlns:a16="http://schemas.microsoft.com/office/drawing/2014/main" id="{77948124-C039-E141-8F31-B6ABCDCEA698}"/>
              </a:ext>
            </a:extLst>
          </p:cNvPr>
          <p:cNvSpPr>
            <a:spLocks noGrp="1"/>
          </p:cNvSpPr>
          <p:nvPr>
            <p:ph type="body" sz="quarter" idx="16" hasCustomPrompt="1"/>
          </p:nvPr>
        </p:nvSpPr>
        <p:spPr>
          <a:xfrm>
            <a:off x="6379030" y="1988838"/>
            <a:ext cx="5291181" cy="283857"/>
          </a:xfrm>
          <a:prstGeom prst="rect">
            <a:avLst/>
          </a:prstGeom>
        </p:spPr>
        <p:txBody>
          <a:bodyPr anchor="t"/>
          <a:lstStyle>
            <a:lvl1pPr marL="0" marR="0" indent="0" algn="l" defTabSz="1219170" rtl="0" eaLnBrk="1" fontAlgn="auto" latinLnBrk="0" hangingPunct="1">
              <a:lnSpc>
                <a:spcPct val="100000"/>
              </a:lnSpc>
              <a:spcBef>
                <a:spcPts val="0"/>
              </a:spcBef>
              <a:spcAft>
                <a:spcPts val="0"/>
              </a:spcAft>
              <a:buClrTx/>
              <a:buSzTx/>
              <a:buFont typeface="Arial" pitchFamily="34" charset="0"/>
              <a:buNone/>
              <a:tabLst/>
              <a:defRPr sz="1867" b="1" i="0" cap="all" spc="133" baseline="0">
                <a:solidFill>
                  <a:schemeClr val="tx1">
                    <a:lumMod val="65000"/>
                    <a:lumOff val="35000"/>
                  </a:schemeClr>
                </a:solidFill>
                <a:latin typeface="Kobern DemiBold" pitchFamily="2" charset="77"/>
                <a:cs typeface="Arial" pitchFamily="34" charset="0"/>
              </a:defRPr>
            </a:lvl1pPr>
          </a:lstStyle>
          <a:p>
            <a:pPr marL="0" marR="0" lvl="0" indent="0" algn="l" defTabSz="1219170" rtl="0" eaLnBrk="1" fontAlgn="auto" latinLnBrk="0" hangingPunct="1">
              <a:lnSpc>
                <a:spcPct val="100000"/>
              </a:lnSpc>
              <a:spcBef>
                <a:spcPts val="0"/>
              </a:spcBef>
              <a:spcAft>
                <a:spcPts val="0"/>
              </a:spcAft>
              <a:buClrTx/>
              <a:buSzTx/>
              <a:buFont typeface="Arial" pitchFamily="34" charset="0"/>
              <a:buNone/>
              <a:tabLst/>
              <a:defRPr/>
            </a:pPr>
            <a:r>
              <a:rPr lang="en-US" altLang="ko-KR"/>
              <a:t>text</a:t>
            </a:r>
          </a:p>
        </p:txBody>
      </p:sp>
      <p:cxnSp>
        <p:nvCxnSpPr>
          <p:cNvPr id="20" name="Straight Connector 19">
            <a:extLst>
              <a:ext uri="{FF2B5EF4-FFF2-40B4-BE49-F238E27FC236}">
                <a16:creationId xmlns:a16="http://schemas.microsoft.com/office/drawing/2014/main" id="{C676D3D1-8D0A-414D-9EC7-A8F07B9A232B}"/>
              </a:ext>
            </a:extLst>
          </p:cNvPr>
          <p:cNvCxnSpPr>
            <a:cxnSpLocks/>
          </p:cNvCxnSpPr>
          <p:nvPr userDrawn="1"/>
        </p:nvCxnSpPr>
        <p:spPr>
          <a:xfrm>
            <a:off x="6385974" y="2372883"/>
            <a:ext cx="5284236"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21" name="Text Placeholder 9">
            <a:extLst>
              <a:ext uri="{FF2B5EF4-FFF2-40B4-BE49-F238E27FC236}">
                <a16:creationId xmlns:a16="http://schemas.microsoft.com/office/drawing/2014/main" id="{9C27D9C6-0098-6142-92DB-9730D14E27F7}"/>
              </a:ext>
            </a:extLst>
          </p:cNvPr>
          <p:cNvSpPr>
            <a:spLocks noGrp="1"/>
          </p:cNvSpPr>
          <p:nvPr>
            <p:ph type="body" sz="quarter" idx="12" hasCustomPrompt="1"/>
          </p:nvPr>
        </p:nvSpPr>
        <p:spPr>
          <a:xfrm>
            <a:off x="532972" y="452670"/>
            <a:ext cx="11137237" cy="768085"/>
          </a:xfrm>
          <a:prstGeom prst="rect">
            <a:avLst/>
          </a:prstGeom>
        </p:spPr>
        <p:txBody>
          <a:bodyPr anchor="t"/>
          <a:lstStyle>
            <a:lvl1pPr marL="0" indent="0" algn="l" latinLnBrk="0">
              <a:spcBef>
                <a:spcPts val="0"/>
              </a:spcBef>
              <a:buNone/>
              <a:defRPr sz="3733" b="0" i="0" baseline="0">
                <a:solidFill>
                  <a:srgbClr val="2B347A"/>
                </a:solidFill>
                <a:latin typeface="Kobern" pitchFamily="2" charset="77"/>
                <a:cs typeface="Arial" pitchFamily="34" charset="0"/>
              </a:defRPr>
            </a:lvl1pPr>
          </a:lstStyle>
          <a:p>
            <a:pPr lvl="0"/>
            <a:r>
              <a:rPr lang="en-US" altLang="ko-KR"/>
              <a:t>Title</a:t>
            </a:r>
          </a:p>
        </p:txBody>
      </p:sp>
      <p:sp>
        <p:nvSpPr>
          <p:cNvPr id="22" name="Text Placeholder 9">
            <a:extLst>
              <a:ext uri="{FF2B5EF4-FFF2-40B4-BE49-F238E27FC236}">
                <a16:creationId xmlns:a16="http://schemas.microsoft.com/office/drawing/2014/main" id="{102B049C-09FD-1246-8D06-8F3B1266A5A2}"/>
              </a:ext>
            </a:extLst>
          </p:cNvPr>
          <p:cNvSpPr>
            <a:spLocks noGrp="1"/>
          </p:cNvSpPr>
          <p:nvPr>
            <p:ph type="body" sz="quarter" idx="10" hasCustomPrompt="1"/>
          </p:nvPr>
        </p:nvSpPr>
        <p:spPr>
          <a:xfrm>
            <a:off x="532972" y="1320858"/>
            <a:ext cx="11137237" cy="475961"/>
          </a:xfrm>
          <a:prstGeom prst="rect">
            <a:avLst/>
          </a:prstGeom>
        </p:spPr>
        <p:txBody>
          <a:bodyPr anchor="t"/>
          <a:lstStyle>
            <a:lvl1pPr marL="0" indent="0" algn="l" latinLnBrk="0">
              <a:spcBef>
                <a:spcPts val="0"/>
              </a:spcBef>
              <a:buNone/>
              <a:defRPr sz="2400" b="0" i="0" baseline="0">
                <a:solidFill>
                  <a:srgbClr val="F3723D"/>
                </a:solidFill>
                <a:latin typeface="Kobern" pitchFamily="2" charset="77"/>
                <a:cs typeface="Arial" pitchFamily="34" charset="0"/>
              </a:defRPr>
            </a:lvl1pPr>
          </a:lstStyle>
          <a:p>
            <a:pPr lvl="0"/>
            <a:r>
              <a:rPr lang="en-US" altLang="ko-KR"/>
              <a:t>Sub head</a:t>
            </a:r>
          </a:p>
        </p:txBody>
      </p:sp>
      <p:cxnSp>
        <p:nvCxnSpPr>
          <p:cNvPr id="23" name="Straight Connector 22">
            <a:extLst>
              <a:ext uri="{FF2B5EF4-FFF2-40B4-BE49-F238E27FC236}">
                <a16:creationId xmlns:a16="http://schemas.microsoft.com/office/drawing/2014/main" id="{96616EF1-9C43-B641-80A9-DA98FCFD346D}"/>
              </a:ext>
            </a:extLst>
          </p:cNvPr>
          <p:cNvCxnSpPr>
            <a:cxnSpLocks/>
          </p:cNvCxnSpPr>
          <p:nvPr userDrawn="1"/>
        </p:nvCxnSpPr>
        <p:spPr>
          <a:xfrm>
            <a:off x="528736" y="1319801"/>
            <a:ext cx="11141471"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E3B1E0EB-8F0E-1D4B-8095-C95177E8F343}"/>
              </a:ext>
            </a:extLst>
          </p:cNvPr>
          <p:cNvCxnSpPr>
            <a:cxnSpLocks/>
          </p:cNvCxnSpPr>
          <p:nvPr userDrawn="1"/>
        </p:nvCxnSpPr>
        <p:spPr>
          <a:xfrm>
            <a:off x="528736" y="1799855"/>
            <a:ext cx="11141471"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426954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9_Basic">
    <p:spTree>
      <p:nvGrpSpPr>
        <p:cNvPr id="1" name=""/>
        <p:cNvGrpSpPr/>
        <p:nvPr/>
      </p:nvGrpSpPr>
      <p:grpSpPr>
        <a:xfrm>
          <a:off x="0" y="0"/>
          <a:ext cx="0" cy="0"/>
          <a:chOff x="0" y="0"/>
          <a:chExt cx="0" cy="0"/>
        </a:xfrm>
      </p:grpSpPr>
      <p:sp>
        <p:nvSpPr>
          <p:cNvPr id="13" name="Text Placeholder 9">
            <a:extLst>
              <a:ext uri="{FF2B5EF4-FFF2-40B4-BE49-F238E27FC236}">
                <a16:creationId xmlns:a16="http://schemas.microsoft.com/office/drawing/2014/main" id="{D281CFFB-ADF8-4F00-83B1-380F5B0E0C43}"/>
              </a:ext>
            </a:extLst>
          </p:cNvPr>
          <p:cNvSpPr>
            <a:spLocks noGrp="1"/>
          </p:cNvSpPr>
          <p:nvPr>
            <p:ph type="body" sz="quarter" idx="11" hasCustomPrompt="1"/>
          </p:nvPr>
        </p:nvSpPr>
        <p:spPr>
          <a:xfrm>
            <a:off x="532972" y="2739792"/>
            <a:ext cx="5280000" cy="3286219"/>
          </a:xfrm>
          <a:prstGeom prst="rect">
            <a:avLst/>
          </a:prstGeom>
        </p:spPr>
        <p:txBody>
          <a:bodyPr anchor="t"/>
          <a:lstStyle>
            <a:lvl1pPr marL="0" marR="0" indent="0" algn="l" defTabSz="1219170" rtl="0" eaLnBrk="1" fontAlgn="auto" latinLnBrk="0" hangingPunct="1">
              <a:lnSpc>
                <a:spcPct val="100000"/>
              </a:lnSpc>
              <a:spcBef>
                <a:spcPct val="20000"/>
              </a:spcBef>
              <a:spcAft>
                <a:spcPts val="0"/>
              </a:spcAft>
              <a:buClr>
                <a:srgbClr val="F3723D"/>
              </a:buClr>
              <a:buSzTx/>
              <a:buFontTx/>
              <a:buNone/>
              <a:tabLst/>
              <a:defRPr sz="2133" b="0" i="0" baseline="0">
                <a:solidFill>
                  <a:schemeClr val="tx1"/>
                </a:solidFill>
                <a:latin typeface="Kobern" pitchFamily="2" charset="77"/>
                <a:cs typeface="Arial" pitchFamily="34" charset="0"/>
              </a:defRPr>
            </a:lvl1pPr>
            <a:lvl2pPr latinLnBrk="0">
              <a:buSzPct val="70000"/>
              <a:defRPr sz="2133" b="0" i="0">
                <a:solidFill>
                  <a:schemeClr val="tx1">
                    <a:lumMod val="65000"/>
                    <a:lumOff val="35000"/>
                  </a:schemeClr>
                </a:solidFill>
                <a:latin typeface="Kobern" pitchFamily="2" charset="77"/>
              </a:defRPr>
            </a:lvl2pPr>
            <a:lvl3pPr marL="1142971" indent="0" latinLnBrk="0">
              <a:buFont typeface="Courier New" panose="02070309020205020404" pitchFamily="49" charset="0"/>
              <a:buNone/>
              <a:defRPr sz="1867" b="0" i="0">
                <a:solidFill>
                  <a:schemeClr val="tx1">
                    <a:lumMod val="65000"/>
                    <a:lumOff val="35000"/>
                  </a:schemeClr>
                </a:solidFill>
                <a:latin typeface="Kobern" pitchFamily="2" charset="77"/>
              </a:defRPr>
            </a:lvl3pPr>
          </a:lstStyle>
          <a:p>
            <a:pPr marL="380990" marR="0" lvl="0"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1</a:t>
            </a:r>
          </a:p>
          <a:p>
            <a:pPr marL="1371566" marR="0" lvl="1"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2</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3</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endParaRPr lang="en-US" altLang="ko-KR"/>
          </a:p>
        </p:txBody>
      </p:sp>
      <p:sp>
        <p:nvSpPr>
          <p:cNvPr id="7" name="TextBox 6">
            <a:extLst>
              <a:ext uri="{FF2B5EF4-FFF2-40B4-BE49-F238E27FC236}">
                <a16:creationId xmlns:a16="http://schemas.microsoft.com/office/drawing/2014/main" id="{4C1A6477-6D97-3442-892D-A6AD503C1A8E}"/>
              </a:ext>
            </a:extLst>
          </p:cNvPr>
          <p:cNvSpPr txBox="1"/>
          <p:nvPr userDrawn="1"/>
        </p:nvSpPr>
        <p:spPr>
          <a:xfrm>
            <a:off x="3881239" y="6506063"/>
            <a:ext cx="4511147"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all" spc="267" baseline="0">
                <a:solidFill>
                  <a:schemeClr val="tx1">
                    <a:lumMod val="50000"/>
                    <a:lumOff val="50000"/>
                  </a:schemeClr>
                </a:solidFill>
                <a:latin typeface="Kobern" pitchFamily="2" charset="77"/>
                <a:ea typeface="Cambria Math" panose="02040503050406030204" pitchFamily="18" charset="0"/>
              </a:rPr>
              <a:t>Strictly Privileged &amp; Confidential </a:t>
            </a:r>
          </a:p>
        </p:txBody>
      </p:sp>
      <p:sp>
        <p:nvSpPr>
          <p:cNvPr id="8" name="TextBox 7">
            <a:extLst>
              <a:ext uri="{FF2B5EF4-FFF2-40B4-BE49-F238E27FC236}">
                <a16:creationId xmlns:a16="http://schemas.microsoft.com/office/drawing/2014/main" id="{354D955E-2CDB-6846-9524-7ABE8B4FEDB8}"/>
              </a:ext>
            </a:extLst>
          </p:cNvPr>
          <p:cNvSpPr txBox="1"/>
          <p:nvPr userDrawn="1"/>
        </p:nvSpPr>
        <p:spPr>
          <a:xfrm>
            <a:off x="25301" y="6506063"/>
            <a:ext cx="3382400" cy="2565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2020 | Lakshmikumaran &amp; Sridharan</a:t>
            </a:r>
          </a:p>
        </p:txBody>
      </p:sp>
      <p:sp>
        <p:nvSpPr>
          <p:cNvPr id="10" name="TextBox 9">
            <a:extLst>
              <a:ext uri="{FF2B5EF4-FFF2-40B4-BE49-F238E27FC236}">
                <a16:creationId xmlns:a16="http://schemas.microsoft.com/office/drawing/2014/main" id="{F14ED0B9-4603-FD48-ADFA-62F886256D74}"/>
              </a:ext>
            </a:extLst>
          </p:cNvPr>
          <p:cNvSpPr txBox="1"/>
          <p:nvPr userDrawn="1"/>
        </p:nvSpPr>
        <p:spPr>
          <a:xfrm>
            <a:off x="9689207" y="6506063"/>
            <a:ext cx="2496277"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a:t>
            </a:r>
            <a:fld id="{C3E422BB-8672-794B-8219-0F273464E628}" type="slidenum">
              <a:rPr lang="en-US" sz="1067" b="0" i="0" cap="none" spc="133" baseline="0" smtClean="0">
                <a:solidFill>
                  <a:schemeClr val="tx1">
                    <a:lumMod val="50000"/>
                    <a:lumOff val="50000"/>
                  </a:schemeClr>
                </a:solidFill>
                <a:latin typeface="Kobern" pitchFamily="2" charset="77"/>
                <a:ea typeface="Cambria Math" panose="02040503050406030204" pitchFamily="18" charset="0"/>
              </a:rPr>
              <a:pPr marL="0" marR="0" lvl="0" indent="0" algn="r" defTabSz="1219170" rtl="0" eaLnBrk="1" fontAlgn="auto" latinLnBrk="0" hangingPunct="1">
                <a:lnSpc>
                  <a:spcPct val="100000"/>
                </a:lnSpc>
                <a:spcBef>
                  <a:spcPts val="0"/>
                </a:spcBef>
                <a:spcAft>
                  <a:spcPts val="0"/>
                </a:spcAft>
                <a:buClrTx/>
                <a:buSzTx/>
                <a:buFontTx/>
                <a:buNone/>
                <a:tabLst/>
                <a:defRPr/>
              </a:pPr>
              <a:t>‹#›</a:t>
            </a:fld>
            <a:endParaRPr lang="en-US" sz="1067" b="0" i="0" cap="none" spc="133" baseline="0">
              <a:solidFill>
                <a:schemeClr val="tx1">
                  <a:lumMod val="50000"/>
                  <a:lumOff val="50000"/>
                </a:schemeClr>
              </a:solidFill>
              <a:latin typeface="Kobern" pitchFamily="2" charset="77"/>
              <a:ea typeface="Cambria Math" panose="02040503050406030204" pitchFamily="18" charset="0"/>
            </a:endParaRPr>
          </a:p>
        </p:txBody>
      </p:sp>
      <p:sp>
        <p:nvSpPr>
          <p:cNvPr id="11" name="Text Placeholder 9">
            <a:extLst>
              <a:ext uri="{FF2B5EF4-FFF2-40B4-BE49-F238E27FC236}">
                <a16:creationId xmlns:a16="http://schemas.microsoft.com/office/drawing/2014/main" id="{47B40167-FB61-3341-81E1-87A31085E8E2}"/>
              </a:ext>
            </a:extLst>
          </p:cNvPr>
          <p:cNvSpPr>
            <a:spLocks noGrp="1"/>
          </p:cNvSpPr>
          <p:nvPr>
            <p:ph type="body" sz="quarter" idx="14" hasCustomPrompt="1"/>
          </p:nvPr>
        </p:nvSpPr>
        <p:spPr>
          <a:xfrm>
            <a:off x="521792" y="2180232"/>
            <a:ext cx="5291181" cy="283857"/>
          </a:xfrm>
          <a:prstGeom prst="rect">
            <a:avLst/>
          </a:prstGeom>
        </p:spPr>
        <p:txBody>
          <a:bodyPr anchor="t"/>
          <a:lstStyle>
            <a:lvl1pPr marL="0" marR="0" indent="0" algn="l" defTabSz="1219170" rtl="0" eaLnBrk="1" fontAlgn="auto" latinLnBrk="0" hangingPunct="1">
              <a:lnSpc>
                <a:spcPct val="100000"/>
              </a:lnSpc>
              <a:spcBef>
                <a:spcPts val="0"/>
              </a:spcBef>
              <a:spcAft>
                <a:spcPts val="0"/>
              </a:spcAft>
              <a:buClrTx/>
              <a:buSzTx/>
              <a:buFont typeface="Arial" pitchFamily="34" charset="0"/>
              <a:buNone/>
              <a:tabLst/>
              <a:defRPr sz="1867" b="1" i="0" cap="all" spc="133" baseline="0">
                <a:solidFill>
                  <a:schemeClr val="tx1">
                    <a:lumMod val="65000"/>
                    <a:lumOff val="35000"/>
                  </a:schemeClr>
                </a:solidFill>
                <a:latin typeface="Kobern DemiBold" pitchFamily="2" charset="77"/>
                <a:cs typeface="Arial" pitchFamily="34" charset="0"/>
              </a:defRPr>
            </a:lvl1pPr>
          </a:lstStyle>
          <a:p>
            <a:pPr marL="0" marR="0" lvl="0" indent="0" algn="l" defTabSz="1219170" rtl="0" eaLnBrk="1" fontAlgn="auto" latinLnBrk="0" hangingPunct="1">
              <a:lnSpc>
                <a:spcPct val="100000"/>
              </a:lnSpc>
              <a:spcBef>
                <a:spcPts val="0"/>
              </a:spcBef>
              <a:spcAft>
                <a:spcPts val="0"/>
              </a:spcAft>
              <a:buClrTx/>
              <a:buSzTx/>
              <a:buFont typeface="Arial" pitchFamily="34" charset="0"/>
              <a:buNone/>
              <a:tabLst/>
              <a:defRPr/>
            </a:pPr>
            <a:r>
              <a:rPr lang="en-US" altLang="ko-KR"/>
              <a:t>text</a:t>
            </a:r>
          </a:p>
        </p:txBody>
      </p:sp>
      <p:cxnSp>
        <p:nvCxnSpPr>
          <p:cNvPr id="16" name="Straight Connector 15">
            <a:extLst>
              <a:ext uri="{FF2B5EF4-FFF2-40B4-BE49-F238E27FC236}">
                <a16:creationId xmlns:a16="http://schemas.microsoft.com/office/drawing/2014/main" id="{52585D88-D717-B14B-8824-ACE399EE657B}"/>
              </a:ext>
            </a:extLst>
          </p:cNvPr>
          <p:cNvCxnSpPr>
            <a:cxnSpLocks/>
          </p:cNvCxnSpPr>
          <p:nvPr userDrawn="1"/>
        </p:nvCxnSpPr>
        <p:spPr>
          <a:xfrm>
            <a:off x="528737" y="2564276"/>
            <a:ext cx="5284236"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8" name="Text Placeholder 9">
            <a:extLst>
              <a:ext uri="{FF2B5EF4-FFF2-40B4-BE49-F238E27FC236}">
                <a16:creationId xmlns:a16="http://schemas.microsoft.com/office/drawing/2014/main" id="{702A00F0-7214-AC49-8644-6CBD914A3328}"/>
              </a:ext>
            </a:extLst>
          </p:cNvPr>
          <p:cNvSpPr>
            <a:spLocks noGrp="1"/>
          </p:cNvSpPr>
          <p:nvPr>
            <p:ph type="body" sz="quarter" idx="15" hasCustomPrompt="1"/>
          </p:nvPr>
        </p:nvSpPr>
        <p:spPr>
          <a:xfrm>
            <a:off x="6390209" y="2180232"/>
            <a:ext cx="5280000" cy="3845779"/>
          </a:xfrm>
          <a:prstGeom prst="rect">
            <a:avLst/>
          </a:prstGeom>
        </p:spPr>
        <p:txBody>
          <a:bodyPr anchor="t"/>
          <a:lstStyle>
            <a:lvl1pPr marL="0" marR="0" indent="0" algn="l" defTabSz="1219170" rtl="0" eaLnBrk="1" fontAlgn="auto" latinLnBrk="0" hangingPunct="1">
              <a:lnSpc>
                <a:spcPct val="100000"/>
              </a:lnSpc>
              <a:spcBef>
                <a:spcPct val="20000"/>
              </a:spcBef>
              <a:spcAft>
                <a:spcPts val="0"/>
              </a:spcAft>
              <a:buClr>
                <a:srgbClr val="F3723D"/>
              </a:buClr>
              <a:buSzTx/>
              <a:buFontTx/>
              <a:buNone/>
              <a:tabLst/>
              <a:defRPr sz="2133" b="0" i="0" baseline="0">
                <a:solidFill>
                  <a:schemeClr val="tx1"/>
                </a:solidFill>
                <a:latin typeface="Kobern" pitchFamily="2" charset="77"/>
                <a:cs typeface="Arial" pitchFamily="34" charset="0"/>
              </a:defRPr>
            </a:lvl1pPr>
            <a:lvl2pPr latinLnBrk="0">
              <a:buSzPct val="70000"/>
              <a:defRPr sz="2133" b="0" i="0">
                <a:solidFill>
                  <a:schemeClr val="tx1">
                    <a:lumMod val="65000"/>
                    <a:lumOff val="35000"/>
                  </a:schemeClr>
                </a:solidFill>
                <a:latin typeface="Kobern" pitchFamily="2" charset="77"/>
              </a:defRPr>
            </a:lvl2pPr>
            <a:lvl3pPr marL="1142971" indent="0" latinLnBrk="0">
              <a:buFont typeface="Courier New" panose="02070309020205020404" pitchFamily="49" charset="0"/>
              <a:buNone/>
              <a:defRPr sz="1867" b="0" i="0">
                <a:solidFill>
                  <a:schemeClr val="tx1">
                    <a:lumMod val="65000"/>
                    <a:lumOff val="35000"/>
                  </a:schemeClr>
                </a:solidFill>
                <a:latin typeface="Kobern" pitchFamily="2" charset="77"/>
              </a:defRPr>
            </a:lvl3pPr>
          </a:lstStyle>
          <a:p>
            <a:pPr marL="380990" marR="0" lvl="0"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1</a:t>
            </a:r>
          </a:p>
          <a:p>
            <a:pPr marL="1371566" marR="0" lvl="1"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2</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3</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endParaRPr lang="en-US" altLang="ko-KR"/>
          </a:p>
        </p:txBody>
      </p:sp>
      <p:sp>
        <p:nvSpPr>
          <p:cNvPr id="21" name="Text Placeholder 9">
            <a:extLst>
              <a:ext uri="{FF2B5EF4-FFF2-40B4-BE49-F238E27FC236}">
                <a16:creationId xmlns:a16="http://schemas.microsoft.com/office/drawing/2014/main" id="{9C27D9C6-0098-6142-92DB-9730D14E27F7}"/>
              </a:ext>
            </a:extLst>
          </p:cNvPr>
          <p:cNvSpPr>
            <a:spLocks noGrp="1"/>
          </p:cNvSpPr>
          <p:nvPr>
            <p:ph type="body" sz="quarter" idx="12" hasCustomPrompt="1"/>
          </p:nvPr>
        </p:nvSpPr>
        <p:spPr>
          <a:xfrm>
            <a:off x="532972" y="452670"/>
            <a:ext cx="11137237" cy="768085"/>
          </a:xfrm>
          <a:prstGeom prst="rect">
            <a:avLst/>
          </a:prstGeom>
        </p:spPr>
        <p:txBody>
          <a:bodyPr anchor="t"/>
          <a:lstStyle>
            <a:lvl1pPr marL="0" indent="0" algn="l" latinLnBrk="0">
              <a:spcBef>
                <a:spcPts val="0"/>
              </a:spcBef>
              <a:buNone/>
              <a:defRPr sz="3733" b="0" i="0" baseline="0">
                <a:solidFill>
                  <a:srgbClr val="2B347A"/>
                </a:solidFill>
                <a:latin typeface="Kobern" pitchFamily="2" charset="77"/>
                <a:cs typeface="Arial" pitchFamily="34" charset="0"/>
              </a:defRPr>
            </a:lvl1pPr>
          </a:lstStyle>
          <a:p>
            <a:pPr lvl="0"/>
            <a:r>
              <a:rPr lang="en-US" altLang="ko-KR"/>
              <a:t>Title</a:t>
            </a:r>
          </a:p>
        </p:txBody>
      </p:sp>
      <p:sp>
        <p:nvSpPr>
          <p:cNvPr id="22" name="Text Placeholder 9">
            <a:extLst>
              <a:ext uri="{FF2B5EF4-FFF2-40B4-BE49-F238E27FC236}">
                <a16:creationId xmlns:a16="http://schemas.microsoft.com/office/drawing/2014/main" id="{102B049C-09FD-1246-8D06-8F3B1266A5A2}"/>
              </a:ext>
            </a:extLst>
          </p:cNvPr>
          <p:cNvSpPr>
            <a:spLocks noGrp="1"/>
          </p:cNvSpPr>
          <p:nvPr>
            <p:ph type="body" sz="quarter" idx="10" hasCustomPrompt="1"/>
          </p:nvPr>
        </p:nvSpPr>
        <p:spPr>
          <a:xfrm>
            <a:off x="532972" y="1320858"/>
            <a:ext cx="11137237" cy="475961"/>
          </a:xfrm>
          <a:prstGeom prst="rect">
            <a:avLst/>
          </a:prstGeom>
        </p:spPr>
        <p:txBody>
          <a:bodyPr anchor="t"/>
          <a:lstStyle>
            <a:lvl1pPr marL="0" indent="0" algn="l" latinLnBrk="0">
              <a:spcBef>
                <a:spcPts val="0"/>
              </a:spcBef>
              <a:buNone/>
              <a:defRPr sz="2400" b="0" i="0" baseline="0">
                <a:solidFill>
                  <a:srgbClr val="F3723D"/>
                </a:solidFill>
                <a:latin typeface="Kobern" pitchFamily="2" charset="77"/>
                <a:cs typeface="Arial" pitchFamily="34" charset="0"/>
              </a:defRPr>
            </a:lvl1pPr>
          </a:lstStyle>
          <a:p>
            <a:pPr lvl="0"/>
            <a:r>
              <a:rPr lang="en-US" altLang="ko-KR"/>
              <a:t>Sub head</a:t>
            </a:r>
          </a:p>
        </p:txBody>
      </p:sp>
      <p:cxnSp>
        <p:nvCxnSpPr>
          <p:cNvPr id="23" name="Straight Connector 22">
            <a:extLst>
              <a:ext uri="{FF2B5EF4-FFF2-40B4-BE49-F238E27FC236}">
                <a16:creationId xmlns:a16="http://schemas.microsoft.com/office/drawing/2014/main" id="{96616EF1-9C43-B641-80A9-DA98FCFD346D}"/>
              </a:ext>
            </a:extLst>
          </p:cNvPr>
          <p:cNvCxnSpPr>
            <a:cxnSpLocks/>
          </p:cNvCxnSpPr>
          <p:nvPr userDrawn="1"/>
        </p:nvCxnSpPr>
        <p:spPr>
          <a:xfrm>
            <a:off x="528736" y="1319801"/>
            <a:ext cx="11141471"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E3B1E0EB-8F0E-1D4B-8095-C95177E8F343}"/>
              </a:ext>
            </a:extLst>
          </p:cNvPr>
          <p:cNvCxnSpPr>
            <a:cxnSpLocks/>
          </p:cNvCxnSpPr>
          <p:nvPr userDrawn="1"/>
        </p:nvCxnSpPr>
        <p:spPr>
          <a:xfrm>
            <a:off x="528736" y="1799855"/>
            <a:ext cx="11141471"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270972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6_Basic">
    <p:spTree>
      <p:nvGrpSpPr>
        <p:cNvPr id="1" name=""/>
        <p:cNvGrpSpPr/>
        <p:nvPr/>
      </p:nvGrpSpPr>
      <p:grpSpPr>
        <a:xfrm>
          <a:off x="0" y="0"/>
          <a:ext cx="0" cy="0"/>
          <a:chOff x="0" y="0"/>
          <a:chExt cx="0" cy="0"/>
        </a:xfrm>
      </p:grpSpPr>
      <p:sp>
        <p:nvSpPr>
          <p:cNvPr id="13" name="Text Placeholder 9">
            <a:extLst>
              <a:ext uri="{FF2B5EF4-FFF2-40B4-BE49-F238E27FC236}">
                <a16:creationId xmlns:a16="http://schemas.microsoft.com/office/drawing/2014/main" id="{D281CFFB-ADF8-4F00-83B1-380F5B0E0C43}"/>
              </a:ext>
            </a:extLst>
          </p:cNvPr>
          <p:cNvSpPr>
            <a:spLocks noGrp="1"/>
          </p:cNvSpPr>
          <p:nvPr>
            <p:ph type="body" sz="quarter" idx="11" hasCustomPrompt="1"/>
          </p:nvPr>
        </p:nvSpPr>
        <p:spPr>
          <a:xfrm>
            <a:off x="6395212" y="2739792"/>
            <a:ext cx="5280000" cy="3286219"/>
          </a:xfrm>
          <a:prstGeom prst="rect">
            <a:avLst/>
          </a:prstGeom>
        </p:spPr>
        <p:txBody>
          <a:bodyPr anchor="t"/>
          <a:lstStyle>
            <a:lvl1pPr marL="0" marR="0" indent="0" algn="l" defTabSz="1219170" rtl="0" eaLnBrk="1" fontAlgn="auto" latinLnBrk="0" hangingPunct="1">
              <a:lnSpc>
                <a:spcPct val="100000"/>
              </a:lnSpc>
              <a:spcBef>
                <a:spcPct val="20000"/>
              </a:spcBef>
              <a:spcAft>
                <a:spcPts val="0"/>
              </a:spcAft>
              <a:buClr>
                <a:srgbClr val="F3723D"/>
              </a:buClr>
              <a:buSzTx/>
              <a:buFontTx/>
              <a:buNone/>
              <a:tabLst/>
              <a:defRPr sz="2133" b="0" i="0" baseline="0">
                <a:solidFill>
                  <a:schemeClr val="tx1"/>
                </a:solidFill>
                <a:latin typeface="Kobern" pitchFamily="2" charset="77"/>
                <a:cs typeface="Arial" pitchFamily="34" charset="0"/>
              </a:defRPr>
            </a:lvl1pPr>
            <a:lvl2pPr latinLnBrk="0">
              <a:buSzPct val="70000"/>
              <a:defRPr sz="2133" b="0" i="0">
                <a:solidFill>
                  <a:schemeClr val="tx1">
                    <a:lumMod val="65000"/>
                    <a:lumOff val="35000"/>
                  </a:schemeClr>
                </a:solidFill>
                <a:latin typeface="Kobern" pitchFamily="2" charset="77"/>
              </a:defRPr>
            </a:lvl2pPr>
            <a:lvl3pPr marL="1142971" indent="0" latinLnBrk="0">
              <a:buFont typeface="Courier New" panose="02070309020205020404" pitchFamily="49" charset="0"/>
              <a:buNone/>
              <a:defRPr sz="1867" b="0" i="0">
                <a:solidFill>
                  <a:schemeClr val="tx1">
                    <a:lumMod val="65000"/>
                    <a:lumOff val="35000"/>
                  </a:schemeClr>
                </a:solidFill>
                <a:latin typeface="Kobern" pitchFamily="2" charset="77"/>
              </a:defRPr>
            </a:lvl3pPr>
          </a:lstStyle>
          <a:p>
            <a:pPr marL="380990" marR="0" lvl="0"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1</a:t>
            </a:r>
          </a:p>
          <a:p>
            <a:pPr marL="1371566" marR="0" lvl="1"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2</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3</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endParaRPr lang="en-US" altLang="ko-KR"/>
          </a:p>
        </p:txBody>
      </p:sp>
      <p:sp>
        <p:nvSpPr>
          <p:cNvPr id="7" name="TextBox 6">
            <a:extLst>
              <a:ext uri="{FF2B5EF4-FFF2-40B4-BE49-F238E27FC236}">
                <a16:creationId xmlns:a16="http://schemas.microsoft.com/office/drawing/2014/main" id="{4C1A6477-6D97-3442-892D-A6AD503C1A8E}"/>
              </a:ext>
            </a:extLst>
          </p:cNvPr>
          <p:cNvSpPr txBox="1"/>
          <p:nvPr userDrawn="1"/>
        </p:nvSpPr>
        <p:spPr>
          <a:xfrm>
            <a:off x="3881239" y="6506063"/>
            <a:ext cx="4511147"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all" spc="267" baseline="0">
                <a:solidFill>
                  <a:schemeClr val="tx1">
                    <a:lumMod val="50000"/>
                    <a:lumOff val="50000"/>
                  </a:schemeClr>
                </a:solidFill>
                <a:latin typeface="Kobern" pitchFamily="2" charset="77"/>
                <a:ea typeface="Cambria Math" panose="02040503050406030204" pitchFamily="18" charset="0"/>
              </a:rPr>
              <a:t>Strictly Privileged &amp; Confidential </a:t>
            </a:r>
          </a:p>
        </p:txBody>
      </p:sp>
      <p:sp>
        <p:nvSpPr>
          <p:cNvPr id="8" name="TextBox 7">
            <a:extLst>
              <a:ext uri="{FF2B5EF4-FFF2-40B4-BE49-F238E27FC236}">
                <a16:creationId xmlns:a16="http://schemas.microsoft.com/office/drawing/2014/main" id="{354D955E-2CDB-6846-9524-7ABE8B4FEDB8}"/>
              </a:ext>
            </a:extLst>
          </p:cNvPr>
          <p:cNvSpPr txBox="1"/>
          <p:nvPr userDrawn="1"/>
        </p:nvSpPr>
        <p:spPr>
          <a:xfrm>
            <a:off x="25301" y="6506063"/>
            <a:ext cx="3382400" cy="2565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2020 | Lakshmikumaran &amp; Sridharan</a:t>
            </a:r>
          </a:p>
        </p:txBody>
      </p:sp>
      <p:sp>
        <p:nvSpPr>
          <p:cNvPr id="10" name="TextBox 9">
            <a:extLst>
              <a:ext uri="{FF2B5EF4-FFF2-40B4-BE49-F238E27FC236}">
                <a16:creationId xmlns:a16="http://schemas.microsoft.com/office/drawing/2014/main" id="{F14ED0B9-4603-FD48-ADFA-62F886256D74}"/>
              </a:ext>
            </a:extLst>
          </p:cNvPr>
          <p:cNvSpPr txBox="1"/>
          <p:nvPr userDrawn="1"/>
        </p:nvSpPr>
        <p:spPr>
          <a:xfrm>
            <a:off x="9689207" y="6506063"/>
            <a:ext cx="2496277"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a:t>
            </a:r>
            <a:fld id="{C3E422BB-8672-794B-8219-0F273464E628}" type="slidenum">
              <a:rPr lang="en-US" sz="1067" b="0" i="0" cap="none" spc="133" baseline="0" smtClean="0">
                <a:solidFill>
                  <a:schemeClr val="tx1">
                    <a:lumMod val="50000"/>
                    <a:lumOff val="50000"/>
                  </a:schemeClr>
                </a:solidFill>
                <a:latin typeface="Kobern" pitchFamily="2" charset="77"/>
                <a:ea typeface="Cambria Math" panose="02040503050406030204" pitchFamily="18" charset="0"/>
              </a:rPr>
              <a:pPr marL="0" marR="0" lvl="0" indent="0" algn="r" defTabSz="1219170" rtl="0" eaLnBrk="1" fontAlgn="auto" latinLnBrk="0" hangingPunct="1">
                <a:lnSpc>
                  <a:spcPct val="100000"/>
                </a:lnSpc>
                <a:spcBef>
                  <a:spcPts val="0"/>
                </a:spcBef>
                <a:spcAft>
                  <a:spcPts val="0"/>
                </a:spcAft>
                <a:buClrTx/>
                <a:buSzTx/>
                <a:buFontTx/>
                <a:buNone/>
                <a:tabLst/>
                <a:defRPr/>
              </a:pPr>
              <a:t>‹#›</a:t>
            </a:fld>
            <a:endParaRPr lang="en-US" sz="1067" b="0" i="0" cap="none" spc="133" baseline="0">
              <a:solidFill>
                <a:schemeClr val="tx1">
                  <a:lumMod val="50000"/>
                  <a:lumOff val="50000"/>
                </a:schemeClr>
              </a:solidFill>
              <a:latin typeface="Kobern" pitchFamily="2" charset="77"/>
              <a:ea typeface="Cambria Math" panose="02040503050406030204" pitchFamily="18" charset="0"/>
            </a:endParaRPr>
          </a:p>
        </p:txBody>
      </p:sp>
      <p:sp>
        <p:nvSpPr>
          <p:cNvPr id="11" name="Text Placeholder 9">
            <a:extLst>
              <a:ext uri="{FF2B5EF4-FFF2-40B4-BE49-F238E27FC236}">
                <a16:creationId xmlns:a16="http://schemas.microsoft.com/office/drawing/2014/main" id="{47B40167-FB61-3341-81E1-87A31085E8E2}"/>
              </a:ext>
            </a:extLst>
          </p:cNvPr>
          <p:cNvSpPr>
            <a:spLocks noGrp="1"/>
          </p:cNvSpPr>
          <p:nvPr>
            <p:ph type="body" sz="quarter" idx="14" hasCustomPrompt="1"/>
          </p:nvPr>
        </p:nvSpPr>
        <p:spPr>
          <a:xfrm>
            <a:off x="6384032" y="2180232"/>
            <a:ext cx="5291181" cy="283857"/>
          </a:xfrm>
          <a:prstGeom prst="rect">
            <a:avLst/>
          </a:prstGeom>
        </p:spPr>
        <p:txBody>
          <a:bodyPr anchor="t"/>
          <a:lstStyle>
            <a:lvl1pPr marL="0" marR="0" indent="0" algn="l" defTabSz="1219170" rtl="0" eaLnBrk="1" fontAlgn="auto" latinLnBrk="0" hangingPunct="1">
              <a:lnSpc>
                <a:spcPct val="100000"/>
              </a:lnSpc>
              <a:spcBef>
                <a:spcPts val="0"/>
              </a:spcBef>
              <a:spcAft>
                <a:spcPts val="0"/>
              </a:spcAft>
              <a:buClrTx/>
              <a:buSzTx/>
              <a:buFont typeface="Arial" pitchFamily="34" charset="0"/>
              <a:buNone/>
              <a:tabLst/>
              <a:defRPr sz="1867" b="1" i="0" cap="all" spc="133" baseline="0">
                <a:solidFill>
                  <a:schemeClr val="tx1">
                    <a:lumMod val="65000"/>
                    <a:lumOff val="35000"/>
                  </a:schemeClr>
                </a:solidFill>
                <a:latin typeface="Kobern DemiBold" pitchFamily="2" charset="77"/>
                <a:cs typeface="Arial" pitchFamily="34" charset="0"/>
              </a:defRPr>
            </a:lvl1pPr>
          </a:lstStyle>
          <a:p>
            <a:pPr marL="0" marR="0" lvl="0" indent="0" algn="l" defTabSz="1219170" rtl="0" eaLnBrk="1" fontAlgn="auto" latinLnBrk="0" hangingPunct="1">
              <a:lnSpc>
                <a:spcPct val="100000"/>
              </a:lnSpc>
              <a:spcBef>
                <a:spcPts val="0"/>
              </a:spcBef>
              <a:spcAft>
                <a:spcPts val="0"/>
              </a:spcAft>
              <a:buClrTx/>
              <a:buSzTx/>
              <a:buFont typeface="Arial" pitchFamily="34" charset="0"/>
              <a:buNone/>
              <a:tabLst/>
              <a:defRPr/>
            </a:pPr>
            <a:r>
              <a:rPr lang="en-US" altLang="ko-KR"/>
              <a:t>text</a:t>
            </a:r>
          </a:p>
        </p:txBody>
      </p:sp>
      <p:cxnSp>
        <p:nvCxnSpPr>
          <p:cNvPr id="16" name="Straight Connector 15">
            <a:extLst>
              <a:ext uri="{FF2B5EF4-FFF2-40B4-BE49-F238E27FC236}">
                <a16:creationId xmlns:a16="http://schemas.microsoft.com/office/drawing/2014/main" id="{52585D88-D717-B14B-8824-ACE399EE657B}"/>
              </a:ext>
            </a:extLst>
          </p:cNvPr>
          <p:cNvCxnSpPr>
            <a:cxnSpLocks/>
          </p:cNvCxnSpPr>
          <p:nvPr userDrawn="1"/>
        </p:nvCxnSpPr>
        <p:spPr>
          <a:xfrm>
            <a:off x="6390977" y="2564276"/>
            <a:ext cx="5284236"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8" name="Text Placeholder 9">
            <a:extLst>
              <a:ext uri="{FF2B5EF4-FFF2-40B4-BE49-F238E27FC236}">
                <a16:creationId xmlns:a16="http://schemas.microsoft.com/office/drawing/2014/main" id="{702A00F0-7214-AC49-8644-6CBD914A3328}"/>
              </a:ext>
            </a:extLst>
          </p:cNvPr>
          <p:cNvSpPr>
            <a:spLocks noGrp="1"/>
          </p:cNvSpPr>
          <p:nvPr>
            <p:ph type="body" sz="quarter" idx="15" hasCustomPrompt="1"/>
          </p:nvPr>
        </p:nvSpPr>
        <p:spPr>
          <a:xfrm>
            <a:off x="529457" y="2180232"/>
            <a:ext cx="5280000" cy="3845779"/>
          </a:xfrm>
          <a:prstGeom prst="rect">
            <a:avLst/>
          </a:prstGeom>
        </p:spPr>
        <p:txBody>
          <a:bodyPr anchor="t"/>
          <a:lstStyle>
            <a:lvl1pPr marL="0" marR="0" indent="0" algn="l" defTabSz="1219170" rtl="0" eaLnBrk="1" fontAlgn="auto" latinLnBrk="0" hangingPunct="1">
              <a:lnSpc>
                <a:spcPct val="100000"/>
              </a:lnSpc>
              <a:spcBef>
                <a:spcPct val="20000"/>
              </a:spcBef>
              <a:spcAft>
                <a:spcPts val="0"/>
              </a:spcAft>
              <a:buClr>
                <a:srgbClr val="F3723D"/>
              </a:buClr>
              <a:buSzTx/>
              <a:buFontTx/>
              <a:buNone/>
              <a:tabLst/>
              <a:defRPr sz="2133" b="0" i="0" baseline="0">
                <a:solidFill>
                  <a:schemeClr val="tx1"/>
                </a:solidFill>
                <a:latin typeface="Kobern" pitchFamily="2" charset="77"/>
                <a:cs typeface="Arial" pitchFamily="34" charset="0"/>
              </a:defRPr>
            </a:lvl1pPr>
            <a:lvl2pPr latinLnBrk="0">
              <a:buSzPct val="70000"/>
              <a:defRPr sz="2133" b="0" i="0">
                <a:solidFill>
                  <a:schemeClr val="tx1">
                    <a:lumMod val="65000"/>
                    <a:lumOff val="35000"/>
                  </a:schemeClr>
                </a:solidFill>
                <a:latin typeface="Kobern" pitchFamily="2" charset="77"/>
              </a:defRPr>
            </a:lvl2pPr>
            <a:lvl3pPr marL="1142971" indent="0" latinLnBrk="0">
              <a:buFont typeface="Courier New" panose="02070309020205020404" pitchFamily="49" charset="0"/>
              <a:buNone/>
              <a:defRPr sz="1867" b="0" i="0">
                <a:solidFill>
                  <a:schemeClr val="tx1">
                    <a:lumMod val="65000"/>
                    <a:lumOff val="35000"/>
                  </a:schemeClr>
                </a:solidFill>
                <a:latin typeface="Kobern" pitchFamily="2" charset="77"/>
              </a:defRPr>
            </a:lvl3pPr>
          </a:lstStyle>
          <a:p>
            <a:pPr marL="380990" marR="0" lvl="0"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1</a:t>
            </a:r>
          </a:p>
          <a:p>
            <a:pPr marL="1371566" marR="0" lvl="1"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2</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3</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endParaRPr lang="en-US" altLang="ko-KR"/>
          </a:p>
        </p:txBody>
      </p:sp>
      <p:sp>
        <p:nvSpPr>
          <p:cNvPr id="21" name="Text Placeholder 9">
            <a:extLst>
              <a:ext uri="{FF2B5EF4-FFF2-40B4-BE49-F238E27FC236}">
                <a16:creationId xmlns:a16="http://schemas.microsoft.com/office/drawing/2014/main" id="{9C27D9C6-0098-6142-92DB-9730D14E27F7}"/>
              </a:ext>
            </a:extLst>
          </p:cNvPr>
          <p:cNvSpPr>
            <a:spLocks noGrp="1"/>
          </p:cNvSpPr>
          <p:nvPr>
            <p:ph type="body" sz="quarter" idx="12" hasCustomPrompt="1"/>
          </p:nvPr>
        </p:nvSpPr>
        <p:spPr>
          <a:xfrm>
            <a:off x="532972" y="452670"/>
            <a:ext cx="11137237" cy="768085"/>
          </a:xfrm>
          <a:prstGeom prst="rect">
            <a:avLst/>
          </a:prstGeom>
        </p:spPr>
        <p:txBody>
          <a:bodyPr anchor="t"/>
          <a:lstStyle>
            <a:lvl1pPr marL="0" indent="0" algn="l" latinLnBrk="0">
              <a:spcBef>
                <a:spcPts val="0"/>
              </a:spcBef>
              <a:buNone/>
              <a:defRPr sz="3733" b="0" i="0" baseline="0">
                <a:solidFill>
                  <a:srgbClr val="2B347A"/>
                </a:solidFill>
                <a:latin typeface="Kobern" pitchFamily="2" charset="77"/>
                <a:cs typeface="Arial" pitchFamily="34" charset="0"/>
              </a:defRPr>
            </a:lvl1pPr>
          </a:lstStyle>
          <a:p>
            <a:pPr lvl="0"/>
            <a:r>
              <a:rPr lang="en-US" altLang="ko-KR"/>
              <a:t>Title</a:t>
            </a:r>
          </a:p>
        </p:txBody>
      </p:sp>
      <p:sp>
        <p:nvSpPr>
          <p:cNvPr id="22" name="Text Placeholder 9">
            <a:extLst>
              <a:ext uri="{FF2B5EF4-FFF2-40B4-BE49-F238E27FC236}">
                <a16:creationId xmlns:a16="http://schemas.microsoft.com/office/drawing/2014/main" id="{102B049C-09FD-1246-8D06-8F3B1266A5A2}"/>
              </a:ext>
            </a:extLst>
          </p:cNvPr>
          <p:cNvSpPr>
            <a:spLocks noGrp="1"/>
          </p:cNvSpPr>
          <p:nvPr>
            <p:ph type="body" sz="quarter" idx="10" hasCustomPrompt="1"/>
          </p:nvPr>
        </p:nvSpPr>
        <p:spPr>
          <a:xfrm>
            <a:off x="532972" y="1320858"/>
            <a:ext cx="11137237" cy="475961"/>
          </a:xfrm>
          <a:prstGeom prst="rect">
            <a:avLst/>
          </a:prstGeom>
        </p:spPr>
        <p:txBody>
          <a:bodyPr anchor="t"/>
          <a:lstStyle>
            <a:lvl1pPr marL="0" indent="0" algn="l" latinLnBrk="0">
              <a:spcBef>
                <a:spcPts val="0"/>
              </a:spcBef>
              <a:buNone/>
              <a:defRPr sz="2400" b="0" i="0" baseline="0">
                <a:solidFill>
                  <a:srgbClr val="F3723D"/>
                </a:solidFill>
                <a:latin typeface="Kobern" pitchFamily="2" charset="77"/>
                <a:cs typeface="Arial" pitchFamily="34" charset="0"/>
              </a:defRPr>
            </a:lvl1pPr>
          </a:lstStyle>
          <a:p>
            <a:pPr lvl="0"/>
            <a:r>
              <a:rPr lang="en-US" altLang="ko-KR"/>
              <a:t>Sub head</a:t>
            </a:r>
          </a:p>
        </p:txBody>
      </p:sp>
      <p:cxnSp>
        <p:nvCxnSpPr>
          <p:cNvPr id="23" name="Straight Connector 22">
            <a:extLst>
              <a:ext uri="{FF2B5EF4-FFF2-40B4-BE49-F238E27FC236}">
                <a16:creationId xmlns:a16="http://schemas.microsoft.com/office/drawing/2014/main" id="{96616EF1-9C43-B641-80A9-DA98FCFD346D}"/>
              </a:ext>
            </a:extLst>
          </p:cNvPr>
          <p:cNvCxnSpPr>
            <a:cxnSpLocks/>
          </p:cNvCxnSpPr>
          <p:nvPr userDrawn="1"/>
        </p:nvCxnSpPr>
        <p:spPr>
          <a:xfrm>
            <a:off x="528736" y="1319801"/>
            <a:ext cx="11141471"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E3B1E0EB-8F0E-1D4B-8095-C95177E8F343}"/>
              </a:ext>
            </a:extLst>
          </p:cNvPr>
          <p:cNvCxnSpPr>
            <a:cxnSpLocks/>
          </p:cNvCxnSpPr>
          <p:nvPr userDrawn="1"/>
        </p:nvCxnSpPr>
        <p:spPr>
          <a:xfrm>
            <a:off x="528736" y="1799855"/>
            <a:ext cx="11141471"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450843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4_Basic">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335963D-5DE1-4CA4-9C6E-F83EBC998B63}"/>
              </a:ext>
            </a:extLst>
          </p:cNvPr>
          <p:cNvSpPr txBox="1"/>
          <p:nvPr userDrawn="1"/>
        </p:nvSpPr>
        <p:spPr>
          <a:xfrm>
            <a:off x="3881968" y="6506633"/>
            <a:ext cx="4510617" cy="256545"/>
          </a:xfrm>
          <a:prstGeom prst="rect">
            <a:avLst/>
          </a:prstGeom>
          <a:noFill/>
        </p:spPr>
        <p:txBody>
          <a:bodyPr>
            <a:spAutoFit/>
          </a:bodyPr>
          <a:lstStyle/>
          <a:p>
            <a:pPr algn="r" eaLnBrk="1" fontAlgn="auto" hangingPunct="1">
              <a:spcBef>
                <a:spcPts val="0"/>
              </a:spcBef>
              <a:spcAft>
                <a:spcPts val="0"/>
              </a:spcAft>
              <a:defRPr/>
            </a:pPr>
            <a:r>
              <a:rPr lang="en-US" sz="1067" cap="all" spc="267">
                <a:solidFill>
                  <a:schemeClr val="tx1">
                    <a:lumMod val="50000"/>
                    <a:lumOff val="50000"/>
                  </a:schemeClr>
                </a:solidFill>
                <a:latin typeface="Kobern" pitchFamily="2" charset="77"/>
                <a:ea typeface="Cambria Math" panose="02040503050406030204" pitchFamily="18" charset="0"/>
              </a:rPr>
              <a:t>Strictly Privileged &amp; Confidential </a:t>
            </a:r>
          </a:p>
        </p:txBody>
      </p:sp>
      <p:sp>
        <p:nvSpPr>
          <p:cNvPr id="9" name="TextBox 8">
            <a:extLst>
              <a:ext uri="{FF2B5EF4-FFF2-40B4-BE49-F238E27FC236}">
                <a16:creationId xmlns:a16="http://schemas.microsoft.com/office/drawing/2014/main" id="{6FFAD709-1815-4B1B-9B09-E86D5DB7E29F}"/>
              </a:ext>
            </a:extLst>
          </p:cNvPr>
          <p:cNvSpPr txBox="1"/>
          <p:nvPr userDrawn="1"/>
        </p:nvSpPr>
        <p:spPr>
          <a:xfrm>
            <a:off x="9690101" y="6506634"/>
            <a:ext cx="2495551" cy="256545"/>
          </a:xfrm>
          <a:prstGeom prst="rect">
            <a:avLst/>
          </a:prstGeom>
          <a:noFill/>
        </p:spPr>
        <p:txBody>
          <a:bodyPr>
            <a:spAutoFit/>
          </a:bodyPr>
          <a:lstStyle/>
          <a:p>
            <a:pPr algn="r" eaLnBrk="1" fontAlgn="auto" hangingPunct="1">
              <a:spcBef>
                <a:spcPts val="0"/>
              </a:spcBef>
              <a:spcAft>
                <a:spcPts val="0"/>
              </a:spcAft>
              <a:defRPr/>
            </a:pPr>
            <a:r>
              <a:rPr lang="en-US" sz="1067" spc="133">
                <a:solidFill>
                  <a:schemeClr val="tx1">
                    <a:lumMod val="50000"/>
                    <a:lumOff val="50000"/>
                  </a:schemeClr>
                </a:solidFill>
                <a:latin typeface="Kobern" pitchFamily="2" charset="77"/>
                <a:ea typeface="Cambria Math" panose="02040503050406030204" pitchFamily="18" charset="0"/>
              </a:rPr>
              <a:t>|  </a:t>
            </a:r>
            <a:fld id="{EEF57C12-B5D9-43D3-B3A7-A66513E6D8B1}" type="slidenum">
              <a:rPr lang="en-US" sz="1067" spc="133">
                <a:solidFill>
                  <a:schemeClr val="tx1">
                    <a:lumMod val="50000"/>
                    <a:lumOff val="50000"/>
                  </a:schemeClr>
                </a:solidFill>
                <a:latin typeface="Kobern" pitchFamily="2" charset="77"/>
                <a:ea typeface="Cambria Math" panose="02040503050406030204" pitchFamily="18" charset="0"/>
              </a:rPr>
              <a:pPr algn="r" eaLnBrk="1" fontAlgn="auto" hangingPunct="1">
                <a:spcBef>
                  <a:spcPts val="0"/>
                </a:spcBef>
                <a:spcAft>
                  <a:spcPts val="0"/>
                </a:spcAft>
                <a:defRPr/>
              </a:pPr>
              <a:t>‹#›</a:t>
            </a:fld>
            <a:endParaRPr lang="en-US" sz="1067" spc="133">
              <a:solidFill>
                <a:schemeClr val="tx1">
                  <a:lumMod val="50000"/>
                  <a:lumOff val="50000"/>
                </a:schemeClr>
              </a:solidFill>
              <a:latin typeface="Kobern" pitchFamily="2" charset="77"/>
              <a:ea typeface="Cambria Math" panose="02040503050406030204" pitchFamily="18" charset="0"/>
            </a:endParaRPr>
          </a:p>
        </p:txBody>
      </p:sp>
      <p:cxnSp>
        <p:nvCxnSpPr>
          <p:cNvPr id="10" name="Straight Connector 9">
            <a:extLst>
              <a:ext uri="{FF2B5EF4-FFF2-40B4-BE49-F238E27FC236}">
                <a16:creationId xmlns:a16="http://schemas.microsoft.com/office/drawing/2014/main" id="{9DD5467B-53B7-449C-BF41-A9F63936667F}"/>
              </a:ext>
            </a:extLst>
          </p:cNvPr>
          <p:cNvCxnSpPr>
            <a:cxnSpLocks/>
          </p:cNvCxnSpPr>
          <p:nvPr userDrawn="1"/>
        </p:nvCxnSpPr>
        <p:spPr>
          <a:xfrm>
            <a:off x="529167" y="1797051"/>
            <a:ext cx="528320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9BAB2F1E-3FBA-4CEF-99DB-50128604C46D}"/>
              </a:ext>
            </a:extLst>
          </p:cNvPr>
          <p:cNvCxnSpPr>
            <a:cxnSpLocks/>
          </p:cNvCxnSpPr>
          <p:nvPr userDrawn="1"/>
        </p:nvCxnSpPr>
        <p:spPr>
          <a:xfrm>
            <a:off x="6385984" y="1797051"/>
            <a:ext cx="528320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3" name="Text Placeholder 9"/>
          <p:cNvSpPr>
            <a:spLocks noGrp="1"/>
          </p:cNvSpPr>
          <p:nvPr>
            <p:ph type="body" sz="quarter" idx="11"/>
          </p:nvPr>
        </p:nvSpPr>
        <p:spPr>
          <a:xfrm>
            <a:off x="534337" y="1972337"/>
            <a:ext cx="5278635" cy="1276972"/>
          </a:xfrm>
          <a:prstGeom prst="rect">
            <a:avLst/>
          </a:prstGeom>
        </p:spPr>
        <p:txBody>
          <a:bodyPr anchor="t"/>
          <a:lstStyle>
            <a:lvl1pPr marL="0" marR="0" indent="0" algn="l" defTabSz="1219170" rtl="0" eaLnBrk="1" fontAlgn="auto" latinLnBrk="0" hangingPunct="1">
              <a:lnSpc>
                <a:spcPct val="100000"/>
              </a:lnSpc>
              <a:spcBef>
                <a:spcPct val="20000"/>
              </a:spcBef>
              <a:spcAft>
                <a:spcPts val="0"/>
              </a:spcAft>
              <a:buClr>
                <a:srgbClr val="F3723D"/>
              </a:buClr>
              <a:buSzTx/>
              <a:buFontTx/>
              <a:buNone/>
              <a:tabLst/>
              <a:defRPr sz="2133" b="0" i="0" baseline="0">
                <a:solidFill>
                  <a:schemeClr val="tx1"/>
                </a:solidFill>
                <a:latin typeface="Kobern" pitchFamily="2" charset="77"/>
                <a:cs typeface="Arial" pitchFamily="34" charset="0"/>
              </a:defRPr>
            </a:lvl1pPr>
            <a:lvl2pPr marL="990575" indent="-380990" latinLnBrk="0">
              <a:buSzPct val="100000"/>
              <a:buFont typeface="Arial" panose="020B0604020202020204" pitchFamily="34" charset="0"/>
              <a:buChar char="•"/>
              <a:defRPr sz="2133" b="0" i="0">
                <a:solidFill>
                  <a:schemeClr val="tx1">
                    <a:lumMod val="65000"/>
                    <a:lumOff val="35000"/>
                  </a:schemeClr>
                </a:solidFill>
                <a:latin typeface="Kobern" pitchFamily="2" charset="77"/>
              </a:defRPr>
            </a:lvl2pPr>
            <a:lvl3pPr marL="1523962" indent="-380990" latinLnBrk="0">
              <a:buSzPct val="100000"/>
              <a:buFont typeface="Arial" panose="020B0604020202020204" pitchFamily="34" charset="0"/>
              <a:buChar char="•"/>
              <a:defRPr sz="2133" b="0" i="0">
                <a:solidFill>
                  <a:schemeClr val="tx1">
                    <a:lumMod val="65000"/>
                    <a:lumOff val="35000"/>
                  </a:schemeClr>
                </a:solidFill>
                <a:latin typeface="Kobern" pitchFamily="2" charset="77"/>
              </a:defRPr>
            </a:lvl3pPr>
          </a:lstStyle>
          <a:p>
            <a:pPr lvl="0"/>
            <a:r>
              <a:rPr lang="en-GB" altLang="ko-KR"/>
              <a:t>Click to edit Master text styles</a:t>
            </a:r>
          </a:p>
          <a:p>
            <a:pPr lvl="1"/>
            <a:r>
              <a:rPr lang="en-GB" altLang="ko-KR"/>
              <a:t>Second level</a:t>
            </a:r>
          </a:p>
          <a:p>
            <a:pPr lvl="2"/>
            <a:r>
              <a:rPr lang="en-GB" altLang="ko-KR"/>
              <a:t>Third level</a:t>
            </a:r>
          </a:p>
        </p:txBody>
      </p:sp>
      <p:sp>
        <p:nvSpPr>
          <p:cNvPr id="11" name="Text Placeholder 9"/>
          <p:cNvSpPr>
            <a:spLocks noGrp="1"/>
          </p:cNvSpPr>
          <p:nvPr>
            <p:ph type="body" sz="quarter" idx="14" hasCustomPrompt="1"/>
          </p:nvPr>
        </p:nvSpPr>
        <p:spPr>
          <a:xfrm>
            <a:off x="521792" y="1412777"/>
            <a:ext cx="5291181" cy="283857"/>
          </a:xfrm>
          <a:prstGeom prst="rect">
            <a:avLst/>
          </a:prstGeom>
        </p:spPr>
        <p:txBody>
          <a:bodyPr anchor="t"/>
          <a:lstStyle>
            <a:lvl1pPr marL="0" indent="0" algn="l" latinLnBrk="0">
              <a:spcBef>
                <a:spcPts val="0"/>
              </a:spcBef>
              <a:buNone/>
              <a:defRPr sz="1867" b="1" i="0" cap="all" spc="133" baseline="0">
                <a:solidFill>
                  <a:schemeClr val="tx1">
                    <a:lumMod val="65000"/>
                    <a:lumOff val="35000"/>
                  </a:schemeClr>
                </a:solidFill>
                <a:latin typeface="Kobern DemiBold" pitchFamily="2" charset="77"/>
                <a:cs typeface="Arial" pitchFamily="34" charset="0"/>
              </a:defRPr>
            </a:lvl1pPr>
          </a:lstStyle>
          <a:p>
            <a:pPr lvl="0"/>
            <a:r>
              <a:rPr lang="en-GB" altLang="ko-KR"/>
              <a:t>Text</a:t>
            </a:r>
          </a:p>
        </p:txBody>
      </p:sp>
      <p:sp>
        <p:nvSpPr>
          <p:cNvPr id="18" name="Text Placeholder 9"/>
          <p:cNvSpPr>
            <a:spLocks noGrp="1"/>
          </p:cNvSpPr>
          <p:nvPr>
            <p:ph type="body" sz="quarter" idx="15"/>
          </p:nvPr>
        </p:nvSpPr>
        <p:spPr>
          <a:xfrm>
            <a:off x="6391575" y="1972337"/>
            <a:ext cx="5278635" cy="1276972"/>
          </a:xfrm>
          <a:prstGeom prst="rect">
            <a:avLst/>
          </a:prstGeom>
        </p:spPr>
        <p:txBody>
          <a:bodyPr anchor="t"/>
          <a:lstStyle>
            <a:lvl1pPr marL="0" marR="0" indent="0" algn="l" defTabSz="1219170" rtl="0" eaLnBrk="1" fontAlgn="auto" latinLnBrk="0" hangingPunct="1">
              <a:lnSpc>
                <a:spcPct val="100000"/>
              </a:lnSpc>
              <a:spcBef>
                <a:spcPct val="20000"/>
              </a:spcBef>
              <a:spcAft>
                <a:spcPts val="0"/>
              </a:spcAft>
              <a:buClr>
                <a:srgbClr val="F3723D"/>
              </a:buClr>
              <a:buSzTx/>
              <a:buFontTx/>
              <a:buNone/>
              <a:tabLst/>
              <a:defRPr sz="2133" b="0" i="0" baseline="0">
                <a:solidFill>
                  <a:schemeClr val="tx1"/>
                </a:solidFill>
                <a:latin typeface="Kobern" pitchFamily="2" charset="77"/>
                <a:cs typeface="Arial" pitchFamily="34" charset="0"/>
              </a:defRPr>
            </a:lvl1pPr>
            <a:lvl2pPr marL="990575" indent="-380990" latinLnBrk="0">
              <a:buSzPct val="100000"/>
              <a:buFont typeface="Arial" panose="020B0604020202020204" pitchFamily="34" charset="0"/>
              <a:buChar char="•"/>
              <a:defRPr sz="2133" b="0" i="0">
                <a:solidFill>
                  <a:schemeClr val="tx1">
                    <a:lumMod val="65000"/>
                    <a:lumOff val="35000"/>
                  </a:schemeClr>
                </a:solidFill>
                <a:latin typeface="Kobern" pitchFamily="2" charset="77"/>
              </a:defRPr>
            </a:lvl2pPr>
            <a:lvl3pPr marL="1523962" indent="-380990" latinLnBrk="0">
              <a:buSzPct val="100000"/>
              <a:buFont typeface="Arial" panose="020B0604020202020204" pitchFamily="34" charset="0"/>
              <a:buChar char="•"/>
              <a:defRPr sz="2133" b="0" i="0">
                <a:solidFill>
                  <a:schemeClr val="tx1">
                    <a:lumMod val="65000"/>
                    <a:lumOff val="35000"/>
                  </a:schemeClr>
                </a:solidFill>
                <a:latin typeface="Kobern" pitchFamily="2" charset="77"/>
              </a:defRPr>
            </a:lvl3pPr>
          </a:lstStyle>
          <a:p>
            <a:pPr lvl="0"/>
            <a:r>
              <a:rPr lang="en-GB" altLang="ko-KR"/>
              <a:t>Click to edit Master text styles</a:t>
            </a:r>
          </a:p>
          <a:p>
            <a:pPr lvl="1"/>
            <a:r>
              <a:rPr lang="en-GB" altLang="ko-KR"/>
              <a:t>Second level</a:t>
            </a:r>
          </a:p>
          <a:p>
            <a:pPr lvl="2"/>
            <a:r>
              <a:rPr lang="en-GB" altLang="ko-KR"/>
              <a:t>Third level</a:t>
            </a:r>
          </a:p>
        </p:txBody>
      </p:sp>
      <p:sp>
        <p:nvSpPr>
          <p:cNvPr id="19" name="Text Placeholder 9"/>
          <p:cNvSpPr>
            <a:spLocks noGrp="1"/>
          </p:cNvSpPr>
          <p:nvPr>
            <p:ph type="body" sz="quarter" idx="16" hasCustomPrompt="1"/>
          </p:nvPr>
        </p:nvSpPr>
        <p:spPr>
          <a:xfrm>
            <a:off x="6379030" y="1412777"/>
            <a:ext cx="5291181" cy="283857"/>
          </a:xfrm>
          <a:prstGeom prst="rect">
            <a:avLst/>
          </a:prstGeom>
        </p:spPr>
        <p:txBody>
          <a:bodyPr anchor="t"/>
          <a:lstStyle>
            <a:lvl1pPr marL="0" indent="0" algn="l" latinLnBrk="0">
              <a:spcBef>
                <a:spcPts val="0"/>
              </a:spcBef>
              <a:buNone/>
              <a:defRPr sz="1867" b="1" i="0" cap="all" spc="133" baseline="0">
                <a:solidFill>
                  <a:schemeClr val="tx1">
                    <a:lumMod val="65000"/>
                    <a:lumOff val="35000"/>
                  </a:schemeClr>
                </a:solidFill>
                <a:latin typeface="Kobern DemiBold" pitchFamily="2" charset="77"/>
                <a:cs typeface="Arial" pitchFamily="34" charset="0"/>
              </a:defRPr>
            </a:lvl1pPr>
          </a:lstStyle>
          <a:p>
            <a:pPr lvl="0"/>
            <a:r>
              <a:rPr lang="en-GB" altLang="ko-KR"/>
              <a:t>Text</a:t>
            </a:r>
          </a:p>
        </p:txBody>
      </p:sp>
      <p:sp>
        <p:nvSpPr>
          <p:cNvPr id="21" name="Text Placeholder 9"/>
          <p:cNvSpPr>
            <a:spLocks noGrp="1"/>
          </p:cNvSpPr>
          <p:nvPr>
            <p:ph type="body" sz="quarter" idx="12" hasCustomPrompt="1"/>
          </p:nvPr>
        </p:nvSpPr>
        <p:spPr>
          <a:xfrm>
            <a:off x="532972" y="452670"/>
            <a:ext cx="11137237" cy="768085"/>
          </a:xfrm>
          <a:prstGeom prst="rect">
            <a:avLst/>
          </a:prstGeom>
        </p:spPr>
        <p:txBody>
          <a:bodyPr anchor="t"/>
          <a:lstStyle>
            <a:lvl1pPr marL="0" indent="0" algn="l" latinLnBrk="0">
              <a:spcBef>
                <a:spcPts val="0"/>
              </a:spcBef>
              <a:buNone/>
              <a:defRPr sz="3733" b="0" i="0" baseline="0">
                <a:solidFill>
                  <a:srgbClr val="2B347A"/>
                </a:solidFill>
                <a:latin typeface="Kobern" pitchFamily="2" charset="77"/>
                <a:cs typeface="Arial" pitchFamily="34" charset="0"/>
              </a:defRPr>
            </a:lvl1pPr>
          </a:lstStyle>
          <a:p>
            <a:pPr lvl="0"/>
            <a:r>
              <a:rPr lang="en-GB" altLang="ko-KR"/>
              <a:t>Title</a:t>
            </a:r>
          </a:p>
        </p:txBody>
      </p:sp>
      <p:cxnSp>
        <p:nvCxnSpPr>
          <p:cNvPr id="14" name="Straight Connector 13">
            <a:extLst>
              <a:ext uri="{FF2B5EF4-FFF2-40B4-BE49-F238E27FC236}">
                <a16:creationId xmlns:a16="http://schemas.microsoft.com/office/drawing/2014/main" id="{32141729-78B4-5040-A787-2ECAC39AFD0D}"/>
              </a:ext>
            </a:extLst>
          </p:cNvPr>
          <p:cNvCxnSpPr>
            <a:cxnSpLocks/>
          </p:cNvCxnSpPr>
          <p:nvPr userDrawn="1"/>
        </p:nvCxnSpPr>
        <p:spPr>
          <a:xfrm>
            <a:off x="534757" y="3909285"/>
            <a:ext cx="528320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84DC62A1-5253-D745-B73F-02E02B506602}"/>
              </a:ext>
            </a:extLst>
          </p:cNvPr>
          <p:cNvCxnSpPr>
            <a:cxnSpLocks/>
          </p:cNvCxnSpPr>
          <p:nvPr userDrawn="1"/>
        </p:nvCxnSpPr>
        <p:spPr>
          <a:xfrm>
            <a:off x="6391575" y="3909285"/>
            <a:ext cx="528320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6" name="Text Placeholder 9">
            <a:extLst>
              <a:ext uri="{FF2B5EF4-FFF2-40B4-BE49-F238E27FC236}">
                <a16:creationId xmlns:a16="http://schemas.microsoft.com/office/drawing/2014/main" id="{C66EB70E-57D5-7841-97E7-8C3DDE514548}"/>
              </a:ext>
            </a:extLst>
          </p:cNvPr>
          <p:cNvSpPr>
            <a:spLocks noGrp="1"/>
          </p:cNvSpPr>
          <p:nvPr>
            <p:ph type="body" sz="quarter" idx="17"/>
          </p:nvPr>
        </p:nvSpPr>
        <p:spPr>
          <a:xfrm>
            <a:off x="534337" y="4084572"/>
            <a:ext cx="5284225" cy="1264643"/>
          </a:xfrm>
          <a:prstGeom prst="rect">
            <a:avLst/>
          </a:prstGeom>
        </p:spPr>
        <p:txBody>
          <a:bodyPr anchor="t"/>
          <a:lstStyle>
            <a:lvl1pPr marL="0" marR="0" indent="0" algn="l" defTabSz="1219170" rtl="0" eaLnBrk="1" fontAlgn="auto" latinLnBrk="0" hangingPunct="1">
              <a:lnSpc>
                <a:spcPct val="100000"/>
              </a:lnSpc>
              <a:spcBef>
                <a:spcPct val="20000"/>
              </a:spcBef>
              <a:spcAft>
                <a:spcPts val="0"/>
              </a:spcAft>
              <a:buClr>
                <a:srgbClr val="F3723D"/>
              </a:buClr>
              <a:buSzTx/>
              <a:buFontTx/>
              <a:buNone/>
              <a:tabLst/>
              <a:defRPr sz="2133" b="0" i="0" baseline="0">
                <a:solidFill>
                  <a:schemeClr val="tx1"/>
                </a:solidFill>
                <a:latin typeface="Kobern" pitchFamily="2" charset="77"/>
                <a:cs typeface="Arial" pitchFamily="34" charset="0"/>
              </a:defRPr>
            </a:lvl1pPr>
            <a:lvl2pPr marL="990575" indent="-380990" latinLnBrk="0">
              <a:buSzPct val="100000"/>
              <a:buFont typeface="Arial" panose="020B0604020202020204" pitchFamily="34" charset="0"/>
              <a:buChar char="•"/>
              <a:defRPr sz="2133" b="0" i="0">
                <a:solidFill>
                  <a:schemeClr val="tx1">
                    <a:lumMod val="65000"/>
                    <a:lumOff val="35000"/>
                  </a:schemeClr>
                </a:solidFill>
                <a:latin typeface="Kobern" pitchFamily="2" charset="77"/>
              </a:defRPr>
            </a:lvl2pPr>
            <a:lvl3pPr marL="1523962" indent="-380990" latinLnBrk="0">
              <a:buSzPct val="100000"/>
              <a:buFont typeface="Arial" panose="020B0604020202020204" pitchFamily="34" charset="0"/>
              <a:buChar char="•"/>
              <a:defRPr sz="2133" b="0" i="0">
                <a:solidFill>
                  <a:schemeClr val="tx1">
                    <a:lumMod val="65000"/>
                    <a:lumOff val="35000"/>
                  </a:schemeClr>
                </a:solidFill>
                <a:latin typeface="Kobern" pitchFamily="2" charset="77"/>
              </a:defRPr>
            </a:lvl3pPr>
          </a:lstStyle>
          <a:p>
            <a:pPr lvl="0"/>
            <a:r>
              <a:rPr lang="en-GB" altLang="ko-KR"/>
              <a:t>Click to edit Master text styles</a:t>
            </a:r>
          </a:p>
          <a:p>
            <a:pPr lvl="1"/>
            <a:r>
              <a:rPr lang="en-GB" altLang="ko-KR"/>
              <a:t>Second level</a:t>
            </a:r>
          </a:p>
          <a:p>
            <a:pPr lvl="2"/>
            <a:r>
              <a:rPr lang="en-GB" altLang="ko-KR"/>
              <a:t>Third level</a:t>
            </a:r>
          </a:p>
        </p:txBody>
      </p:sp>
      <p:sp>
        <p:nvSpPr>
          <p:cNvPr id="17" name="Text Placeholder 9">
            <a:extLst>
              <a:ext uri="{FF2B5EF4-FFF2-40B4-BE49-F238E27FC236}">
                <a16:creationId xmlns:a16="http://schemas.microsoft.com/office/drawing/2014/main" id="{4BCFC6CF-4E2E-DE40-9E1C-6B308FC09700}"/>
              </a:ext>
            </a:extLst>
          </p:cNvPr>
          <p:cNvSpPr>
            <a:spLocks noGrp="1"/>
          </p:cNvSpPr>
          <p:nvPr>
            <p:ph type="body" sz="quarter" idx="18" hasCustomPrompt="1"/>
          </p:nvPr>
        </p:nvSpPr>
        <p:spPr>
          <a:xfrm>
            <a:off x="527383" y="3525011"/>
            <a:ext cx="5291181" cy="283857"/>
          </a:xfrm>
          <a:prstGeom prst="rect">
            <a:avLst/>
          </a:prstGeom>
        </p:spPr>
        <p:txBody>
          <a:bodyPr anchor="t"/>
          <a:lstStyle>
            <a:lvl1pPr marL="0" indent="0" algn="l" latinLnBrk="0">
              <a:spcBef>
                <a:spcPts val="0"/>
              </a:spcBef>
              <a:buNone/>
              <a:defRPr sz="1867" b="1" i="0" cap="all" spc="133" baseline="0">
                <a:solidFill>
                  <a:schemeClr val="tx1">
                    <a:lumMod val="65000"/>
                    <a:lumOff val="35000"/>
                  </a:schemeClr>
                </a:solidFill>
                <a:latin typeface="Kobern DemiBold" pitchFamily="2" charset="77"/>
                <a:cs typeface="Arial" pitchFamily="34" charset="0"/>
              </a:defRPr>
            </a:lvl1pPr>
          </a:lstStyle>
          <a:p>
            <a:pPr lvl="0"/>
            <a:r>
              <a:rPr lang="en-GB" altLang="ko-KR"/>
              <a:t>Text</a:t>
            </a:r>
          </a:p>
        </p:txBody>
      </p:sp>
      <p:sp>
        <p:nvSpPr>
          <p:cNvPr id="20" name="Text Placeholder 9">
            <a:extLst>
              <a:ext uri="{FF2B5EF4-FFF2-40B4-BE49-F238E27FC236}">
                <a16:creationId xmlns:a16="http://schemas.microsoft.com/office/drawing/2014/main" id="{D8999F84-6159-4A4D-9D15-47F7DF77486D}"/>
              </a:ext>
            </a:extLst>
          </p:cNvPr>
          <p:cNvSpPr>
            <a:spLocks noGrp="1"/>
          </p:cNvSpPr>
          <p:nvPr>
            <p:ph type="body" sz="quarter" idx="19"/>
          </p:nvPr>
        </p:nvSpPr>
        <p:spPr>
          <a:xfrm>
            <a:off x="6391574" y="4084572"/>
            <a:ext cx="5284225" cy="1264643"/>
          </a:xfrm>
          <a:prstGeom prst="rect">
            <a:avLst/>
          </a:prstGeom>
        </p:spPr>
        <p:txBody>
          <a:bodyPr anchor="t"/>
          <a:lstStyle>
            <a:lvl1pPr marL="0" marR="0" indent="0" algn="l" defTabSz="1219170" rtl="0" eaLnBrk="1" fontAlgn="auto" latinLnBrk="0" hangingPunct="1">
              <a:lnSpc>
                <a:spcPct val="100000"/>
              </a:lnSpc>
              <a:spcBef>
                <a:spcPct val="20000"/>
              </a:spcBef>
              <a:spcAft>
                <a:spcPts val="0"/>
              </a:spcAft>
              <a:buClr>
                <a:srgbClr val="F3723D"/>
              </a:buClr>
              <a:buSzTx/>
              <a:buFontTx/>
              <a:buNone/>
              <a:tabLst/>
              <a:defRPr sz="2133" b="0" i="0" baseline="0">
                <a:solidFill>
                  <a:schemeClr val="tx1"/>
                </a:solidFill>
                <a:latin typeface="Kobern" pitchFamily="2" charset="77"/>
                <a:cs typeface="Arial" pitchFamily="34" charset="0"/>
              </a:defRPr>
            </a:lvl1pPr>
            <a:lvl2pPr marL="990575" indent="-380990" latinLnBrk="0">
              <a:buSzPct val="100000"/>
              <a:buFont typeface="Arial" panose="020B0604020202020204" pitchFamily="34" charset="0"/>
              <a:buChar char="•"/>
              <a:defRPr sz="2133" b="0" i="0">
                <a:solidFill>
                  <a:schemeClr val="tx1">
                    <a:lumMod val="65000"/>
                    <a:lumOff val="35000"/>
                  </a:schemeClr>
                </a:solidFill>
                <a:latin typeface="Kobern" pitchFamily="2" charset="77"/>
              </a:defRPr>
            </a:lvl2pPr>
            <a:lvl3pPr marL="1523962" indent="-380990" latinLnBrk="0">
              <a:buSzPct val="100000"/>
              <a:buFont typeface="Arial" panose="020B0604020202020204" pitchFamily="34" charset="0"/>
              <a:buChar char="•"/>
              <a:defRPr sz="2133" b="0" i="0">
                <a:solidFill>
                  <a:schemeClr val="tx1">
                    <a:lumMod val="65000"/>
                    <a:lumOff val="35000"/>
                  </a:schemeClr>
                </a:solidFill>
                <a:latin typeface="Kobern" pitchFamily="2" charset="77"/>
              </a:defRPr>
            </a:lvl3pPr>
          </a:lstStyle>
          <a:p>
            <a:pPr lvl="0"/>
            <a:r>
              <a:rPr lang="en-GB" altLang="ko-KR"/>
              <a:t>Click to edit Master text styles</a:t>
            </a:r>
          </a:p>
          <a:p>
            <a:pPr lvl="1"/>
            <a:r>
              <a:rPr lang="en-GB" altLang="ko-KR"/>
              <a:t>Second level</a:t>
            </a:r>
          </a:p>
          <a:p>
            <a:pPr lvl="2"/>
            <a:r>
              <a:rPr lang="en-GB" altLang="ko-KR"/>
              <a:t>Third level</a:t>
            </a:r>
          </a:p>
        </p:txBody>
      </p:sp>
      <p:sp>
        <p:nvSpPr>
          <p:cNvPr id="22" name="Text Placeholder 9">
            <a:extLst>
              <a:ext uri="{FF2B5EF4-FFF2-40B4-BE49-F238E27FC236}">
                <a16:creationId xmlns:a16="http://schemas.microsoft.com/office/drawing/2014/main" id="{6774E52A-3328-EA48-9F94-91D10F75FE91}"/>
              </a:ext>
            </a:extLst>
          </p:cNvPr>
          <p:cNvSpPr>
            <a:spLocks noGrp="1"/>
          </p:cNvSpPr>
          <p:nvPr>
            <p:ph type="body" sz="quarter" idx="20" hasCustomPrompt="1"/>
          </p:nvPr>
        </p:nvSpPr>
        <p:spPr>
          <a:xfrm>
            <a:off x="6384620" y="3525011"/>
            <a:ext cx="5291181" cy="283857"/>
          </a:xfrm>
          <a:prstGeom prst="rect">
            <a:avLst/>
          </a:prstGeom>
        </p:spPr>
        <p:txBody>
          <a:bodyPr anchor="t"/>
          <a:lstStyle>
            <a:lvl1pPr marL="0" indent="0" algn="l" latinLnBrk="0">
              <a:spcBef>
                <a:spcPts val="0"/>
              </a:spcBef>
              <a:buNone/>
              <a:defRPr sz="1867" b="1" i="0" cap="all" spc="133" baseline="0">
                <a:solidFill>
                  <a:schemeClr val="tx1">
                    <a:lumMod val="65000"/>
                    <a:lumOff val="35000"/>
                  </a:schemeClr>
                </a:solidFill>
                <a:latin typeface="Kobern DemiBold" pitchFamily="2" charset="77"/>
                <a:cs typeface="Arial" pitchFamily="34" charset="0"/>
              </a:defRPr>
            </a:lvl1pPr>
          </a:lstStyle>
          <a:p>
            <a:pPr lvl="0"/>
            <a:r>
              <a:rPr lang="en-GB" altLang="ko-KR"/>
              <a:t>Text</a:t>
            </a:r>
          </a:p>
        </p:txBody>
      </p:sp>
      <p:sp>
        <p:nvSpPr>
          <p:cNvPr id="23" name="TextBox 22">
            <a:extLst>
              <a:ext uri="{FF2B5EF4-FFF2-40B4-BE49-F238E27FC236}">
                <a16:creationId xmlns:a16="http://schemas.microsoft.com/office/drawing/2014/main" id="{BD8BFFCE-4453-6D48-858F-73F86A54752E}"/>
              </a:ext>
            </a:extLst>
          </p:cNvPr>
          <p:cNvSpPr txBox="1"/>
          <p:nvPr userDrawn="1"/>
        </p:nvSpPr>
        <p:spPr>
          <a:xfrm>
            <a:off x="25400" y="6506633"/>
            <a:ext cx="3670333" cy="256545"/>
          </a:xfrm>
          <a:prstGeom prst="rect">
            <a:avLst/>
          </a:prstGeom>
          <a:noFill/>
        </p:spPr>
        <p:txBody>
          <a:bodyPr wrap="square">
            <a:spAutoFit/>
          </a:bodyPr>
          <a:lstStyle/>
          <a:p>
            <a:pPr eaLnBrk="1" fontAlgn="auto" hangingPunct="1">
              <a:spcBef>
                <a:spcPts val="0"/>
              </a:spcBef>
              <a:spcAft>
                <a:spcPts val="0"/>
              </a:spcAft>
              <a:defRPr/>
            </a:pPr>
            <a:r>
              <a:rPr lang="en-US" sz="1067" spc="133">
                <a:solidFill>
                  <a:schemeClr val="tx1">
                    <a:lumMod val="50000"/>
                    <a:lumOff val="50000"/>
                  </a:schemeClr>
                </a:solidFill>
                <a:latin typeface="Kobern" pitchFamily="2" charset="77"/>
                <a:ea typeface="Cambria Math" panose="02040503050406030204" pitchFamily="18" charset="0"/>
                <a:cs typeface="+mn-cs"/>
              </a:rPr>
              <a:t>© 2020 | Lakshmikumaran &amp; Sridharan</a:t>
            </a:r>
          </a:p>
        </p:txBody>
      </p:sp>
    </p:spTree>
    <p:extLst>
      <p:ext uri="{BB962C8B-B14F-4D97-AF65-F5344CB8AC3E}">
        <p14:creationId xmlns:p14="http://schemas.microsoft.com/office/powerpoint/2010/main" val="13240264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2_Basic">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C1A6477-6D97-3442-892D-A6AD503C1A8E}"/>
              </a:ext>
            </a:extLst>
          </p:cNvPr>
          <p:cNvSpPr txBox="1"/>
          <p:nvPr userDrawn="1"/>
        </p:nvSpPr>
        <p:spPr>
          <a:xfrm>
            <a:off x="3881239" y="6506063"/>
            <a:ext cx="4511147"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all" spc="267" baseline="0">
                <a:solidFill>
                  <a:schemeClr val="tx1">
                    <a:lumMod val="50000"/>
                    <a:lumOff val="50000"/>
                  </a:schemeClr>
                </a:solidFill>
                <a:latin typeface="Kobern" pitchFamily="2" charset="77"/>
                <a:ea typeface="Cambria Math" panose="02040503050406030204" pitchFamily="18" charset="0"/>
              </a:rPr>
              <a:t>Strictly Privileged &amp; Confidential </a:t>
            </a:r>
          </a:p>
        </p:txBody>
      </p:sp>
      <p:sp>
        <p:nvSpPr>
          <p:cNvPr id="8" name="TextBox 7">
            <a:extLst>
              <a:ext uri="{FF2B5EF4-FFF2-40B4-BE49-F238E27FC236}">
                <a16:creationId xmlns:a16="http://schemas.microsoft.com/office/drawing/2014/main" id="{354D955E-2CDB-6846-9524-7ABE8B4FEDB8}"/>
              </a:ext>
            </a:extLst>
          </p:cNvPr>
          <p:cNvSpPr txBox="1"/>
          <p:nvPr userDrawn="1"/>
        </p:nvSpPr>
        <p:spPr>
          <a:xfrm>
            <a:off x="25301" y="6506063"/>
            <a:ext cx="3478411" cy="2565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2020 | Lakshmikumaran &amp; Sridharan</a:t>
            </a:r>
          </a:p>
        </p:txBody>
      </p:sp>
      <p:sp>
        <p:nvSpPr>
          <p:cNvPr id="10" name="TextBox 9">
            <a:extLst>
              <a:ext uri="{FF2B5EF4-FFF2-40B4-BE49-F238E27FC236}">
                <a16:creationId xmlns:a16="http://schemas.microsoft.com/office/drawing/2014/main" id="{F14ED0B9-4603-FD48-ADFA-62F886256D74}"/>
              </a:ext>
            </a:extLst>
          </p:cNvPr>
          <p:cNvSpPr txBox="1"/>
          <p:nvPr userDrawn="1"/>
        </p:nvSpPr>
        <p:spPr>
          <a:xfrm>
            <a:off x="9689207" y="6506063"/>
            <a:ext cx="2496277"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a:t>
            </a:r>
            <a:fld id="{C3E422BB-8672-794B-8219-0F273464E628}" type="slidenum">
              <a:rPr lang="en-US" sz="1067" b="0" i="0" cap="none" spc="133" baseline="0" smtClean="0">
                <a:solidFill>
                  <a:schemeClr val="tx1">
                    <a:lumMod val="50000"/>
                    <a:lumOff val="50000"/>
                  </a:schemeClr>
                </a:solidFill>
                <a:latin typeface="Kobern" pitchFamily="2" charset="77"/>
                <a:ea typeface="Cambria Math" panose="02040503050406030204" pitchFamily="18" charset="0"/>
              </a:rPr>
              <a:pPr marL="0" marR="0" lvl="0" indent="0" algn="r" defTabSz="1219170" rtl="0" eaLnBrk="1" fontAlgn="auto" latinLnBrk="0" hangingPunct="1">
                <a:lnSpc>
                  <a:spcPct val="100000"/>
                </a:lnSpc>
                <a:spcBef>
                  <a:spcPts val="0"/>
                </a:spcBef>
                <a:spcAft>
                  <a:spcPts val="0"/>
                </a:spcAft>
                <a:buClrTx/>
                <a:buSzTx/>
                <a:buFontTx/>
                <a:buNone/>
                <a:tabLst/>
                <a:defRPr/>
              </a:pPr>
              <a:t>‹#›</a:t>
            </a:fld>
            <a:endParaRPr lang="en-US" sz="1067" b="0" i="0" cap="none" spc="133" baseline="0">
              <a:solidFill>
                <a:schemeClr val="tx1">
                  <a:lumMod val="50000"/>
                  <a:lumOff val="50000"/>
                </a:schemeClr>
              </a:solidFill>
              <a:latin typeface="Kobern" pitchFamily="2" charset="77"/>
              <a:ea typeface="Cambria Math" panose="02040503050406030204" pitchFamily="18" charset="0"/>
            </a:endParaRPr>
          </a:p>
        </p:txBody>
      </p:sp>
      <p:sp>
        <p:nvSpPr>
          <p:cNvPr id="20" name="Text Placeholder 9">
            <a:extLst>
              <a:ext uri="{FF2B5EF4-FFF2-40B4-BE49-F238E27FC236}">
                <a16:creationId xmlns:a16="http://schemas.microsoft.com/office/drawing/2014/main" id="{4BCC3101-5E4D-4544-B959-AF697135887B}"/>
              </a:ext>
            </a:extLst>
          </p:cNvPr>
          <p:cNvSpPr>
            <a:spLocks noGrp="1"/>
          </p:cNvSpPr>
          <p:nvPr>
            <p:ph type="body" sz="quarter" idx="11" hasCustomPrompt="1"/>
          </p:nvPr>
        </p:nvSpPr>
        <p:spPr>
          <a:xfrm>
            <a:off x="532971" y="1892831"/>
            <a:ext cx="3360000" cy="4135720"/>
          </a:xfrm>
          <a:prstGeom prst="rect">
            <a:avLst/>
          </a:prstGeom>
        </p:spPr>
        <p:txBody>
          <a:bodyPr anchor="t"/>
          <a:lstStyle>
            <a:lvl1pPr marL="0" marR="0" indent="0" algn="l" defTabSz="1219170" rtl="0" eaLnBrk="1" fontAlgn="auto" latinLnBrk="0" hangingPunct="1">
              <a:lnSpc>
                <a:spcPct val="100000"/>
              </a:lnSpc>
              <a:spcBef>
                <a:spcPct val="20000"/>
              </a:spcBef>
              <a:spcAft>
                <a:spcPts val="0"/>
              </a:spcAft>
              <a:buClr>
                <a:srgbClr val="F3723D"/>
              </a:buClr>
              <a:buSzTx/>
              <a:buFont typeface="Arial" panose="020B0604020202020204" pitchFamily="34" charset="0"/>
              <a:buChar char="•"/>
              <a:tabLst/>
              <a:defRPr sz="1867" b="0" i="0" baseline="0">
                <a:solidFill>
                  <a:schemeClr val="tx1"/>
                </a:solidFill>
                <a:latin typeface="Kobern" pitchFamily="2" charset="77"/>
                <a:cs typeface="Arial" pitchFamily="34" charset="0"/>
              </a:defRPr>
            </a:lvl1pPr>
            <a:lvl2pPr marL="1371566" indent="-838179" latinLnBrk="0">
              <a:buSzPct val="70000"/>
              <a:tabLst/>
              <a:defRPr sz="1867" b="0" i="0">
                <a:solidFill>
                  <a:schemeClr val="tx1">
                    <a:lumMod val="65000"/>
                    <a:lumOff val="35000"/>
                  </a:schemeClr>
                </a:solidFill>
                <a:latin typeface="Kobern" pitchFamily="2" charset="77"/>
              </a:defRPr>
            </a:lvl2pPr>
            <a:lvl3pPr marL="1142971" indent="0" latinLnBrk="0">
              <a:buFont typeface="Courier New" panose="02070309020205020404" pitchFamily="49" charset="0"/>
              <a:buNone/>
              <a:defRPr sz="1867" b="0" i="0">
                <a:solidFill>
                  <a:schemeClr val="tx1">
                    <a:lumMod val="65000"/>
                    <a:lumOff val="35000"/>
                  </a:schemeClr>
                </a:solidFill>
                <a:latin typeface="Kobern" pitchFamily="2" charset="77"/>
              </a:defRPr>
            </a:lvl3pPr>
          </a:lstStyle>
          <a:p>
            <a:pPr marL="380990" marR="0" lvl="0"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1</a:t>
            </a:r>
          </a:p>
          <a:p>
            <a:pPr marL="1371566" marR="0" lvl="1"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2</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3</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endParaRPr lang="en-US" altLang="ko-KR"/>
          </a:p>
        </p:txBody>
      </p:sp>
      <p:sp>
        <p:nvSpPr>
          <p:cNvPr id="21" name="Text Placeholder 9">
            <a:extLst>
              <a:ext uri="{FF2B5EF4-FFF2-40B4-BE49-F238E27FC236}">
                <a16:creationId xmlns:a16="http://schemas.microsoft.com/office/drawing/2014/main" id="{EA82EEAC-8784-1F4D-BDC4-876ECBEF660C}"/>
              </a:ext>
            </a:extLst>
          </p:cNvPr>
          <p:cNvSpPr>
            <a:spLocks noGrp="1"/>
          </p:cNvSpPr>
          <p:nvPr>
            <p:ph type="body" sz="quarter" idx="14" hasCustomPrompt="1"/>
          </p:nvPr>
        </p:nvSpPr>
        <p:spPr>
          <a:xfrm>
            <a:off x="521792" y="1411818"/>
            <a:ext cx="3360000" cy="283857"/>
          </a:xfrm>
          <a:prstGeom prst="rect">
            <a:avLst/>
          </a:prstGeom>
        </p:spPr>
        <p:txBody>
          <a:bodyPr anchor="t"/>
          <a:lstStyle>
            <a:lvl1pPr marL="0" marR="0" indent="0" algn="l" defTabSz="1219170" rtl="0" eaLnBrk="1" fontAlgn="auto" latinLnBrk="0" hangingPunct="1">
              <a:lnSpc>
                <a:spcPct val="100000"/>
              </a:lnSpc>
              <a:spcBef>
                <a:spcPts val="0"/>
              </a:spcBef>
              <a:spcAft>
                <a:spcPts val="0"/>
              </a:spcAft>
              <a:buClrTx/>
              <a:buSzTx/>
              <a:buFont typeface="Arial" pitchFamily="34" charset="0"/>
              <a:buNone/>
              <a:tabLst/>
              <a:defRPr sz="1867" b="1" i="0" cap="all" spc="267" baseline="0">
                <a:solidFill>
                  <a:schemeClr val="tx1">
                    <a:lumMod val="65000"/>
                    <a:lumOff val="35000"/>
                  </a:schemeClr>
                </a:solidFill>
                <a:latin typeface="Kobern DemiBold" pitchFamily="2" charset="77"/>
                <a:cs typeface="Arial" pitchFamily="34" charset="0"/>
              </a:defRPr>
            </a:lvl1pPr>
          </a:lstStyle>
          <a:p>
            <a:pPr marL="0" marR="0" lvl="0" indent="0" algn="l" defTabSz="1219170" rtl="0" eaLnBrk="1" fontAlgn="auto" latinLnBrk="0" hangingPunct="1">
              <a:lnSpc>
                <a:spcPct val="100000"/>
              </a:lnSpc>
              <a:spcBef>
                <a:spcPts val="0"/>
              </a:spcBef>
              <a:spcAft>
                <a:spcPts val="0"/>
              </a:spcAft>
              <a:buClrTx/>
              <a:buSzTx/>
              <a:buFont typeface="Arial" pitchFamily="34" charset="0"/>
              <a:buNone/>
              <a:tabLst/>
              <a:defRPr/>
            </a:pPr>
            <a:r>
              <a:rPr lang="en-US" altLang="ko-KR"/>
              <a:t>Text 1</a:t>
            </a:r>
          </a:p>
        </p:txBody>
      </p:sp>
      <p:cxnSp>
        <p:nvCxnSpPr>
          <p:cNvPr id="22" name="Straight Connector 21">
            <a:extLst>
              <a:ext uri="{FF2B5EF4-FFF2-40B4-BE49-F238E27FC236}">
                <a16:creationId xmlns:a16="http://schemas.microsoft.com/office/drawing/2014/main" id="{8CB1BCC0-5CF1-6340-973C-ED353A9F1177}"/>
              </a:ext>
            </a:extLst>
          </p:cNvPr>
          <p:cNvCxnSpPr>
            <a:cxnSpLocks/>
          </p:cNvCxnSpPr>
          <p:nvPr userDrawn="1"/>
        </p:nvCxnSpPr>
        <p:spPr>
          <a:xfrm>
            <a:off x="528735" y="1795863"/>
            <a:ext cx="336000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26" name="Text Placeholder 9">
            <a:extLst>
              <a:ext uri="{FF2B5EF4-FFF2-40B4-BE49-F238E27FC236}">
                <a16:creationId xmlns:a16="http://schemas.microsoft.com/office/drawing/2014/main" id="{A179963E-676D-A442-93B9-4EB2FD20491B}"/>
              </a:ext>
            </a:extLst>
          </p:cNvPr>
          <p:cNvSpPr>
            <a:spLocks noGrp="1"/>
          </p:cNvSpPr>
          <p:nvPr>
            <p:ph type="body" sz="quarter" idx="12" hasCustomPrompt="1"/>
          </p:nvPr>
        </p:nvSpPr>
        <p:spPr>
          <a:xfrm>
            <a:off x="532972" y="452670"/>
            <a:ext cx="11137237" cy="768085"/>
          </a:xfrm>
          <a:prstGeom prst="rect">
            <a:avLst/>
          </a:prstGeom>
        </p:spPr>
        <p:txBody>
          <a:bodyPr anchor="t"/>
          <a:lstStyle>
            <a:lvl1pPr marL="0" indent="0" algn="l" latinLnBrk="0">
              <a:spcBef>
                <a:spcPts val="0"/>
              </a:spcBef>
              <a:buNone/>
              <a:defRPr sz="3733" b="0" i="0" baseline="0">
                <a:solidFill>
                  <a:srgbClr val="2B347A"/>
                </a:solidFill>
                <a:latin typeface="Kobern" pitchFamily="2" charset="77"/>
                <a:cs typeface="Arial" pitchFamily="34" charset="0"/>
              </a:defRPr>
            </a:lvl1pPr>
          </a:lstStyle>
          <a:p>
            <a:pPr lvl="0"/>
            <a:r>
              <a:rPr lang="en-US" altLang="ko-KR"/>
              <a:t>Title (MoM/Action Plan)</a:t>
            </a:r>
          </a:p>
        </p:txBody>
      </p:sp>
      <p:sp>
        <p:nvSpPr>
          <p:cNvPr id="27" name="Text Placeholder 9">
            <a:extLst>
              <a:ext uri="{FF2B5EF4-FFF2-40B4-BE49-F238E27FC236}">
                <a16:creationId xmlns:a16="http://schemas.microsoft.com/office/drawing/2014/main" id="{3779E6A5-9371-0744-9DF5-51D2285CD05B}"/>
              </a:ext>
            </a:extLst>
          </p:cNvPr>
          <p:cNvSpPr>
            <a:spLocks noGrp="1"/>
          </p:cNvSpPr>
          <p:nvPr>
            <p:ph type="body" sz="quarter" idx="15" hasCustomPrompt="1"/>
          </p:nvPr>
        </p:nvSpPr>
        <p:spPr>
          <a:xfrm>
            <a:off x="4416000" y="1895424"/>
            <a:ext cx="3360000" cy="4133125"/>
          </a:xfrm>
          <a:prstGeom prst="rect">
            <a:avLst/>
          </a:prstGeom>
        </p:spPr>
        <p:txBody>
          <a:bodyPr anchor="t"/>
          <a:lstStyle>
            <a:lvl1pPr marL="0" marR="0" indent="0" algn="l" defTabSz="1219170" rtl="0" eaLnBrk="1" fontAlgn="auto" latinLnBrk="0" hangingPunct="1">
              <a:lnSpc>
                <a:spcPct val="100000"/>
              </a:lnSpc>
              <a:spcBef>
                <a:spcPct val="20000"/>
              </a:spcBef>
              <a:spcAft>
                <a:spcPts val="0"/>
              </a:spcAft>
              <a:buClr>
                <a:srgbClr val="F3723D"/>
              </a:buClr>
              <a:buSzTx/>
              <a:buFontTx/>
              <a:buNone/>
              <a:tabLst/>
              <a:defRPr sz="1867" b="0" i="0" baseline="0">
                <a:solidFill>
                  <a:schemeClr val="tx1"/>
                </a:solidFill>
                <a:latin typeface="Kobern" pitchFamily="2" charset="77"/>
                <a:cs typeface="Arial" pitchFamily="34" charset="0"/>
              </a:defRPr>
            </a:lvl1pPr>
            <a:lvl2pPr latinLnBrk="0">
              <a:buSzPct val="70000"/>
              <a:defRPr sz="1867" b="0" i="0">
                <a:solidFill>
                  <a:schemeClr val="tx1">
                    <a:lumMod val="65000"/>
                    <a:lumOff val="35000"/>
                  </a:schemeClr>
                </a:solidFill>
                <a:latin typeface="Kobern" pitchFamily="2" charset="77"/>
              </a:defRPr>
            </a:lvl2pPr>
            <a:lvl3pPr marL="1142971" indent="0" latinLnBrk="0">
              <a:buFont typeface="Courier New" panose="02070309020205020404" pitchFamily="49" charset="0"/>
              <a:buNone/>
              <a:defRPr sz="1867" b="0" i="0">
                <a:solidFill>
                  <a:schemeClr val="tx1">
                    <a:lumMod val="65000"/>
                    <a:lumOff val="35000"/>
                  </a:schemeClr>
                </a:solidFill>
                <a:latin typeface="Kobern" pitchFamily="2" charset="77"/>
              </a:defRPr>
            </a:lvl3pPr>
          </a:lstStyle>
          <a:p>
            <a:pPr marL="380990" marR="0" lvl="0"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1</a:t>
            </a:r>
          </a:p>
          <a:p>
            <a:pPr marL="1371566" marR="0" lvl="1"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2</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3</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endParaRPr lang="en-US" altLang="ko-KR"/>
          </a:p>
        </p:txBody>
      </p:sp>
      <p:sp>
        <p:nvSpPr>
          <p:cNvPr id="28" name="Text Placeholder 9">
            <a:extLst>
              <a:ext uri="{FF2B5EF4-FFF2-40B4-BE49-F238E27FC236}">
                <a16:creationId xmlns:a16="http://schemas.microsoft.com/office/drawing/2014/main" id="{6AA680D7-4B0C-EF4B-AAAD-4F154C9877E1}"/>
              </a:ext>
            </a:extLst>
          </p:cNvPr>
          <p:cNvSpPr>
            <a:spLocks noGrp="1"/>
          </p:cNvSpPr>
          <p:nvPr>
            <p:ph type="body" sz="quarter" idx="16" hasCustomPrompt="1"/>
          </p:nvPr>
        </p:nvSpPr>
        <p:spPr>
          <a:xfrm>
            <a:off x="4404821" y="1414412"/>
            <a:ext cx="3360000" cy="283857"/>
          </a:xfrm>
          <a:prstGeom prst="rect">
            <a:avLst/>
          </a:prstGeom>
        </p:spPr>
        <p:txBody>
          <a:bodyPr anchor="t"/>
          <a:lstStyle>
            <a:lvl1pPr marL="0" marR="0" indent="0" algn="l" defTabSz="1219170" rtl="0" eaLnBrk="1" fontAlgn="auto" latinLnBrk="0" hangingPunct="1">
              <a:lnSpc>
                <a:spcPct val="100000"/>
              </a:lnSpc>
              <a:spcBef>
                <a:spcPts val="0"/>
              </a:spcBef>
              <a:spcAft>
                <a:spcPts val="0"/>
              </a:spcAft>
              <a:buClrTx/>
              <a:buSzTx/>
              <a:buFont typeface="Arial" pitchFamily="34" charset="0"/>
              <a:buNone/>
              <a:tabLst/>
              <a:defRPr sz="1867" b="1" i="0" cap="all" spc="267" baseline="0">
                <a:solidFill>
                  <a:schemeClr val="tx1">
                    <a:lumMod val="65000"/>
                    <a:lumOff val="35000"/>
                  </a:schemeClr>
                </a:solidFill>
                <a:latin typeface="Kobern DemiBold" pitchFamily="2" charset="77"/>
                <a:cs typeface="Arial" pitchFamily="34" charset="0"/>
              </a:defRPr>
            </a:lvl1pPr>
          </a:lstStyle>
          <a:p>
            <a:pPr marL="0" marR="0" lvl="0" indent="0" algn="l" defTabSz="1219170" rtl="0" eaLnBrk="1" fontAlgn="auto" latinLnBrk="0" hangingPunct="1">
              <a:lnSpc>
                <a:spcPct val="100000"/>
              </a:lnSpc>
              <a:spcBef>
                <a:spcPts val="0"/>
              </a:spcBef>
              <a:spcAft>
                <a:spcPts val="0"/>
              </a:spcAft>
              <a:buClrTx/>
              <a:buSzTx/>
              <a:buFont typeface="Arial" pitchFamily="34" charset="0"/>
              <a:buNone/>
              <a:tabLst/>
              <a:defRPr/>
            </a:pPr>
            <a:r>
              <a:rPr lang="en-US" altLang="ko-KR"/>
              <a:t>text 2</a:t>
            </a:r>
          </a:p>
        </p:txBody>
      </p:sp>
      <p:cxnSp>
        <p:nvCxnSpPr>
          <p:cNvPr id="29" name="Straight Connector 28">
            <a:extLst>
              <a:ext uri="{FF2B5EF4-FFF2-40B4-BE49-F238E27FC236}">
                <a16:creationId xmlns:a16="http://schemas.microsoft.com/office/drawing/2014/main" id="{496F401B-EFF4-8844-82FB-8313B78705C7}"/>
              </a:ext>
            </a:extLst>
          </p:cNvPr>
          <p:cNvCxnSpPr>
            <a:cxnSpLocks/>
          </p:cNvCxnSpPr>
          <p:nvPr userDrawn="1"/>
        </p:nvCxnSpPr>
        <p:spPr>
          <a:xfrm>
            <a:off x="4411764" y="1798456"/>
            <a:ext cx="336000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30" name="Text Placeholder 9">
            <a:extLst>
              <a:ext uri="{FF2B5EF4-FFF2-40B4-BE49-F238E27FC236}">
                <a16:creationId xmlns:a16="http://schemas.microsoft.com/office/drawing/2014/main" id="{A18EEFEB-83DA-9A4E-9BE8-C04634461A53}"/>
              </a:ext>
            </a:extLst>
          </p:cNvPr>
          <p:cNvSpPr>
            <a:spLocks noGrp="1"/>
          </p:cNvSpPr>
          <p:nvPr>
            <p:ph type="body" sz="quarter" idx="17" hasCustomPrompt="1"/>
          </p:nvPr>
        </p:nvSpPr>
        <p:spPr>
          <a:xfrm>
            <a:off x="8325891" y="1892831"/>
            <a:ext cx="3360000" cy="4133125"/>
          </a:xfrm>
          <a:prstGeom prst="rect">
            <a:avLst/>
          </a:prstGeom>
        </p:spPr>
        <p:txBody>
          <a:bodyPr anchor="t"/>
          <a:lstStyle>
            <a:lvl1pPr marL="0" marR="0" indent="0" algn="l" defTabSz="1219170" rtl="0" eaLnBrk="1" fontAlgn="auto" latinLnBrk="0" hangingPunct="1">
              <a:lnSpc>
                <a:spcPct val="100000"/>
              </a:lnSpc>
              <a:spcBef>
                <a:spcPct val="20000"/>
              </a:spcBef>
              <a:spcAft>
                <a:spcPts val="0"/>
              </a:spcAft>
              <a:buClr>
                <a:srgbClr val="F3723D"/>
              </a:buClr>
              <a:buSzTx/>
              <a:buFontTx/>
              <a:buNone/>
              <a:tabLst/>
              <a:defRPr sz="1867" b="0" i="0" baseline="0">
                <a:solidFill>
                  <a:schemeClr val="tx1"/>
                </a:solidFill>
                <a:latin typeface="Kobern" pitchFamily="2" charset="77"/>
                <a:cs typeface="Arial" pitchFamily="34" charset="0"/>
              </a:defRPr>
            </a:lvl1pPr>
            <a:lvl2pPr latinLnBrk="0">
              <a:buSzPct val="70000"/>
              <a:defRPr sz="1867" b="0" i="0">
                <a:solidFill>
                  <a:schemeClr val="tx1">
                    <a:lumMod val="65000"/>
                    <a:lumOff val="35000"/>
                  </a:schemeClr>
                </a:solidFill>
                <a:latin typeface="Kobern" pitchFamily="2" charset="77"/>
              </a:defRPr>
            </a:lvl2pPr>
            <a:lvl3pPr marL="1142971" indent="0" latinLnBrk="0">
              <a:buFont typeface="Courier New" panose="02070309020205020404" pitchFamily="49" charset="0"/>
              <a:buNone/>
              <a:defRPr sz="1867" b="0" i="0">
                <a:solidFill>
                  <a:schemeClr val="tx1">
                    <a:lumMod val="65000"/>
                    <a:lumOff val="35000"/>
                  </a:schemeClr>
                </a:solidFill>
                <a:latin typeface="Kobern" pitchFamily="2" charset="77"/>
              </a:defRPr>
            </a:lvl3pPr>
          </a:lstStyle>
          <a:p>
            <a:pPr marL="380990" marR="0" lvl="0"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1</a:t>
            </a:r>
          </a:p>
          <a:p>
            <a:pPr marL="1371566" marR="0" lvl="1"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2</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3</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endParaRPr lang="en-US" altLang="ko-KR"/>
          </a:p>
        </p:txBody>
      </p:sp>
      <p:sp>
        <p:nvSpPr>
          <p:cNvPr id="31" name="Text Placeholder 9">
            <a:extLst>
              <a:ext uri="{FF2B5EF4-FFF2-40B4-BE49-F238E27FC236}">
                <a16:creationId xmlns:a16="http://schemas.microsoft.com/office/drawing/2014/main" id="{9D77D2F8-5B1F-1346-81F3-D8F2CA232FC0}"/>
              </a:ext>
            </a:extLst>
          </p:cNvPr>
          <p:cNvSpPr>
            <a:spLocks noGrp="1"/>
          </p:cNvSpPr>
          <p:nvPr>
            <p:ph type="body" sz="quarter" idx="18" hasCustomPrompt="1"/>
          </p:nvPr>
        </p:nvSpPr>
        <p:spPr>
          <a:xfrm>
            <a:off x="8314712" y="1411818"/>
            <a:ext cx="3360000" cy="283857"/>
          </a:xfrm>
          <a:prstGeom prst="rect">
            <a:avLst/>
          </a:prstGeom>
        </p:spPr>
        <p:txBody>
          <a:bodyPr anchor="t"/>
          <a:lstStyle>
            <a:lvl1pPr marL="0" marR="0" indent="0" algn="l" defTabSz="1219170" rtl="0" eaLnBrk="1" fontAlgn="auto" latinLnBrk="0" hangingPunct="1">
              <a:lnSpc>
                <a:spcPct val="100000"/>
              </a:lnSpc>
              <a:spcBef>
                <a:spcPts val="0"/>
              </a:spcBef>
              <a:spcAft>
                <a:spcPts val="0"/>
              </a:spcAft>
              <a:buClrTx/>
              <a:buSzTx/>
              <a:buFont typeface="Arial" pitchFamily="34" charset="0"/>
              <a:buNone/>
              <a:tabLst/>
              <a:defRPr sz="1867" b="1" i="0" cap="all" spc="267" baseline="0">
                <a:solidFill>
                  <a:schemeClr val="tx1">
                    <a:lumMod val="65000"/>
                    <a:lumOff val="35000"/>
                  </a:schemeClr>
                </a:solidFill>
                <a:latin typeface="Kobern DemiBold" pitchFamily="2" charset="77"/>
                <a:cs typeface="Arial" pitchFamily="34" charset="0"/>
              </a:defRPr>
            </a:lvl1pPr>
          </a:lstStyle>
          <a:p>
            <a:pPr marL="0" marR="0" lvl="0" indent="0" algn="l" defTabSz="1219170" rtl="0" eaLnBrk="1" fontAlgn="auto" latinLnBrk="0" hangingPunct="1">
              <a:lnSpc>
                <a:spcPct val="100000"/>
              </a:lnSpc>
              <a:spcBef>
                <a:spcPts val="0"/>
              </a:spcBef>
              <a:spcAft>
                <a:spcPts val="0"/>
              </a:spcAft>
              <a:buClrTx/>
              <a:buSzTx/>
              <a:buFont typeface="Arial" pitchFamily="34" charset="0"/>
              <a:buNone/>
              <a:tabLst/>
              <a:defRPr/>
            </a:pPr>
            <a:r>
              <a:rPr lang="en-US" altLang="ko-KR"/>
              <a:t>text 3</a:t>
            </a:r>
          </a:p>
        </p:txBody>
      </p:sp>
      <p:cxnSp>
        <p:nvCxnSpPr>
          <p:cNvPr id="32" name="Straight Connector 31">
            <a:extLst>
              <a:ext uri="{FF2B5EF4-FFF2-40B4-BE49-F238E27FC236}">
                <a16:creationId xmlns:a16="http://schemas.microsoft.com/office/drawing/2014/main" id="{C41D6B58-50FE-7F4F-AAF9-7F19F291C673}"/>
              </a:ext>
            </a:extLst>
          </p:cNvPr>
          <p:cNvCxnSpPr>
            <a:cxnSpLocks/>
          </p:cNvCxnSpPr>
          <p:nvPr userDrawn="1"/>
        </p:nvCxnSpPr>
        <p:spPr>
          <a:xfrm>
            <a:off x="8321655" y="1795863"/>
            <a:ext cx="336000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258695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3_Basic">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C1A6477-6D97-3442-892D-A6AD503C1A8E}"/>
              </a:ext>
            </a:extLst>
          </p:cNvPr>
          <p:cNvSpPr txBox="1"/>
          <p:nvPr userDrawn="1"/>
        </p:nvSpPr>
        <p:spPr>
          <a:xfrm>
            <a:off x="3881239" y="6506063"/>
            <a:ext cx="4511147"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all" spc="267" baseline="0">
                <a:solidFill>
                  <a:schemeClr val="tx1">
                    <a:lumMod val="50000"/>
                    <a:lumOff val="50000"/>
                  </a:schemeClr>
                </a:solidFill>
                <a:latin typeface="Kobern" pitchFamily="2" charset="77"/>
                <a:ea typeface="Cambria Math" panose="02040503050406030204" pitchFamily="18" charset="0"/>
              </a:rPr>
              <a:t>Strictly Privileged &amp; Confidential </a:t>
            </a:r>
          </a:p>
        </p:txBody>
      </p:sp>
      <p:sp>
        <p:nvSpPr>
          <p:cNvPr id="8" name="TextBox 7">
            <a:extLst>
              <a:ext uri="{FF2B5EF4-FFF2-40B4-BE49-F238E27FC236}">
                <a16:creationId xmlns:a16="http://schemas.microsoft.com/office/drawing/2014/main" id="{354D955E-2CDB-6846-9524-7ABE8B4FEDB8}"/>
              </a:ext>
            </a:extLst>
          </p:cNvPr>
          <p:cNvSpPr txBox="1"/>
          <p:nvPr userDrawn="1"/>
        </p:nvSpPr>
        <p:spPr>
          <a:xfrm>
            <a:off x="25302" y="6506063"/>
            <a:ext cx="3286389" cy="2565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2020 | Lakshmikumaran &amp; Sridharan</a:t>
            </a:r>
          </a:p>
        </p:txBody>
      </p:sp>
      <p:sp>
        <p:nvSpPr>
          <p:cNvPr id="10" name="TextBox 9">
            <a:extLst>
              <a:ext uri="{FF2B5EF4-FFF2-40B4-BE49-F238E27FC236}">
                <a16:creationId xmlns:a16="http://schemas.microsoft.com/office/drawing/2014/main" id="{F14ED0B9-4603-FD48-ADFA-62F886256D74}"/>
              </a:ext>
            </a:extLst>
          </p:cNvPr>
          <p:cNvSpPr txBox="1"/>
          <p:nvPr userDrawn="1"/>
        </p:nvSpPr>
        <p:spPr>
          <a:xfrm>
            <a:off x="9689207" y="6506063"/>
            <a:ext cx="2496277"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a:t>
            </a:r>
            <a:fld id="{C3E422BB-8672-794B-8219-0F273464E628}" type="slidenum">
              <a:rPr lang="en-US" sz="1067" b="0" i="0" cap="none" spc="133" baseline="0" smtClean="0">
                <a:solidFill>
                  <a:schemeClr val="tx1">
                    <a:lumMod val="50000"/>
                    <a:lumOff val="50000"/>
                  </a:schemeClr>
                </a:solidFill>
                <a:latin typeface="Kobern" pitchFamily="2" charset="77"/>
                <a:ea typeface="Cambria Math" panose="02040503050406030204" pitchFamily="18" charset="0"/>
              </a:rPr>
              <a:pPr marL="0" marR="0" lvl="0" indent="0" algn="r" defTabSz="1219170" rtl="0" eaLnBrk="1" fontAlgn="auto" latinLnBrk="0" hangingPunct="1">
                <a:lnSpc>
                  <a:spcPct val="100000"/>
                </a:lnSpc>
                <a:spcBef>
                  <a:spcPts val="0"/>
                </a:spcBef>
                <a:spcAft>
                  <a:spcPts val="0"/>
                </a:spcAft>
                <a:buClrTx/>
                <a:buSzTx/>
                <a:buFontTx/>
                <a:buNone/>
                <a:tabLst/>
                <a:defRPr/>
              </a:pPr>
              <a:t>‹#›</a:t>
            </a:fld>
            <a:endParaRPr lang="en-US" sz="1067" b="0" i="0" cap="none" spc="133" baseline="0">
              <a:solidFill>
                <a:schemeClr val="tx1">
                  <a:lumMod val="50000"/>
                  <a:lumOff val="50000"/>
                </a:schemeClr>
              </a:solidFill>
              <a:latin typeface="Kobern" pitchFamily="2" charset="77"/>
              <a:ea typeface="Cambria Math" panose="02040503050406030204" pitchFamily="18" charset="0"/>
            </a:endParaRPr>
          </a:p>
        </p:txBody>
      </p:sp>
      <p:sp>
        <p:nvSpPr>
          <p:cNvPr id="9" name="Text Placeholder 9">
            <a:extLst>
              <a:ext uri="{FF2B5EF4-FFF2-40B4-BE49-F238E27FC236}">
                <a16:creationId xmlns:a16="http://schemas.microsoft.com/office/drawing/2014/main" id="{DEEEE4BB-8313-E147-B48C-781712B8B1DE}"/>
              </a:ext>
            </a:extLst>
          </p:cNvPr>
          <p:cNvSpPr>
            <a:spLocks noGrp="1"/>
          </p:cNvSpPr>
          <p:nvPr>
            <p:ph type="body" sz="quarter" idx="13" hasCustomPrompt="1"/>
          </p:nvPr>
        </p:nvSpPr>
        <p:spPr>
          <a:xfrm>
            <a:off x="532972" y="1508788"/>
            <a:ext cx="5563029" cy="4513129"/>
          </a:xfrm>
          <a:prstGeom prst="rect">
            <a:avLst/>
          </a:prstGeom>
        </p:spPr>
        <p:txBody>
          <a:bodyPr anchor="t"/>
          <a:lstStyle>
            <a:lvl1pPr marL="380990" marR="0" indent="-380990" algn="l" defTabSz="1219170" rtl="0" eaLnBrk="1" fontAlgn="auto" latinLnBrk="0" hangingPunct="1">
              <a:lnSpc>
                <a:spcPct val="100000"/>
              </a:lnSpc>
              <a:spcBef>
                <a:spcPct val="20000"/>
              </a:spcBef>
              <a:spcAft>
                <a:spcPts val="0"/>
              </a:spcAft>
              <a:buClr>
                <a:srgbClr val="F3723D"/>
              </a:buClr>
              <a:buSzTx/>
              <a:buFont typeface="Arial" panose="020B0604020202020204" pitchFamily="34" charset="0"/>
              <a:buChar char="•"/>
              <a:tabLst/>
              <a:defRPr sz="2133" b="0" i="0" baseline="0">
                <a:solidFill>
                  <a:schemeClr val="tx1"/>
                </a:solidFill>
                <a:latin typeface="Kobern" pitchFamily="2" charset="77"/>
                <a:cs typeface="Arial" pitchFamily="34" charset="0"/>
              </a:defRPr>
            </a:lvl1pPr>
            <a:lvl2pPr latinLnBrk="0">
              <a:buSzPct val="70000"/>
              <a:defRPr sz="2133" b="0" i="0">
                <a:solidFill>
                  <a:schemeClr val="tx1">
                    <a:lumMod val="65000"/>
                    <a:lumOff val="35000"/>
                  </a:schemeClr>
                </a:solidFill>
                <a:latin typeface="Kobern" pitchFamily="2" charset="77"/>
              </a:defRPr>
            </a:lvl2pPr>
            <a:lvl3pPr marL="1142971" indent="0" latinLnBrk="0">
              <a:buFont typeface="Courier New" panose="02070309020205020404" pitchFamily="49" charset="0"/>
              <a:buNone/>
              <a:defRPr sz="1867" b="0" i="0">
                <a:solidFill>
                  <a:schemeClr val="tx1">
                    <a:lumMod val="65000"/>
                    <a:lumOff val="35000"/>
                  </a:schemeClr>
                </a:solidFill>
                <a:latin typeface="Kobern" pitchFamily="2" charset="77"/>
              </a:defRPr>
            </a:lvl3pPr>
          </a:lstStyle>
          <a:p>
            <a:pPr marL="380990" marR="0" lvl="0"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1</a:t>
            </a:r>
          </a:p>
          <a:p>
            <a:pPr marL="990575" marR="0" lvl="1"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2</a:t>
            </a:r>
          </a:p>
          <a:p>
            <a:pPr marL="1142971"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3</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endParaRPr lang="en-US" altLang="ko-KR"/>
          </a:p>
        </p:txBody>
      </p:sp>
      <p:cxnSp>
        <p:nvCxnSpPr>
          <p:cNvPr id="11" name="Straight Connector 10">
            <a:extLst>
              <a:ext uri="{FF2B5EF4-FFF2-40B4-BE49-F238E27FC236}">
                <a16:creationId xmlns:a16="http://schemas.microsoft.com/office/drawing/2014/main" id="{53D60066-0E0A-AD48-91FD-E2BE47D2CC0E}"/>
              </a:ext>
            </a:extLst>
          </p:cNvPr>
          <p:cNvCxnSpPr>
            <a:cxnSpLocks/>
          </p:cNvCxnSpPr>
          <p:nvPr userDrawn="1"/>
        </p:nvCxnSpPr>
        <p:spPr>
          <a:xfrm>
            <a:off x="528736" y="1319801"/>
            <a:ext cx="1114560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2" name="Text Placeholder 9">
            <a:extLst>
              <a:ext uri="{FF2B5EF4-FFF2-40B4-BE49-F238E27FC236}">
                <a16:creationId xmlns:a16="http://schemas.microsoft.com/office/drawing/2014/main" id="{8493FD1C-1B8F-9041-AD16-276F4CA14349}"/>
              </a:ext>
            </a:extLst>
          </p:cNvPr>
          <p:cNvSpPr>
            <a:spLocks noGrp="1"/>
          </p:cNvSpPr>
          <p:nvPr>
            <p:ph type="body" sz="quarter" idx="12" hasCustomPrompt="1"/>
          </p:nvPr>
        </p:nvSpPr>
        <p:spPr>
          <a:xfrm>
            <a:off x="532971" y="452670"/>
            <a:ext cx="11145600" cy="768085"/>
          </a:xfrm>
          <a:prstGeom prst="rect">
            <a:avLst/>
          </a:prstGeom>
        </p:spPr>
        <p:txBody>
          <a:bodyPr anchor="t"/>
          <a:lstStyle>
            <a:lvl1pPr marL="0" indent="0" algn="l" latinLnBrk="0">
              <a:spcBef>
                <a:spcPts val="0"/>
              </a:spcBef>
              <a:buNone/>
              <a:defRPr sz="3733" b="0" i="0" baseline="0">
                <a:solidFill>
                  <a:srgbClr val="2B347A"/>
                </a:solidFill>
                <a:latin typeface="Kobern" pitchFamily="2" charset="77"/>
                <a:cs typeface="Arial" pitchFamily="34" charset="0"/>
              </a:defRPr>
            </a:lvl1pPr>
          </a:lstStyle>
          <a:p>
            <a:pPr lvl="0"/>
            <a:r>
              <a:rPr lang="en-US" altLang="ko-KR"/>
              <a:t>Title</a:t>
            </a:r>
          </a:p>
        </p:txBody>
      </p:sp>
      <p:sp>
        <p:nvSpPr>
          <p:cNvPr id="13" name="Picture Placeholder 2">
            <a:extLst>
              <a:ext uri="{FF2B5EF4-FFF2-40B4-BE49-F238E27FC236}">
                <a16:creationId xmlns:a16="http://schemas.microsoft.com/office/drawing/2014/main" id="{0C45B51B-08FA-E047-89B6-6DD170A58378}"/>
              </a:ext>
            </a:extLst>
          </p:cNvPr>
          <p:cNvSpPr>
            <a:spLocks noGrp="1"/>
          </p:cNvSpPr>
          <p:nvPr>
            <p:ph type="pic" idx="14" hasCustomPrompt="1"/>
          </p:nvPr>
        </p:nvSpPr>
        <p:spPr>
          <a:xfrm>
            <a:off x="6383867" y="1319803"/>
            <a:ext cx="5808133" cy="4702115"/>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a:t>Your Picture Here</a:t>
            </a:r>
            <a:endParaRPr lang="ko-KR" altLang="en-US"/>
          </a:p>
        </p:txBody>
      </p:sp>
    </p:spTree>
    <p:extLst>
      <p:ext uri="{BB962C8B-B14F-4D97-AF65-F5344CB8AC3E}">
        <p14:creationId xmlns:p14="http://schemas.microsoft.com/office/powerpoint/2010/main" val="30158713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5_Basic">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C1A6477-6D97-3442-892D-A6AD503C1A8E}"/>
              </a:ext>
            </a:extLst>
          </p:cNvPr>
          <p:cNvSpPr txBox="1"/>
          <p:nvPr userDrawn="1"/>
        </p:nvSpPr>
        <p:spPr>
          <a:xfrm>
            <a:off x="3881239" y="6506063"/>
            <a:ext cx="4511147"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all" spc="267" baseline="0">
                <a:solidFill>
                  <a:schemeClr val="tx1">
                    <a:lumMod val="50000"/>
                    <a:lumOff val="50000"/>
                  </a:schemeClr>
                </a:solidFill>
                <a:latin typeface="Kobern" pitchFamily="2" charset="77"/>
                <a:ea typeface="Cambria Math" panose="02040503050406030204" pitchFamily="18" charset="0"/>
              </a:rPr>
              <a:t>Strictly Privileged &amp; Confidential </a:t>
            </a:r>
          </a:p>
        </p:txBody>
      </p:sp>
      <p:sp>
        <p:nvSpPr>
          <p:cNvPr id="8" name="TextBox 7">
            <a:extLst>
              <a:ext uri="{FF2B5EF4-FFF2-40B4-BE49-F238E27FC236}">
                <a16:creationId xmlns:a16="http://schemas.microsoft.com/office/drawing/2014/main" id="{354D955E-2CDB-6846-9524-7ABE8B4FEDB8}"/>
              </a:ext>
            </a:extLst>
          </p:cNvPr>
          <p:cNvSpPr txBox="1"/>
          <p:nvPr userDrawn="1"/>
        </p:nvSpPr>
        <p:spPr>
          <a:xfrm>
            <a:off x="25301" y="6506063"/>
            <a:ext cx="3382400" cy="2565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2020 | Lakshmikumaran &amp; Sridharan</a:t>
            </a:r>
          </a:p>
        </p:txBody>
      </p:sp>
      <p:sp>
        <p:nvSpPr>
          <p:cNvPr id="10" name="TextBox 9">
            <a:extLst>
              <a:ext uri="{FF2B5EF4-FFF2-40B4-BE49-F238E27FC236}">
                <a16:creationId xmlns:a16="http://schemas.microsoft.com/office/drawing/2014/main" id="{F14ED0B9-4603-FD48-ADFA-62F886256D74}"/>
              </a:ext>
            </a:extLst>
          </p:cNvPr>
          <p:cNvSpPr txBox="1"/>
          <p:nvPr userDrawn="1"/>
        </p:nvSpPr>
        <p:spPr>
          <a:xfrm>
            <a:off x="9689207" y="6506063"/>
            <a:ext cx="2496277"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a:t>
            </a:r>
            <a:fld id="{C3E422BB-8672-794B-8219-0F273464E628}" type="slidenum">
              <a:rPr lang="en-US" sz="1067" b="0" i="0" cap="none" spc="133" baseline="0" smtClean="0">
                <a:solidFill>
                  <a:schemeClr val="tx1">
                    <a:lumMod val="50000"/>
                    <a:lumOff val="50000"/>
                  </a:schemeClr>
                </a:solidFill>
                <a:latin typeface="Kobern" pitchFamily="2" charset="77"/>
                <a:ea typeface="Cambria Math" panose="02040503050406030204" pitchFamily="18" charset="0"/>
              </a:rPr>
              <a:pPr marL="0" marR="0" lvl="0" indent="0" algn="r" defTabSz="1219170" rtl="0" eaLnBrk="1" fontAlgn="auto" latinLnBrk="0" hangingPunct="1">
                <a:lnSpc>
                  <a:spcPct val="100000"/>
                </a:lnSpc>
                <a:spcBef>
                  <a:spcPts val="0"/>
                </a:spcBef>
                <a:spcAft>
                  <a:spcPts val="0"/>
                </a:spcAft>
                <a:buClrTx/>
                <a:buSzTx/>
                <a:buFontTx/>
                <a:buNone/>
                <a:tabLst/>
                <a:defRPr/>
              </a:pPr>
              <a:t>‹#›</a:t>
            </a:fld>
            <a:endParaRPr lang="en-US" sz="1067" b="0" i="0" cap="none" spc="133" baseline="0">
              <a:solidFill>
                <a:schemeClr val="tx1">
                  <a:lumMod val="50000"/>
                  <a:lumOff val="50000"/>
                </a:schemeClr>
              </a:solidFill>
              <a:latin typeface="Kobern" pitchFamily="2" charset="77"/>
              <a:ea typeface="Cambria Math" panose="02040503050406030204" pitchFamily="18" charset="0"/>
            </a:endParaRPr>
          </a:p>
        </p:txBody>
      </p:sp>
      <p:cxnSp>
        <p:nvCxnSpPr>
          <p:cNvPr id="11" name="Straight Connector 10">
            <a:extLst>
              <a:ext uri="{FF2B5EF4-FFF2-40B4-BE49-F238E27FC236}">
                <a16:creationId xmlns:a16="http://schemas.microsoft.com/office/drawing/2014/main" id="{53D60066-0E0A-AD48-91FD-E2BE47D2CC0E}"/>
              </a:ext>
            </a:extLst>
          </p:cNvPr>
          <p:cNvCxnSpPr>
            <a:cxnSpLocks/>
          </p:cNvCxnSpPr>
          <p:nvPr userDrawn="1"/>
        </p:nvCxnSpPr>
        <p:spPr>
          <a:xfrm>
            <a:off x="528736" y="1319801"/>
            <a:ext cx="11141471"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2" name="Text Placeholder 9">
            <a:extLst>
              <a:ext uri="{FF2B5EF4-FFF2-40B4-BE49-F238E27FC236}">
                <a16:creationId xmlns:a16="http://schemas.microsoft.com/office/drawing/2014/main" id="{8493FD1C-1B8F-9041-AD16-276F4CA14349}"/>
              </a:ext>
            </a:extLst>
          </p:cNvPr>
          <p:cNvSpPr>
            <a:spLocks noGrp="1"/>
          </p:cNvSpPr>
          <p:nvPr>
            <p:ph type="body" sz="quarter" idx="12" hasCustomPrompt="1"/>
          </p:nvPr>
        </p:nvSpPr>
        <p:spPr>
          <a:xfrm>
            <a:off x="532972" y="452670"/>
            <a:ext cx="11145600" cy="768085"/>
          </a:xfrm>
          <a:prstGeom prst="rect">
            <a:avLst/>
          </a:prstGeom>
        </p:spPr>
        <p:txBody>
          <a:bodyPr anchor="t"/>
          <a:lstStyle>
            <a:lvl1pPr marL="0" indent="0" algn="l" latinLnBrk="0">
              <a:spcBef>
                <a:spcPts val="0"/>
              </a:spcBef>
              <a:buNone/>
              <a:defRPr sz="3733" b="0" i="0" baseline="0">
                <a:solidFill>
                  <a:srgbClr val="2B347A"/>
                </a:solidFill>
                <a:latin typeface="Kobern" pitchFamily="2" charset="77"/>
                <a:cs typeface="Arial" pitchFamily="34" charset="0"/>
              </a:defRPr>
            </a:lvl1pPr>
          </a:lstStyle>
          <a:p>
            <a:pPr lvl="0"/>
            <a:r>
              <a:rPr lang="en-US" altLang="ko-KR"/>
              <a:t>Title</a:t>
            </a:r>
          </a:p>
        </p:txBody>
      </p:sp>
      <p:sp>
        <p:nvSpPr>
          <p:cNvPr id="13" name="Text Placeholder 9">
            <a:extLst>
              <a:ext uri="{FF2B5EF4-FFF2-40B4-BE49-F238E27FC236}">
                <a16:creationId xmlns:a16="http://schemas.microsoft.com/office/drawing/2014/main" id="{85751F24-988C-774D-A7F1-7D63125760B8}"/>
              </a:ext>
            </a:extLst>
          </p:cNvPr>
          <p:cNvSpPr>
            <a:spLocks noGrp="1"/>
          </p:cNvSpPr>
          <p:nvPr>
            <p:ph type="body" sz="quarter" idx="14" hasCustomPrompt="1"/>
          </p:nvPr>
        </p:nvSpPr>
        <p:spPr>
          <a:xfrm>
            <a:off x="521792" y="1520092"/>
            <a:ext cx="2400000" cy="576000"/>
          </a:xfrm>
          <a:prstGeom prst="rect">
            <a:avLst/>
          </a:prstGeom>
        </p:spPr>
        <p:txBody>
          <a:bodyPr anchor="t"/>
          <a:lstStyle>
            <a:lvl1pPr marL="0" indent="0" algn="l" latinLnBrk="0">
              <a:spcBef>
                <a:spcPts val="0"/>
              </a:spcBef>
              <a:buNone/>
              <a:defRPr sz="1600" b="1" i="0" cap="all" spc="133" baseline="0">
                <a:solidFill>
                  <a:schemeClr val="tx1">
                    <a:lumMod val="65000"/>
                    <a:lumOff val="35000"/>
                  </a:schemeClr>
                </a:solidFill>
                <a:latin typeface="Kobern DemiBold" pitchFamily="2" charset="77"/>
                <a:cs typeface="Arial" pitchFamily="34" charset="0"/>
              </a:defRPr>
            </a:lvl1pPr>
          </a:lstStyle>
          <a:p>
            <a:pPr lvl="0"/>
            <a:r>
              <a:rPr lang="en-US" altLang="ko-KR"/>
              <a:t>Sub head</a:t>
            </a:r>
          </a:p>
        </p:txBody>
      </p:sp>
      <p:cxnSp>
        <p:nvCxnSpPr>
          <p:cNvPr id="14" name="Straight Connector 13">
            <a:extLst>
              <a:ext uri="{FF2B5EF4-FFF2-40B4-BE49-F238E27FC236}">
                <a16:creationId xmlns:a16="http://schemas.microsoft.com/office/drawing/2014/main" id="{330937EA-5148-7F42-800E-CF3FF1DF4A84}"/>
              </a:ext>
            </a:extLst>
          </p:cNvPr>
          <p:cNvCxnSpPr>
            <a:cxnSpLocks/>
          </p:cNvCxnSpPr>
          <p:nvPr userDrawn="1"/>
        </p:nvCxnSpPr>
        <p:spPr>
          <a:xfrm>
            <a:off x="528736" y="2180861"/>
            <a:ext cx="240000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5" name="Text Placeholder 9">
            <a:extLst>
              <a:ext uri="{FF2B5EF4-FFF2-40B4-BE49-F238E27FC236}">
                <a16:creationId xmlns:a16="http://schemas.microsoft.com/office/drawing/2014/main" id="{A6ED4A4E-1A9D-9D4C-9250-BA6870C75B3E}"/>
              </a:ext>
            </a:extLst>
          </p:cNvPr>
          <p:cNvSpPr>
            <a:spLocks noGrp="1"/>
          </p:cNvSpPr>
          <p:nvPr>
            <p:ph type="body" sz="quarter" idx="15" hasCustomPrompt="1"/>
          </p:nvPr>
        </p:nvSpPr>
        <p:spPr>
          <a:xfrm>
            <a:off x="3447872" y="1520092"/>
            <a:ext cx="2400000" cy="576000"/>
          </a:xfrm>
          <a:prstGeom prst="rect">
            <a:avLst/>
          </a:prstGeom>
        </p:spPr>
        <p:txBody>
          <a:bodyPr anchor="t"/>
          <a:lstStyle>
            <a:lvl1pPr marL="0" indent="0" algn="l" latinLnBrk="0">
              <a:spcBef>
                <a:spcPts val="0"/>
              </a:spcBef>
              <a:buNone/>
              <a:defRPr sz="1600" b="1" i="0" cap="all" spc="133" baseline="0">
                <a:solidFill>
                  <a:schemeClr val="tx1">
                    <a:lumMod val="65000"/>
                    <a:lumOff val="35000"/>
                  </a:schemeClr>
                </a:solidFill>
                <a:latin typeface="Kobern DemiBold" pitchFamily="2" charset="77"/>
                <a:cs typeface="Arial" pitchFamily="34" charset="0"/>
              </a:defRPr>
            </a:lvl1pPr>
          </a:lstStyle>
          <a:p>
            <a:pPr lvl="0"/>
            <a:r>
              <a:rPr lang="en-US" altLang="ko-KR"/>
              <a:t>Sub head</a:t>
            </a:r>
          </a:p>
        </p:txBody>
      </p:sp>
      <p:cxnSp>
        <p:nvCxnSpPr>
          <p:cNvPr id="16" name="Straight Connector 15">
            <a:extLst>
              <a:ext uri="{FF2B5EF4-FFF2-40B4-BE49-F238E27FC236}">
                <a16:creationId xmlns:a16="http://schemas.microsoft.com/office/drawing/2014/main" id="{7C6D4353-779F-A244-B8AE-3BEC14D3D763}"/>
              </a:ext>
            </a:extLst>
          </p:cNvPr>
          <p:cNvCxnSpPr>
            <a:cxnSpLocks/>
          </p:cNvCxnSpPr>
          <p:nvPr userDrawn="1"/>
        </p:nvCxnSpPr>
        <p:spPr>
          <a:xfrm>
            <a:off x="3447872" y="2180861"/>
            <a:ext cx="240000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9" name="Text Placeholder 9">
            <a:extLst>
              <a:ext uri="{FF2B5EF4-FFF2-40B4-BE49-F238E27FC236}">
                <a16:creationId xmlns:a16="http://schemas.microsoft.com/office/drawing/2014/main" id="{34C6FF2F-55DE-764B-AC55-92949AE1B556}"/>
              </a:ext>
            </a:extLst>
          </p:cNvPr>
          <p:cNvSpPr>
            <a:spLocks noGrp="1"/>
          </p:cNvSpPr>
          <p:nvPr>
            <p:ph type="body" sz="quarter" idx="16" hasCustomPrompt="1"/>
          </p:nvPr>
        </p:nvSpPr>
        <p:spPr>
          <a:xfrm>
            <a:off x="6373952" y="1520092"/>
            <a:ext cx="2400000" cy="576000"/>
          </a:xfrm>
          <a:prstGeom prst="rect">
            <a:avLst/>
          </a:prstGeom>
        </p:spPr>
        <p:txBody>
          <a:bodyPr anchor="t"/>
          <a:lstStyle>
            <a:lvl1pPr marL="0" indent="0" algn="l" latinLnBrk="0">
              <a:spcBef>
                <a:spcPts val="0"/>
              </a:spcBef>
              <a:buNone/>
              <a:defRPr sz="1600" b="1" i="0" cap="all" spc="133" baseline="0">
                <a:solidFill>
                  <a:schemeClr val="tx1">
                    <a:lumMod val="65000"/>
                    <a:lumOff val="35000"/>
                  </a:schemeClr>
                </a:solidFill>
                <a:latin typeface="Kobern DemiBold" pitchFamily="2" charset="77"/>
                <a:cs typeface="Arial" pitchFamily="34" charset="0"/>
              </a:defRPr>
            </a:lvl1pPr>
          </a:lstStyle>
          <a:p>
            <a:pPr lvl="0"/>
            <a:r>
              <a:rPr lang="en-US" altLang="ko-KR"/>
              <a:t>Sub head</a:t>
            </a:r>
          </a:p>
        </p:txBody>
      </p:sp>
      <p:cxnSp>
        <p:nvCxnSpPr>
          <p:cNvPr id="20" name="Straight Connector 19">
            <a:extLst>
              <a:ext uri="{FF2B5EF4-FFF2-40B4-BE49-F238E27FC236}">
                <a16:creationId xmlns:a16="http://schemas.microsoft.com/office/drawing/2014/main" id="{472F2EAE-8393-3C49-82DA-719DE72DB83B}"/>
              </a:ext>
            </a:extLst>
          </p:cNvPr>
          <p:cNvCxnSpPr>
            <a:cxnSpLocks/>
          </p:cNvCxnSpPr>
          <p:nvPr userDrawn="1"/>
        </p:nvCxnSpPr>
        <p:spPr>
          <a:xfrm>
            <a:off x="6393840" y="2180861"/>
            <a:ext cx="240000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21" name="Text Placeholder 9">
            <a:extLst>
              <a:ext uri="{FF2B5EF4-FFF2-40B4-BE49-F238E27FC236}">
                <a16:creationId xmlns:a16="http://schemas.microsoft.com/office/drawing/2014/main" id="{55F68ACD-2618-CC41-8E6A-2FD4B59F2D0A}"/>
              </a:ext>
            </a:extLst>
          </p:cNvPr>
          <p:cNvSpPr>
            <a:spLocks noGrp="1"/>
          </p:cNvSpPr>
          <p:nvPr>
            <p:ph type="body" sz="quarter" idx="17" hasCustomPrompt="1"/>
          </p:nvPr>
        </p:nvSpPr>
        <p:spPr>
          <a:xfrm>
            <a:off x="9300032" y="1520092"/>
            <a:ext cx="2400000" cy="576000"/>
          </a:xfrm>
          <a:prstGeom prst="rect">
            <a:avLst/>
          </a:prstGeom>
        </p:spPr>
        <p:txBody>
          <a:bodyPr anchor="t"/>
          <a:lstStyle>
            <a:lvl1pPr marL="0" indent="0" algn="l" latinLnBrk="0">
              <a:spcBef>
                <a:spcPts val="0"/>
              </a:spcBef>
              <a:buNone/>
              <a:defRPr sz="1600" b="1" i="0" cap="all" spc="133" baseline="0">
                <a:solidFill>
                  <a:schemeClr val="tx1">
                    <a:lumMod val="65000"/>
                    <a:lumOff val="35000"/>
                  </a:schemeClr>
                </a:solidFill>
                <a:latin typeface="Kobern DemiBold" pitchFamily="2" charset="77"/>
                <a:cs typeface="Arial" pitchFamily="34" charset="0"/>
              </a:defRPr>
            </a:lvl1pPr>
          </a:lstStyle>
          <a:p>
            <a:pPr lvl="0"/>
            <a:r>
              <a:rPr lang="en-US" altLang="ko-KR"/>
              <a:t>Sub head</a:t>
            </a:r>
          </a:p>
        </p:txBody>
      </p:sp>
      <p:cxnSp>
        <p:nvCxnSpPr>
          <p:cNvPr id="22" name="Straight Connector 21">
            <a:extLst>
              <a:ext uri="{FF2B5EF4-FFF2-40B4-BE49-F238E27FC236}">
                <a16:creationId xmlns:a16="http://schemas.microsoft.com/office/drawing/2014/main" id="{629B4C25-9FDD-654D-ACBA-DF7A38F2EC91}"/>
              </a:ext>
            </a:extLst>
          </p:cNvPr>
          <p:cNvCxnSpPr>
            <a:cxnSpLocks/>
          </p:cNvCxnSpPr>
          <p:nvPr userDrawn="1"/>
        </p:nvCxnSpPr>
        <p:spPr>
          <a:xfrm>
            <a:off x="9306976" y="2180861"/>
            <a:ext cx="240000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37" name="Text Placeholder 36">
            <a:extLst>
              <a:ext uri="{FF2B5EF4-FFF2-40B4-BE49-F238E27FC236}">
                <a16:creationId xmlns:a16="http://schemas.microsoft.com/office/drawing/2014/main" id="{D2D6E074-8F3A-D84B-B389-51EF6613A37C}"/>
              </a:ext>
            </a:extLst>
          </p:cNvPr>
          <p:cNvSpPr>
            <a:spLocks noGrp="1"/>
          </p:cNvSpPr>
          <p:nvPr>
            <p:ph type="body" sz="quarter" idx="19"/>
          </p:nvPr>
        </p:nvSpPr>
        <p:spPr>
          <a:xfrm>
            <a:off x="6373953" y="2277533"/>
            <a:ext cx="2400300" cy="576000"/>
          </a:xfrm>
          <a:prstGeom prst="rect">
            <a:avLst/>
          </a:prstGeom>
        </p:spPr>
        <p:txBody>
          <a:bodyPr/>
          <a:lstStyle>
            <a:lvl1pPr marL="0" indent="0">
              <a:buNone/>
              <a:defRPr sz="1467" b="0" i="0">
                <a:latin typeface="Kobern" pitchFamily="2" charset="77"/>
              </a:defRPr>
            </a:lvl1pPr>
            <a:lvl2pPr marL="609585" indent="0">
              <a:buNone/>
              <a:defRPr sz="1867" b="0" i="0">
                <a:latin typeface="Kobern" pitchFamily="2" charset="77"/>
              </a:defRPr>
            </a:lvl2pPr>
            <a:lvl3pPr marL="1219170" indent="0">
              <a:buNone/>
              <a:defRPr sz="1867" b="0" i="0">
                <a:latin typeface="Kobern" pitchFamily="2" charset="77"/>
              </a:defRPr>
            </a:lvl3pPr>
            <a:lvl4pPr marL="1828754" indent="0">
              <a:buNone/>
              <a:defRPr sz="1867" b="0" i="0">
                <a:latin typeface="Kobern" pitchFamily="2" charset="77"/>
              </a:defRPr>
            </a:lvl4pPr>
            <a:lvl5pPr marL="2438339" indent="0">
              <a:buNone/>
              <a:defRPr sz="1867" b="0" i="0">
                <a:latin typeface="Kobern" pitchFamily="2" charset="77"/>
              </a:defRPr>
            </a:lvl5pPr>
          </a:lstStyle>
          <a:p>
            <a:pPr lvl="0"/>
            <a:endParaRPr lang="en-US"/>
          </a:p>
        </p:txBody>
      </p:sp>
      <p:sp>
        <p:nvSpPr>
          <p:cNvPr id="38" name="Text Placeholder 36">
            <a:extLst>
              <a:ext uri="{FF2B5EF4-FFF2-40B4-BE49-F238E27FC236}">
                <a16:creationId xmlns:a16="http://schemas.microsoft.com/office/drawing/2014/main" id="{6EED2038-838D-CF4C-A972-3C2EA077F5C1}"/>
              </a:ext>
            </a:extLst>
          </p:cNvPr>
          <p:cNvSpPr>
            <a:spLocks noGrp="1"/>
          </p:cNvSpPr>
          <p:nvPr>
            <p:ph type="body" sz="quarter" idx="20"/>
          </p:nvPr>
        </p:nvSpPr>
        <p:spPr>
          <a:xfrm>
            <a:off x="3447873" y="2277533"/>
            <a:ext cx="2400300" cy="576000"/>
          </a:xfrm>
          <a:prstGeom prst="rect">
            <a:avLst/>
          </a:prstGeom>
        </p:spPr>
        <p:txBody>
          <a:bodyPr/>
          <a:lstStyle>
            <a:lvl1pPr marL="0" indent="0">
              <a:buNone/>
              <a:defRPr sz="1467" b="0" i="0">
                <a:latin typeface="Kobern" pitchFamily="2" charset="77"/>
              </a:defRPr>
            </a:lvl1pPr>
            <a:lvl2pPr marL="609585" indent="0">
              <a:buNone/>
              <a:defRPr sz="1867" b="0" i="0">
                <a:latin typeface="Kobern" pitchFamily="2" charset="77"/>
              </a:defRPr>
            </a:lvl2pPr>
            <a:lvl3pPr marL="1219170" indent="0">
              <a:buNone/>
              <a:defRPr sz="1867" b="0" i="0">
                <a:latin typeface="Kobern" pitchFamily="2" charset="77"/>
              </a:defRPr>
            </a:lvl3pPr>
            <a:lvl4pPr marL="1828754" indent="0">
              <a:buNone/>
              <a:defRPr sz="1867" b="0" i="0">
                <a:latin typeface="Kobern" pitchFamily="2" charset="77"/>
              </a:defRPr>
            </a:lvl4pPr>
            <a:lvl5pPr marL="2438339" indent="0">
              <a:buNone/>
              <a:defRPr sz="1867" b="0" i="0">
                <a:latin typeface="Kobern" pitchFamily="2" charset="77"/>
              </a:defRPr>
            </a:lvl5pPr>
          </a:lstStyle>
          <a:p>
            <a:pPr lvl="0"/>
            <a:endParaRPr lang="en-US"/>
          </a:p>
        </p:txBody>
      </p:sp>
      <p:sp>
        <p:nvSpPr>
          <p:cNvPr id="39" name="Text Placeholder 36">
            <a:extLst>
              <a:ext uri="{FF2B5EF4-FFF2-40B4-BE49-F238E27FC236}">
                <a16:creationId xmlns:a16="http://schemas.microsoft.com/office/drawing/2014/main" id="{348BD031-6ECC-3443-ADB0-F956D9E5E46C}"/>
              </a:ext>
            </a:extLst>
          </p:cNvPr>
          <p:cNvSpPr>
            <a:spLocks noGrp="1"/>
          </p:cNvSpPr>
          <p:nvPr>
            <p:ph type="body" sz="quarter" idx="21"/>
          </p:nvPr>
        </p:nvSpPr>
        <p:spPr>
          <a:xfrm>
            <a:off x="521793" y="2277533"/>
            <a:ext cx="2400300" cy="576000"/>
          </a:xfrm>
          <a:prstGeom prst="rect">
            <a:avLst/>
          </a:prstGeom>
        </p:spPr>
        <p:txBody>
          <a:bodyPr/>
          <a:lstStyle>
            <a:lvl1pPr marL="0" indent="0">
              <a:buNone/>
              <a:defRPr sz="1600" b="1" i="0">
                <a:latin typeface="Kobern DemiBold" pitchFamily="2" charset="77"/>
              </a:defRPr>
            </a:lvl1pPr>
            <a:lvl2pPr marL="609585" indent="0">
              <a:buNone/>
              <a:defRPr sz="1867" b="0" i="0">
                <a:latin typeface="Kobern" pitchFamily="2" charset="77"/>
              </a:defRPr>
            </a:lvl2pPr>
            <a:lvl3pPr marL="1219170" indent="0">
              <a:buNone/>
              <a:defRPr sz="1867" b="0" i="0">
                <a:latin typeface="Kobern" pitchFamily="2" charset="77"/>
              </a:defRPr>
            </a:lvl3pPr>
            <a:lvl4pPr marL="1828754" indent="0">
              <a:buNone/>
              <a:defRPr sz="1867" b="0" i="0">
                <a:latin typeface="Kobern" pitchFamily="2" charset="77"/>
              </a:defRPr>
            </a:lvl4pPr>
            <a:lvl5pPr marL="2438339" indent="0">
              <a:buNone/>
              <a:defRPr sz="1867" b="0" i="0">
                <a:latin typeface="Kobern" pitchFamily="2" charset="77"/>
              </a:defRPr>
            </a:lvl5pPr>
          </a:lstStyle>
          <a:p>
            <a:pPr lvl="0"/>
            <a:endParaRPr lang="en-US"/>
          </a:p>
        </p:txBody>
      </p:sp>
      <p:sp>
        <p:nvSpPr>
          <p:cNvPr id="40" name="Text Placeholder 36">
            <a:extLst>
              <a:ext uri="{FF2B5EF4-FFF2-40B4-BE49-F238E27FC236}">
                <a16:creationId xmlns:a16="http://schemas.microsoft.com/office/drawing/2014/main" id="{58D63097-A24F-3E4F-AA18-7AC1B069D5FD}"/>
              </a:ext>
            </a:extLst>
          </p:cNvPr>
          <p:cNvSpPr>
            <a:spLocks noGrp="1"/>
          </p:cNvSpPr>
          <p:nvPr>
            <p:ph type="body" sz="quarter" idx="22"/>
          </p:nvPr>
        </p:nvSpPr>
        <p:spPr>
          <a:xfrm>
            <a:off x="9300033" y="2277533"/>
            <a:ext cx="2400300" cy="576000"/>
          </a:xfrm>
          <a:prstGeom prst="rect">
            <a:avLst/>
          </a:prstGeom>
        </p:spPr>
        <p:txBody>
          <a:bodyPr/>
          <a:lstStyle>
            <a:lvl1pPr marL="0" indent="0">
              <a:buNone/>
              <a:defRPr sz="1467" b="0" i="0">
                <a:latin typeface="Kobern" pitchFamily="2" charset="77"/>
              </a:defRPr>
            </a:lvl1pPr>
            <a:lvl2pPr marL="609585" indent="0">
              <a:buNone/>
              <a:defRPr sz="1867" b="0" i="0">
                <a:latin typeface="Kobern" pitchFamily="2" charset="77"/>
              </a:defRPr>
            </a:lvl2pPr>
            <a:lvl3pPr marL="1219170" indent="0">
              <a:buNone/>
              <a:defRPr sz="1867" b="0" i="0">
                <a:latin typeface="Kobern" pitchFamily="2" charset="77"/>
              </a:defRPr>
            </a:lvl3pPr>
            <a:lvl4pPr marL="1828754" indent="0">
              <a:buNone/>
              <a:defRPr sz="1867" b="0" i="0">
                <a:latin typeface="Kobern" pitchFamily="2" charset="77"/>
              </a:defRPr>
            </a:lvl4pPr>
            <a:lvl5pPr marL="2438339" indent="0">
              <a:buNone/>
              <a:defRPr sz="1867" b="0" i="0">
                <a:latin typeface="Kobern" pitchFamily="2" charset="77"/>
              </a:defRPr>
            </a:lvl5pPr>
          </a:lstStyle>
          <a:p>
            <a:pPr lvl="0"/>
            <a:endParaRPr lang="en-US"/>
          </a:p>
        </p:txBody>
      </p:sp>
      <p:cxnSp>
        <p:nvCxnSpPr>
          <p:cNvPr id="41" name="Straight Connector 40">
            <a:extLst>
              <a:ext uri="{FF2B5EF4-FFF2-40B4-BE49-F238E27FC236}">
                <a16:creationId xmlns:a16="http://schemas.microsoft.com/office/drawing/2014/main" id="{E0463F8C-EFA6-0649-B8E2-90E035330D76}"/>
              </a:ext>
            </a:extLst>
          </p:cNvPr>
          <p:cNvCxnSpPr>
            <a:cxnSpLocks/>
          </p:cNvCxnSpPr>
          <p:nvPr userDrawn="1"/>
        </p:nvCxnSpPr>
        <p:spPr>
          <a:xfrm>
            <a:off x="521792" y="2948947"/>
            <a:ext cx="1114560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43" name="Text Placeholder 36">
            <a:extLst>
              <a:ext uri="{FF2B5EF4-FFF2-40B4-BE49-F238E27FC236}">
                <a16:creationId xmlns:a16="http://schemas.microsoft.com/office/drawing/2014/main" id="{485CC84E-0EA5-5946-8C24-5EF9B53822FC}"/>
              </a:ext>
            </a:extLst>
          </p:cNvPr>
          <p:cNvSpPr>
            <a:spLocks noGrp="1"/>
          </p:cNvSpPr>
          <p:nvPr>
            <p:ph type="body" sz="quarter" idx="23"/>
          </p:nvPr>
        </p:nvSpPr>
        <p:spPr>
          <a:xfrm>
            <a:off x="6373953" y="3023856"/>
            <a:ext cx="2400300" cy="576000"/>
          </a:xfrm>
          <a:prstGeom prst="rect">
            <a:avLst/>
          </a:prstGeom>
        </p:spPr>
        <p:txBody>
          <a:bodyPr/>
          <a:lstStyle>
            <a:lvl1pPr marL="0" indent="0">
              <a:buNone/>
              <a:defRPr sz="1467" b="0" i="0">
                <a:latin typeface="Kobern" pitchFamily="2" charset="77"/>
              </a:defRPr>
            </a:lvl1pPr>
            <a:lvl2pPr marL="609585" indent="0">
              <a:buNone/>
              <a:defRPr sz="1867" b="0" i="0">
                <a:latin typeface="Kobern" pitchFamily="2" charset="77"/>
              </a:defRPr>
            </a:lvl2pPr>
            <a:lvl3pPr marL="1219170" indent="0">
              <a:buNone/>
              <a:defRPr sz="1867" b="0" i="0">
                <a:latin typeface="Kobern" pitchFamily="2" charset="77"/>
              </a:defRPr>
            </a:lvl3pPr>
            <a:lvl4pPr marL="1828754" indent="0">
              <a:buNone/>
              <a:defRPr sz="1867" b="0" i="0">
                <a:latin typeface="Kobern" pitchFamily="2" charset="77"/>
              </a:defRPr>
            </a:lvl4pPr>
            <a:lvl5pPr marL="2438339" indent="0">
              <a:buNone/>
              <a:defRPr sz="1867" b="0" i="0">
                <a:latin typeface="Kobern" pitchFamily="2" charset="77"/>
              </a:defRPr>
            </a:lvl5pPr>
          </a:lstStyle>
          <a:p>
            <a:pPr lvl="0"/>
            <a:endParaRPr lang="en-US"/>
          </a:p>
        </p:txBody>
      </p:sp>
      <p:sp>
        <p:nvSpPr>
          <p:cNvPr id="44" name="Text Placeholder 36">
            <a:extLst>
              <a:ext uri="{FF2B5EF4-FFF2-40B4-BE49-F238E27FC236}">
                <a16:creationId xmlns:a16="http://schemas.microsoft.com/office/drawing/2014/main" id="{A1619889-A984-5840-A6D0-36E4F9400CD1}"/>
              </a:ext>
            </a:extLst>
          </p:cNvPr>
          <p:cNvSpPr>
            <a:spLocks noGrp="1"/>
          </p:cNvSpPr>
          <p:nvPr>
            <p:ph type="body" sz="quarter" idx="24"/>
          </p:nvPr>
        </p:nvSpPr>
        <p:spPr>
          <a:xfrm>
            <a:off x="3447873" y="3023856"/>
            <a:ext cx="2400300" cy="576000"/>
          </a:xfrm>
          <a:prstGeom prst="rect">
            <a:avLst/>
          </a:prstGeom>
        </p:spPr>
        <p:txBody>
          <a:bodyPr/>
          <a:lstStyle>
            <a:lvl1pPr marL="0" indent="0">
              <a:buNone/>
              <a:defRPr sz="1467" b="0" i="0">
                <a:latin typeface="Kobern" pitchFamily="2" charset="77"/>
              </a:defRPr>
            </a:lvl1pPr>
            <a:lvl2pPr marL="609585" indent="0">
              <a:buNone/>
              <a:defRPr sz="1867" b="0" i="0">
                <a:latin typeface="Kobern" pitchFamily="2" charset="77"/>
              </a:defRPr>
            </a:lvl2pPr>
            <a:lvl3pPr marL="1219170" indent="0">
              <a:buNone/>
              <a:defRPr sz="1867" b="0" i="0">
                <a:latin typeface="Kobern" pitchFamily="2" charset="77"/>
              </a:defRPr>
            </a:lvl3pPr>
            <a:lvl4pPr marL="1828754" indent="0">
              <a:buNone/>
              <a:defRPr sz="1867" b="0" i="0">
                <a:latin typeface="Kobern" pitchFamily="2" charset="77"/>
              </a:defRPr>
            </a:lvl4pPr>
            <a:lvl5pPr marL="2438339" indent="0">
              <a:buNone/>
              <a:defRPr sz="1867" b="0" i="0">
                <a:latin typeface="Kobern" pitchFamily="2" charset="77"/>
              </a:defRPr>
            </a:lvl5pPr>
          </a:lstStyle>
          <a:p>
            <a:pPr lvl="0"/>
            <a:endParaRPr lang="en-US"/>
          </a:p>
        </p:txBody>
      </p:sp>
      <p:sp>
        <p:nvSpPr>
          <p:cNvPr id="45" name="Text Placeholder 36">
            <a:extLst>
              <a:ext uri="{FF2B5EF4-FFF2-40B4-BE49-F238E27FC236}">
                <a16:creationId xmlns:a16="http://schemas.microsoft.com/office/drawing/2014/main" id="{524949D1-D559-1547-A271-CED4ED432E9D}"/>
              </a:ext>
            </a:extLst>
          </p:cNvPr>
          <p:cNvSpPr>
            <a:spLocks noGrp="1"/>
          </p:cNvSpPr>
          <p:nvPr>
            <p:ph type="body" sz="quarter" idx="25"/>
          </p:nvPr>
        </p:nvSpPr>
        <p:spPr>
          <a:xfrm>
            <a:off x="521793" y="3023856"/>
            <a:ext cx="2400300" cy="576000"/>
          </a:xfrm>
          <a:prstGeom prst="rect">
            <a:avLst/>
          </a:prstGeom>
        </p:spPr>
        <p:txBody>
          <a:bodyPr/>
          <a:lstStyle>
            <a:lvl1pPr marL="0" indent="0">
              <a:buNone/>
              <a:defRPr sz="1600" b="1" i="0">
                <a:latin typeface="Kobern DemiBold" pitchFamily="2" charset="77"/>
              </a:defRPr>
            </a:lvl1pPr>
            <a:lvl2pPr marL="609585" indent="0">
              <a:buNone/>
              <a:defRPr sz="1867" b="0" i="0">
                <a:latin typeface="Kobern" pitchFamily="2" charset="77"/>
              </a:defRPr>
            </a:lvl2pPr>
            <a:lvl3pPr marL="1219170" indent="0">
              <a:buNone/>
              <a:defRPr sz="1867" b="0" i="0">
                <a:latin typeface="Kobern" pitchFamily="2" charset="77"/>
              </a:defRPr>
            </a:lvl3pPr>
            <a:lvl4pPr marL="1828754" indent="0">
              <a:buNone/>
              <a:defRPr sz="1867" b="0" i="0">
                <a:latin typeface="Kobern" pitchFamily="2" charset="77"/>
              </a:defRPr>
            </a:lvl4pPr>
            <a:lvl5pPr marL="2438339" indent="0">
              <a:buNone/>
              <a:defRPr sz="1867" b="0" i="0">
                <a:latin typeface="Kobern" pitchFamily="2" charset="77"/>
              </a:defRPr>
            </a:lvl5pPr>
          </a:lstStyle>
          <a:p>
            <a:pPr lvl="0"/>
            <a:endParaRPr lang="en-US"/>
          </a:p>
        </p:txBody>
      </p:sp>
      <p:sp>
        <p:nvSpPr>
          <p:cNvPr id="46" name="Text Placeholder 36">
            <a:extLst>
              <a:ext uri="{FF2B5EF4-FFF2-40B4-BE49-F238E27FC236}">
                <a16:creationId xmlns:a16="http://schemas.microsoft.com/office/drawing/2014/main" id="{EFC4BEA9-408B-A642-9895-6B194E09B6A8}"/>
              </a:ext>
            </a:extLst>
          </p:cNvPr>
          <p:cNvSpPr>
            <a:spLocks noGrp="1"/>
          </p:cNvSpPr>
          <p:nvPr>
            <p:ph type="body" sz="quarter" idx="26"/>
          </p:nvPr>
        </p:nvSpPr>
        <p:spPr>
          <a:xfrm>
            <a:off x="9300033" y="3023856"/>
            <a:ext cx="2400300" cy="576000"/>
          </a:xfrm>
          <a:prstGeom prst="rect">
            <a:avLst/>
          </a:prstGeom>
        </p:spPr>
        <p:txBody>
          <a:bodyPr/>
          <a:lstStyle>
            <a:lvl1pPr marL="0" indent="0">
              <a:buNone/>
              <a:defRPr sz="1467" b="0" i="0">
                <a:latin typeface="Kobern" pitchFamily="2" charset="77"/>
              </a:defRPr>
            </a:lvl1pPr>
            <a:lvl2pPr marL="609585" indent="0">
              <a:buNone/>
              <a:defRPr sz="1867" b="0" i="0">
                <a:latin typeface="Kobern" pitchFamily="2" charset="77"/>
              </a:defRPr>
            </a:lvl2pPr>
            <a:lvl3pPr marL="1219170" indent="0">
              <a:buNone/>
              <a:defRPr sz="1867" b="0" i="0">
                <a:latin typeface="Kobern" pitchFamily="2" charset="77"/>
              </a:defRPr>
            </a:lvl3pPr>
            <a:lvl4pPr marL="1828754" indent="0">
              <a:buNone/>
              <a:defRPr sz="1867" b="0" i="0">
                <a:latin typeface="Kobern" pitchFamily="2" charset="77"/>
              </a:defRPr>
            </a:lvl4pPr>
            <a:lvl5pPr marL="2438339" indent="0">
              <a:buNone/>
              <a:defRPr sz="1867" b="0" i="0">
                <a:latin typeface="Kobern" pitchFamily="2" charset="77"/>
              </a:defRPr>
            </a:lvl5pPr>
          </a:lstStyle>
          <a:p>
            <a:pPr lvl="0"/>
            <a:endParaRPr lang="en-US"/>
          </a:p>
        </p:txBody>
      </p:sp>
      <p:cxnSp>
        <p:nvCxnSpPr>
          <p:cNvPr id="47" name="Straight Connector 46">
            <a:extLst>
              <a:ext uri="{FF2B5EF4-FFF2-40B4-BE49-F238E27FC236}">
                <a16:creationId xmlns:a16="http://schemas.microsoft.com/office/drawing/2014/main" id="{96A2E871-4A47-E549-8F52-C06436950687}"/>
              </a:ext>
            </a:extLst>
          </p:cNvPr>
          <p:cNvCxnSpPr>
            <a:cxnSpLocks/>
          </p:cNvCxnSpPr>
          <p:nvPr userDrawn="1"/>
        </p:nvCxnSpPr>
        <p:spPr>
          <a:xfrm>
            <a:off x="521792" y="3717032"/>
            <a:ext cx="1114560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48" name="Text Placeholder 36">
            <a:extLst>
              <a:ext uri="{FF2B5EF4-FFF2-40B4-BE49-F238E27FC236}">
                <a16:creationId xmlns:a16="http://schemas.microsoft.com/office/drawing/2014/main" id="{8C66B8E7-CD92-F240-B141-F0F1DE47E19C}"/>
              </a:ext>
            </a:extLst>
          </p:cNvPr>
          <p:cNvSpPr>
            <a:spLocks noGrp="1"/>
          </p:cNvSpPr>
          <p:nvPr>
            <p:ph type="body" sz="quarter" idx="27"/>
          </p:nvPr>
        </p:nvSpPr>
        <p:spPr>
          <a:xfrm>
            <a:off x="6373953" y="3783183"/>
            <a:ext cx="2400300" cy="576000"/>
          </a:xfrm>
          <a:prstGeom prst="rect">
            <a:avLst/>
          </a:prstGeom>
        </p:spPr>
        <p:txBody>
          <a:bodyPr/>
          <a:lstStyle>
            <a:lvl1pPr marL="0" indent="0">
              <a:buNone/>
              <a:defRPr sz="1467" b="0" i="0">
                <a:latin typeface="Kobern" pitchFamily="2" charset="77"/>
              </a:defRPr>
            </a:lvl1pPr>
            <a:lvl2pPr marL="609585" indent="0">
              <a:buNone/>
              <a:defRPr sz="1867" b="0" i="0">
                <a:latin typeface="Kobern" pitchFamily="2" charset="77"/>
              </a:defRPr>
            </a:lvl2pPr>
            <a:lvl3pPr marL="1219170" indent="0">
              <a:buNone/>
              <a:defRPr sz="1867" b="0" i="0">
                <a:latin typeface="Kobern" pitchFamily="2" charset="77"/>
              </a:defRPr>
            </a:lvl3pPr>
            <a:lvl4pPr marL="1828754" indent="0">
              <a:buNone/>
              <a:defRPr sz="1867" b="0" i="0">
                <a:latin typeface="Kobern" pitchFamily="2" charset="77"/>
              </a:defRPr>
            </a:lvl4pPr>
            <a:lvl5pPr marL="2438339" indent="0">
              <a:buNone/>
              <a:defRPr sz="1867" b="0" i="0">
                <a:latin typeface="Kobern" pitchFamily="2" charset="77"/>
              </a:defRPr>
            </a:lvl5pPr>
          </a:lstStyle>
          <a:p>
            <a:pPr lvl="0"/>
            <a:endParaRPr lang="en-US"/>
          </a:p>
        </p:txBody>
      </p:sp>
      <p:sp>
        <p:nvSpPr>
          <p:cNvPr id="49" name="Text Placeholder 36">
            <a:extLst>
              <a:ext uri="{FF2B5EF4-FFF2-40B4-BE49-F238E27FC236}">
                <a16:creationId xmlns:a16="http://schemas.microsoft.com/office/drawing/2014/main" id="{180CE9BF-A965-E745-ADF0-FE542FB2B1D1}"/>
              </a:ext>
            </a:extLst>
          </p:cNvPr>
          <p:cNvSpPr>
            <a:spLocks noGrp="1"/>
          </p:cNvSpPr>
          <p:nvPr>
            <p:ph type="body" sz="quarter" idx="28"/>
          </p:nvPr>
        </p:nvSpPr>
        <p:spPr>
          <a:xfrm>
            <a:off x="3447873" y="3783183"/>
            <a:ext cx="2400300" cy="576000"/>
          </a:xfrm>
          <a:prstGeom prst="rect">
            <a:avLst/>
          </a:prstGeom>
        </p:spPr>
        <p:txBody>
          <a:bodyPr/>
          <a:lstStyle>
            <a:lvl1pPr marL="0" indent="0">
              <a:buNone/>
              <a:defRPr sz="1467" b="0" i="0">
                <a:latin typeface="Kobern" pitchFamily="2" charset="77"/>
              </a:defRPr>
            </a:lvl1pPr>
            <a:lvl2pPr marL="609585" indent="0">
              <a:buNone/>
              <a:defRPr sz="1867" b="0" i="0">
                <a:latin typeface="Kobern" pitchFamily="2" charset="77"/>
              </a:defRPr>
            </a:lvl2pPr>
            <a:lvl3pPr marL="1219170" indent="0">
              <a:buNone/>
              <a:defRPr sz="1867" b="0" i="0">
                <a:latin typeface="Kobern" pitchFamily="2" charset="77"/>
              </a:defRPr>
            </a:lvl3pPr>
            <a:lvl4pPr marL="1828754" indent="0">
              <a:buNone/>
              <a:defRPr sz="1867" b="0" i="0">
                <a:latin typeface="Kobern" pitchFamily="2" charset="77"/>
              </a:defRPr>
            </a:lvl4pPr>
            <a:lvl5pPr marL="2438339" indent="0">
              <a:buNone/>
              <a:defRPr sz="1867" b="0" i="0">
                <a:latin typeface="Kobern" pitchFamily="2" charset="77"/>
              </a:defRPr>
            </a:lvl5pPr>
          </a:lstStyle>
          <a:p>
            <a:pPr lvl="0"/>
            <a:endParaRPr lang="en-US"/>
          </a:p>
        </p:txBody>
      </p:sp>
      <p:sp>
        <p:nvSpPr>
          <p:cNvPr id="50" name="Text Placeholder 36">
            <a:extLst>
              <a:ext uri="{FF2B5EF4-FFF2-40B4-BE49-F238E27FC236}">
                <a16:creationId xmlns:a16="http://schemas.microsoft.com/office/drawing/2014/main" id="{0728C9B3-220E-4A42-8755-57DB51667878}"/>
              </a:ext>
            </a:extLst>
          </p:cNvPr>
          <p:cNvSpPr>
            <a:spLocks noGrp="1"/>
          </p:cNvSpPr>
          <p:nvPr>
            <p:ph type="body" sz="quarter" idx="29"/>
          </p:nvPr>
        </p:nvSpPr>
        <p:spPr>
          <a:xfrm>
            <a:off x="521793" y="3783183"/>
            <a:ext cx="2400300" cy="576000"/>
          </a:xfrm>
          <a:prstGeom prst="rect">
            <a:avLst/>
          </a:prstGeom>
        </p:spPr>
        <p:txBody>
          <a:bodyPr/>
          <a:lstStyle>
            <a:lvl1pPr marL="0" indent="0">
              <a:buNone/>
              <a:defRPr sz="1600" b="1" i="0">
                <a:latin typeface="Kobern DemiBold" pitchFamily="2" charset="77"/>
              </a:defRPr>
            </a:lvl1pPr>
            <a:lvl2pPr marL="609585" indent="0">
              <a:buNone/>
              <a:defRPr sz="1867" b="0" i="0">
                <a:latin typeface="Kobern" pitchFamily="2" charset="77"/>
              </a:defRPr>
            </a:lvl2pPr>
            <a:lvl3pPr marL="1219170" indent="0">
              <a:buNone/>
              <a:defRPr sz="1867" b="0" i="0">
                <a:latin typeface="Kobern" pitchFamily="2" charset="77"/>
              </a:defRPr>
            </a:lvl3pPr>
            <a:lvl4pPr marL="1828754" indent="0">
              <a:buNone/>
              <a:defRPr sz="1867" b="0" i="0">
                <a:latin typeface="Kobern" pitchFamily="2" charset="77"/>
              </a:defRPr>
            </a:lvl4pPr>
            <a:lvl5pPr marL="2438339" indent="0">
              <a:buNone/>
              <a:defRPr sz="1867" b="0" i="0">
                <a:latin typeface="Kobern" pitchFamily="2" charset="77"/>
              </a:defRPr>
            </a:lvl5pPr>
          </a:lstStyle>
          <a:p>
            <a:pPr lvl="0"/>
            <a:endParaRPr lang="en-US"/>
          </a:p>
        </p:txBody>
      </p:sp>
      <p:sp>
        <p:nvSpPr>
          <p:cNvPr id="51" name="Text Placeholder 36">
            <a:extLst>
              <a:ext uri="{FF2B5EF4-FFF2-40B4-BE49-F238E27FC236}">
                <a16:creationId xmlns:a16="http://schemas.microsoft.com/office/drawing/2014/main" id="{6910C79A-51C2-214B-894A-7B14834A69D2}"/>
              </a:ext>
            </a:extLst>
          </p:cNvPr>
          <p:cNvSpPr>
            <a:spLocks noGrp="1"/>
          </p:cNvSpPr>
          <p:nvPr>
            <p:ph type="body" sz="quarter" idx="30"/>
          </p:nvPr>
        </p:nvSpPr>
        <p:spPr>
          <a:xfrm>
            <a:off x="9300033" y="3783183"/>
            <a:ext cx="2400300" cy="576000"/>
          </a:xfrm>
          <a:prstGeom prst="rect">
            <a:avLst/>
          </a:prstGeom>
        </p:spPr>
        <p:txBody>
          <a:bodyPr/>
          <a:lstStyle>
            <a:lvl1pPr marL="0" indent="0">
              <a:buNone/>
              <a:defRPr sz="1467" b="0" i="0">
                <a:latin typeface="Kobern" pitchFamily="2" charset="77"/>
              </a:defRPr>
            </a:lvl1pPr>
            <a:lvl2pPr marL="609585" indent="0">
              <a:buNone/>
              <a:defRPr sz="1867" b="0" i="0">
                <a:latin typeface="Kobern" pitchFamily="2" charset="77"/>
              </a:defRPr>
            </a:lvl2pPr>
            <a:lvl3pPr marL="1219170" indent="0">
              <a:buNone/>
              <a:defRPr sz="1867" b="0" i="0">
                <a:latin typeface="Kobern" pitchFamily="2" charset="77"/>
              </a:defRPr>
            </a:lvl3pPr>
            <a:lvl4pPr marL="1828754" indent="0">
              <a:buNone/>
              <a:defRPr sz="1867" b="0" i="0">
                <a:latin typeface="Kobern" pitchFamily="2" charset="77"/>
              </a:defRPr>
            </a:lvl4pPr>
            <a:lvl5pPr marL="2438339" indent="0">
              <a:buNone/>
              <a:defRPr sz="1867" b="0" i="0">
                <a:latin typeface="Kobern" pitchFamily="2" charset="77"/>
              </a:defRPr>
            </a:lvl5pPr>
          </a:lstStyle>
          <a:p>
            <a:pPr lvl="0"/>
            <a:endParaRPr lang="en-US"/>
          </a:p>
        </p:txBody>
      </p:sp>
      <p:cxnSp>
        <p:nvCxnSpPr>
          <p:cNvPr id="52" name="Straight Connector 51">
            <a:extLst>
              <a:ext uri="{FF2B5EF4-FFF2-40B4-BE49-F238E27FC236}">
                <a16:creationId xmlns:a16="http://schemas.microsoft.com/office/drawing/2014/main" id="{033E256F-1D99-9C4B-B97F-85013DC4F793}"/>
              </a:ext>
            </a:extLst>
          </p:cNvPr>
          <p:cNvCxnSpPr>
            <a:cxnSpLocks/>
          </p:cNvCxnSpPr>
          <p:nvPr userDrawn="1"/>
        </p:nvCxnSpPr>
        <p:spPr>
          <a:xfrm>
            <a:off x="521792" y="4474652"/>
            <a:ext cx="1114560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53" name="Text Placeholder 36">
            <a:extLst>
              <a:ext uri="{FF2B5EF4-FFF2-40B4-BE49-F238E27FC236}">
                <a16:creationId xmlns:a16="http://schemas.microsoft.com/office/drawing/2014/main" id="{A1A1665E-7315-5D4C-8BCE-385DDC38C0F5}"/>
              </a:ext>
            </a:extLst>
          </p:cNvPr>
          <p:cNvSpPr>
            <a:spLocks noGrp="1"/>
          </p:cNvSpPr>
          <p:nvPr>
            <p:ph type="body" sz="quarter" idx="31"/>
          </p:nvPr>
        </p:nvSpPr>
        <p:spPr>
          <a:xfrm>
            <a:off x="6373953" y="4525085"/>
            <a:ext cx="2400300" cy="576000"/>
          </a:xfrm>
          <a:prstGeom prst="rect">
            <a:avLst/>
          </a:prstGeom>
        </p:spPr>
        <p:txBody>
          <a:bodyPr/>
          <a:lstStyle>
            <a:lvl1pPr marL="0" indent="0">
              <a:buNone/>
              <a:defRPr sz="1467" b="0" i="0">
                <a:latin typeface="Kobern" pitchFamily="2" charset="77"/>
              </a:defRPr>
            </a:lvl1pPr>
            <a:lvl2pPr marL="609585" indent="0">
              <a:buNone/>
              <a:defRPr sz="1867" b="0" i="0">
                <a:latin typeface="Kobern" pitchFamily="2" charset="77"/>
              </a:defRPr>
            </a:lvl2pPr>
            <a:lvl3pPr marL="1219170" indent="0">
              <a:buNone/>
              <a:defRPr sz="1867" b="0" i="0">
                <a:latin typeface="Kobern" pitchFamily="2" charset="77"/>
              </a:defRPr>
            </a:lvl3pPr>
            <a:lvl4pPr marL="1828754" indent="0">
              <a:buNone/>
              <a:defRPr sz="1867" b="0" i="0">
                <a:latin typeface="Kobern" pitchFamily="2" charset="77"/>
              </a:defRPr>
            </a:lvl4pPr>
            <a:lvl5pPr marL="2438339" indent="0">
              <a:buNone/>
              <a:defRPr sz="1867" b="0" i="0">
                <a:latin typeface="Kobern" pitchFamily="2" charset="77"/>
              </a:defRPr>
            </a:lvl5pPr>
          </a:lstStyle>
          <a:p>
            <a:pPr lvl="0"/>
            <a:endParaRPr lang="en-US"/>
          </a:p>
        </p:txBody>
      </p:sp>
      <p:sp>
        <p:nvSpPr>
          <p:cNvPr id="54" name="Text Placeholder 36">
            <a:extLst>
              <a:ext uri="{FF2B5EF4-FFF2-40B4-BE49-F238E27FC236}">
                <a16:creationId xmlns:a16="http://schemas.microsoft.com/office/drawing/2014/main" id="{19BF4204-FC80-DC48-99EC-346A33783B81}"/>
              </a:ext>
            </a:extLst>
          </p:cNvPr>
          <p:cNvSpPr>
            <a:spLocks noGrp="1"/>
          </p:cNvSpPr>
          <p:nvPr>
            <p:ph type="body" sz="quarter" idx="32"/>
          </p:nvPr>
        </p:nvSpPr>
        <p:spPr>
          <a:xfrm>
            <a:off x="3447873" y="4525085"/>
            <a:ext cx="2400300" cy="576000"/>
          </a:xfrm>
          <a:prstGeom prst="rect">
            <a:avLst/>
          </a:prstGeom>
        </p:spPr>
        <p:txBody>
          <a:bodyPr/>
          <a:lstStyle>
            <a:lvl1pPr marL="0" indent="0">
              <a:buNone/>
              <a:defRPr sz="1467" b="0" i="0">
                <a:latin typeface="Kobern" pitchFamily="2" charset="77"/>
              </a:defRPr>
            </a:lvl1pPr>
            <a:lvl2pPr marL="609585" indent="0">
              <a:buNone/>
              <a:defRPr sz="1867" b="0" i="0">
                <a:latin typeface="Kobern" pitchFamily="2" charset="77"/>
              </a:defRPr>
            </a:lvl2pPr>
            <a:lvl3pPr marL="1219170" indent="0">
              <a:buNone/>
              <a:defRPr sz="1867" b="0" i="0">
                <a:latin typeface="Kobern" pitchFamily="2" charset="77"/>
              </a:defRPr>
            </a:lvl3pPr>
            <a:lvl4pPr marL="1828754" indent="0">
              <a:buNone/>
              <a:defRPr sz="1867" b="0" i="0">
                <a:latin typeface="Kobern" pitchFamily="2" charset="77"/>
              </a:defRPr>
            </a:lvl4pPr>
            <a:lvl5pPr marL="2438339" indent="0">
              <a:buNone/>
              <a:defRPr sz="1867" b="0" i="0">
                <a:latin typeface="Kobern" pitchFamily="2" charset="77"/>
              </a:defRPr>
            </a:lvl5pPr>
          </a:lstStyle>
          <a:p>
            <a:pPr lvl="0"/>
            <a:endParaRPr lang="en-US"/>
          </a:p>
        </p:txBody>
      </p:sp>
      <p:sp>
        <p:nvSpPr>
          <p:cNvPr id="55" name="Text Placeholder 36">
            <a:extLst>
              <a:ext uri="{FF2B5EF4-FFF2-40B4-BE49-F238E27FC236}">
                <a16:creationId xmlns:a16="http://schemas.microsoft.com/office/drawing/2014/main" id="{F5C5C896-61C2-FE48-9FE6-D8C3C2724C5C}"/>
              </a:ext>
            </a:extLst>
          </p:cNvPr>
          <p:cNvSpPr>
            <a:spLocks noGrp="1"/>
          </p:cNvSpPr>
          <p:nvPr>
            <p:ph type="body" sz="quarter" idx="33"/>
          </p:nvPr>
        </p:nvSpPr>
        <p:spPr>
          <a:xfrm>
            <a:off x="521793" y="4525085"/>
            <a:ext cx="2400300" cy="576000"/>
          </a:xfrm>
          <a:prstGeom prst="rect">
            <a:avLst/>
          </a:prstGeom>
        </p:spPr>
        <p:txBody>
          <a:bodyPr/>
          <a:lstStyle>
            <a:lvl1pPr marL="0" indent="0">
              <a:buNone/>
              <a:defRPr sz="1600" b="1" i="0">
                <a:latin typeface="Kobern DemiBold" pitchFamily="2" charset="77"/>
              </a:defRPr>
            </a:lvl1pPr>
            <a:lvl2pPr marL="609585" indent="0">
              <a:buNone/>
              <a:defRPr sz="1867" b="0" i="0">
                <a:latin typeface="Kobern" pitchFamily="2" charset="77"/>
              </a:defRPr>
            </a:lvl2pPr>
            <a:lvl3pPr marL="1219170" indent="0">
              <a:buNone/>
              <a:defRPr sz="1867" b="0" i="0">
                <a:latin typeface="Kobern" pitchFamily="2" charset="77"/>
              </a:defRPr>
            </a:lvl3pPr>
            <a:lvl4pPr marL="1828754" indent="0">
              <a:buNone/>
              <a:defRPr sz="1867" b="0" i="0">
                <a:latin typeface="Kobern" pitchFamily="2" charset="77"/>
              </a:defRPr>
            </a:lvl4pPr>
            <a:lvl5pPr marL="2438339" indent="0">
              <a:buNone/>
              <a:defRPr sz="1867" b="0" i="0">
                <a:latin typeface="Kobern" pitchFamily="2" charset="77"/>
              </a:defRPr>
            </a:lvl5pPr>
          </a:lstStyle>
          <a:p>
            <a:pPr lvl="0"/>
            <a:endParaRPr lang="en-US"/>
          </a:p>
        </p:txBody>
      </p:sp>
      <p:sp>
        <p:nvSpPr>
          <p:cNvPr id="56" name="Text Placeholder 36">
            <a:extLst>
              <a:ext uri="{FF2B5EF4-FFF2-40B4-BE49-F238E27FC236}">
                <a16:creationId xmlns:a16="http://schemas.microsoft.com/office/drawing/2014/main" id="{FE8F0CA8-5897-DC4D-ADDD-AA068F294B2F}"/>
              </a:ext>
            </a:extLst>
          </p:cNvPr>
          <p:cNvSpPr>
            <a:spLocks noGrp="1"/>
          </p:cNvSpPr>
          <p:nvPr>
            <p:ph type="body" sz="quarter" idx="34"/>
          </p:nvPr>
        </p:nvSpPr>
        <p:spPr>
          <a:xfrm>
            <a:off x="9300033" y="4525085"/>
            <a:ext cx="2400300" cy="576000"/>
          </a:xfrm>
          <a:prstGeom prst="rect">
            <a:avLst/>
          </a:prstGeom>
        </p:spPr>
        <p:txBody>
          <a:bodyPr/>
          <a:lstStyle>
            <a:lvl1pPr marL="0" indent="0">
              <a:buNone/>
              <a:defRPr sz="1467" b="0" i="0">
                <a:latin typeface="Kobern" pitchFamily="2" charset="77"/>
              </a:defRPr>
            </a:lvl1pPr>
            <a:lvl2pPr marL="609585" indent="0">
              <a:buNone/>
              <a:defRPr sz="1867" b="0" i="0">
                <a:latin typeface="Kobern" pitchFamily="2" charset="77"/>
              </a:defRPr>
            </a:lvl2pPr>
            <a:lvl3pPr marL="1219170" indent="0">
              <a:buNone/>
              <a:defRPr sz="1867" b="0" i="0">
                <a:latin typeface="Kobern" pitchFamily="2" charset="77"/>
              </a:defRPr>
            </a:lvl3pPr>
            <a:lvl4pPr marL="1828754" indent="0">
              <a:buNone/>
              <a:defRPr sz="1867" b="0" i="0">
                <a:latin typeface="Kobern" pitchFamily="2" charset="77"/>
              </a:defRPr>
            </a:lvl4pPr>
            <a:lvl5pPr marL="2438339" indent="0">
              <a:buNone/>
              <a:defRPr sz="1867" b="0" i="0">
                <a:latin typeface="Kobern" pitchFamily="2" charset="77"/>
              </a:defRPr>
            </a:lvl5pPr>
          </a:lstStyle>
          <a:p>
            <a:pPr lvl="0"/>
            <a:endParaRPr lang="en-US"/>
          </a:p>
        </p:txBody>
      </p:sp>
      <p:cxnSp>
        <p:nvCxnSpPr>
          <p:cNvPr id="57" name="Straight Connector 56">
            <a:extLst>
              <a:ext uri="{FF2B5EF4-FFF2-40B4-BE49-F238E27FC236}">
                <a16:creationId xmlns:a16="http://schemas.microsoft.com/office/drawing/2014/main" id="{256ECB7C-E545-314D-B0D0-5A6DE9B92B49}"/>
              </a:ext>
            </a:extLst>
          </p:cNvPr>
          <p:cNvCxnSpPr>
            <a:cxnSpLocks/>
          </p:cNvCxnSpPr>
          <p:nvPr userDrawn="1"/>
        </p:nvCxnSpPr>
        <p:spPr>
          <a:xfrm>
            <a:off x="521792" y="5157192"/>
            <a:ext cx="1114560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59" name="Text Placeholder 36">
            <a:extLst>
              <a:ext uri="{FF2B5EF4-FFF2-40B4-BE49-F238E27FC236}">
                <a16:creationId xmlns:a16="http://schemas.microsoft.com/office/drawing/2014/main" id="{F798406D-2343-CB43-BD5A-F3AD963C7024}"/>
              </a:ext>
            </a:extLst>
          </p:cNvPr>
          <p:cNvSpPr>
            <a:spLocks noGrp="1"/>
          </p:cNvSpPr>
          <p:nvPr>
            <p:ph type="body" sz="quarter" idx="36"/>
          </p:nvPr>
        </p:nvSpPr>
        <p:spPr>
          <a:xfrm>
            <a:off x="3447872" y="5256605"/>
            <a:ext cx="8252160" cy="576000"/>
          </a:xfrm>
          <a:prstGeom prst="rect">
            <a:avLst/>
          </a:prstGeom>
        </p:spPr>
        <p:txBody>
          <a:bodyPr/>
          <a:lstStyle>
            <a:lvl1pPr marL="0" indent="0">
              <a:buNone/>
              <a:defRPr sz="1467" b="0" i="0">
                <a:latin typeface="Kobern" pitchFamily="2" charset="77"/>
              </a:defRPr>
            </a:lvl1pPr>
            <a:lvl2pPr marL="609585" indent="0">
              <a:buNone/>
              <a:defRPr sz="1867" b="0" i="0">
                <a:latin typeface="Kobern" pitchFamily="2" charset="77"/>
              </a:defRPr>
            </a:lvl2pPr>
            <a:lvl3pPr marL="1219170" indent="0">
              <a:buNone/>
              <a:defRPr sz="1867" b="0" i="0">
                <a:latin typeface="Kobern" pitchFamily="2" charset="77"/>
              </a:defRPr>
            </a:lvl3pPr>
            <a:lvl4pPr marL="1828754" indent="0">
              <a:buNone/>
              <a:defRPr sz="1867" b="0" i="0">
                <a:latin typeface="Kobern" pitchFamily="2" charset="77"/>
              </a:defRPr>
            </a:lvl4pPr>
            <a:lvl5pPr marL="2438339" indent="0">
              <a:buNone/>
              <a:defRPr sz="1867" b="0" i="0">
                <a:latin typeface="Kobern" pitchFamily="2" charset="77"/>
              </a:defRPr>
            </a:lvl5pPr>
          </a:lstStyle>
          <a:p>
            <a:pPr lvl="0"/>
            <a:endParaRPr lang="en-US"/>
          </a:p>
        </p:txBody>
      </p:sp>
      <p:sp>
        <p:nvSpPr>
          <p:cNvPr id="60" name="Text Placeholder 36">
            <a:extLst>
              <a:ext uri="{FF2B5EF4-FFF2-40B4-BE49-F238E27FC236}">
                <a16:creationId xmlns:a16="http://schemas.microsoft.com/office/drawing/2014/main" id="{66A6F947-BDBE-9E4E-A3B7-3CE1C4A9697B}"/>
              </a:ext>
            </a:extLst>
          </p:cNvPr>
          <p:cNvSpPr>
            <a:spLocks noGrp="1"/>
          </p:cNvSpPr>
          <p:nvPr>
            <p:ph type="body" sz="quarter" idx="37"/>
          </p:nvPr>
        </p:nvSpPr>
        <p:spPr>
          <a:xfrm>
            <a:off x="521793" y="5256605"/>
            <a:ext cx="2400300" cy="576000"/>
          </a:xfrm>
          <a:prstGeom prst="rect">
            <a:avLst/>
          </a:prstGeom>
        </p:spPr>
        <p:txBody>
          <a:bodyPr/>
          <a:lstStyle>
            <a:lvl1pPr marL="0" indent="0">
              <a:buNone/>
              <a:defRPr sz="1600" b="1" i="0">
                <a:latin typeface="Kobern DemiBold" pitchFamily="2" charset="77"/>
              </a:defRPr>
            </a:lvl1pPr>
            <a:lvl2pPr marL="609585" indent="0">
              <a:buNone/>
              <a:defRPr sz="1867" b="0" i="0">
                <a:latin typeface="Kobern" pitchFamily="2" charset="77"/>
              </a:defRPr>
            </a:lvl2pPr>
            <a:lvl3pPr marL="1219170" indent="0">
              <a:buNone/>
              <a:defRPr sz="1867" b="0" i="0">
                <a:latin typeface="Kobern" pitchFamily="2" charset="77"/>
              </a:defRPr>
            </a:lvl3pPr>
            <a:lvl4pPr marL="1828754" indent="0">
              <a:buNone/>
              <a:defRPr sz="1867" b="0" i="0">
                <a:latin typeface="Kobern" pitchFamily="2" charset="77"/>
              </a:defRPr>
            </a:lvl4pPr>
            <a:lvl5pPr marL="2438339" indent="0">
              <a:buNone/>
              <a:defRPr sz="1867" b="0" i="0">
                <a:latin typeface="Kobern" pitchFamily="2" charset="77"/>
              </a:defRPr>
            </a:lvl5pPr>
          </a:lstStyle>
          <a:p>
            <a:pPr lvl="0"/>
            <a:endParaRPr lang="en-US"/>
          </a:p>
        </p:txBody>
      </p:sp>
      <p:cxnSp>
        <p:nvCxnSpPr>
          <p:cNvPr id="62" name="Straight Connector 61">
            <a:extLst>
              <a:ext uri="{FF2B5EF4-FFF2-40B4-BE49-F238E27FC236}">
                <a16:creationId xmlns:a16="http://schemas.microsoft.com/office/drawing/2014/main" id="{E0E2CABE-9486-D646-ACC1-C248E599146D}"/>
              </a:ext>
            </a:extLst>
          </p:cNvPr>
          <p:cNvCxnSpPr>
            <a:cxnSpLocks/>
          </p:cNvCxnSpPr>
          <p:nvPr userDrawn="1"/>
        </p:nvCxnSpPr>
        <p:spPr>
          <a:xfrm>
            <a:off x="521792" y="5888712"/>
            <a:ext cx="1114560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679AB3F5-DED4-8E4E-85D6-928E150B3EB8}"/>
              </a:ext>
            </a:extLst>
          </p:cNvPr>
          <p:cNvCxnSpPr>
            <a:cxnSpLocks/>
          </p:cNvCxnSpPr>
          <p:nvPr userDrawn="1"/>
        </p:nvCxnSpPr>
        <p:spPr>
          <a:xfrm flipV="1">
            <a:off x="3215680" y="2277533"/>
            <a:ext cx="0" cy="3611179"/>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67" name="Straight Connector 66">
            <a:extLst>
              <a:ext uri="{FF2B5EF4-FFF2-40B4-BE49-F238E27FC236}">
                <a16:creationId xmlns:a16="http://schemas.microsoft.com/office/drawing/2014/main" id="{26DC0C03-D9FD-4B44-B7C8-1B3880AE4CCE}"/>
              </a:ext>
            </a:extLst>
          </p:cNvPr>
          <p:cNvCxnSpPr>
            <a:cxnSpLocks/>
          </p:cNvCxnSpPr>
          <p:nvPr userDrawn="1"/>
        </p:nvCxnSpPr>
        <p:spPr>
          <a:xfrm flipV="1">
            <a:off x="6087573" y="2277533"/>
            <a:ext cx="0" cy="2879659"/>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68" name="Straight Connector 67">
            <a:extLst>
              <a:ext uri="{FF2B5EF4-FFF2-40B4-BE49-F238E27FC236}">
                <a16:creationId xmlns:a16="http://schemas.microsoft.com/office/drawing/2014/main" id="{44C14A43-BEC3-AC47-A049-67BB0D0D0001}"/>
              </a:ext>
            </a:extLst>
          </p:cNvPr>
          <p:cNvCxnSpPr>
            <a:cxnSpLocks/>
          </p:cNvCxnSpPr>
          <p:nvPr userDrawn="1"/>
        </p:nvCxnSpPr>
        <p:spPr>
          <a:xfrm flipV="1">
            <a:off x="9067840" y="2277533"/>
            <a:ext cx="0" cy="2879659"/>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107271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9_Basic">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C1A6477-6D97-3442-892D-A6AD503C1A8E}"/>
              </a:ext>
            </a:extLst>
          </p:cNvPr>
          <p:cNvSpPr txBox="1"/>
          <p:nvPr userDrawn="1"/>
        </p:nvSpPr>
        <p:spPr>
          <a:xfrm>
            <a:off x="3881239" y="6506063"/>
            <a:ext cx="4511147"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all" spc="267" baseline="0">
                <a:solidFill>
                  <a:schemeClr val="tx1">
                    <a:lumMod val="50000"/>
                    <a:lumOff val="50000"/>
                  </a:schemeClr>
                </a:solidFill>
                <a:latin typeface="Kobern" pitchFamily="2" charset="77"/>
                <a:ea typeface="Cambria Math" panose="02040503050406030204" pitchFamily="18" charset="0"/>
              </a:rPr>
              <a:t>Strictly Privileged &amp; Confidential </a:t>
            </a:r>
          </a:p>
        </p:txBody>
      </p:sp>
      <p:sp>
        <p:nvSpPr>
          <p:cNvPr id="8" name="TextBox 7">
            <a:extLst>
              <a:ext uri="{FF2B5EF4-FFF2-40B4-BE49-F238E27FC236}">
                <a16:creationId xmlns:a16="http://schemas.microsoft.com/office/drawing/2014/main" id="{354D955E-2CDB-6846-9524-7ABE8B4FEDB8}"/>
              </a:ext>
            </a:extLst>
          </p:cNvPr>
          <p:cNvSpPr txBox="1"/>
          <p:nvPr userDrawn="1"/>
        </p:nvSpPr>
        <p:spPr>
          <a:xfrm>
            <a:off x="25302" y="6506063"/>
            <a:ext cx="3286389" cy="2565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2020 | Lakshmikumaran &amp; Sridharan</a:t>
            </a:r>
          </a:p>
        </p:txBody>
      </p:sp>
      <p:sp>
        <p:nvSpPr>
          <p:cNvPr id="10" name="TextBox 9">
            <a:extLst>
              <a:ext uri="{FF2B5EF4-FFF2-40B4-BE49-F238E27FC236}">
                <a16:creationId xmlns:a16="http://schemas.microsoft.com/office/drawing/2014/main" id="{F14ED0B9-4603-FD48-ADFA-62F886256D74}"/>
              </a:ext>
            </a:extLst>
          </p:cNvPr>
          <p:cNvSpPr txBox="1"/>
          <p:nvPr userDrawn="1"/>
        </p:nvSpPr>
        <p:spPr>
          <a:xfrm>
            <a:off x="9689207" y="6506063"/>
            <a:ext cx="2496277"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a:t>
            </a:r>
            <a:fld id="{C3E422BB-8672-794B-8219-0F273464E628}" type="slidenum">
              <a:rPr lang="en-US" sz="1067" b="0" i="0" cap="none" spc="133" baseline="0" smtClean="0">
                <a:solidFill>
                  <a:schemeClr val="tx1">
                    <a:lumMod val="50000"/>
                    <a:lumOff val="50000"/>
                  </a:schemeClr>
                </a:solidFill>
                <a:latin typeface="Kobern" pitchFamily="2" charset="77"/>
                <a:ea typeface="Cambria Math" panose="02040503050406030204" pitchFamily="18" charset="0"/>
              </a:rPr>
              <a:pPr marL="0" marR="0" lvl="0" indent="0" algn="r" defTabSz="1219170" rtl="0" eaLnBrk="1" fontAlgn="auto" latinLnBrk="0" hangingPunct="1">
                <a:lnSpc>
                  <a:spcPct val="100000"/>
                </a:lnSpc>
                <a:spcBef>
                  <a:spcPts val="0"/>
                </a:spcBef>
                <a:spcAft>
                  <a:spcPts val="0"/>
                </a:spcAft>
                <a:buClrTx/>
                <a:buSzTx/>
                <a:buFontTx/>
                <a:buNone/>
                <a:tabLst/>
                <a:defRPr/>
              </a:pPr>
              <a:t>‹#›</a:t>
            </a:fld>
            <a:endParaRPr lang="en-US" sz="1067" b="0" i="0" cap="none" spc="133" baseline="0">
              <a:solidFill>
                <a:schemeClr val="tx1">
                  <a:lumMod val="50000"/>
                  <a:lumOff val="50000"/>
                </a:schemeClr>
              </a:solidFill>
              <a:latin typeface="Kobern" pitchFamily="2" charset="77"/>
              <a:ea typeface="Cambria Math" panose="02040503050406030204" pitchFamily="18" charset="0"/>
            </a:endParaRPr>
          </a:p>
        </p:txBody>
      </p:sp>
      <p:cxnSp>
        <p:nvCxnSpPr>
          <p:cNvPr id="11" name="Straight Connector 10">
            <a:extLst>
              <a:ext uri="{FF2B5EF4-FFF2-40B4-BE49-F238E27FC236}">
                <a16:creationId xmlns:a16="http://schemas.microsoft.com/office/drawing/2014/main" id="{53D60066-0E0A-AD48-91FD-E2BE47D2CC0E}"/>
              </a:ext>
            </a:extLst>
          </p:cNvPr>
          <p:cNvCxnSpPr>
            <a:cxnSpLocks/>
          </p:cNvCxnSpPr>
          <p:nvPr userDrawn="1"/>
        </p:nvCxnSpPr>
        <p:spPr>
          <a:xfrm>
            <a:off x="528736" y="1319801"/>
            <a:ext cx="11141471"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2" name="Text Placeholder 9">
            <a:extLst>
              <a:ext uri="{FF2B5EF4-FFF2-40B4-BE49-F238E27FC236}">
                <a16:creationId xmlns:a16="http://schemas.microsoft.com/office/drawing/2014/main" id="{8493FD1C-1B8F-9041-AD16-276F4CA14349}"/>
              </a:ext>
            </a:extLst>
          </p:cNvPr>
          <p:cNvSpPr>
            <a:spLocks noGrp="1"/>
          </p:cNvSpPr>
          <p:nvPr>
            <p:ph type="body" sz="quarter" idx="12" hasCustomPrompt="1"/>
          </p:nvPr>
        </p:nvSpPr>
        <p:spPr>
          <a:xfrm>
            <a:off x="532972" y="452670"/>
            <a:ext cx="11145600" cy="768085"/>
          </a:xfrm>
          <a:prstGeom prst="rect">
            <a:avLst/>
          </a:prstGeom>
        </p:spPr>
        <p:txBody>
          <a:bodyPr anchor="t"/>
          <a:lstStyle>
            <a:lvl1pPr marL="0" indent="0" algn="l" latinLnBrk="0">
              <a:spcBef>
                <a:spcPts val="0"/>
              </a:spcBef>
              <a:buNone/>
              <a:defRPr sz="3733" b="0" i="0" baseline="0">
                <a:solidFill>
                  <a:srgbClr val="2B347A"/>
                </a:solidFill>
                <a:latin typeface="Kobern" pitchFamily="2" charset="77"/>
                <a:cs typeface="Arial" pitchFamily="34" charset="0"/>
              </a:defRPr>
            </a:lvl1pPr>
          </a:lstStyle>
          <a:p>
            <a:pPr lvl="0"/>
            <a:r>
              <a:rPr lang="en-US" altLang="ko-KR"/>
              <a:t>Title</a:t>
            </a:r>
          </a:p>
        </p:txBody>
      </p:sp>
      <p:sp>
        <p:nvSpPr>
          <p:cNvPr id="13" name="Text Placeholder 9">
            <a:extLst>
              <a:ext uri="{FF2B5EF4-FFF2-40B4-BE49-F238E27FC236}">
                <a16:creationId xmlns:a16="http://schemas.microsoft.com/office/drawing/2014/main" id="{85751F24-988C-774D-A7F1-7D63125760B8}"/>
              </a:ext>
            </a:extLst>
          </p:cNvPr>
          <p:cNvSpPr>
            <a:spLocks noGrp="1"/>
          </p:cNvSpPr>
          <p:nvPr>
            <p:ph type="body" sz="quarter" idx="14" hasCustomPrompt="1"/>
          </p:nvPr>
        </p:nvSpPr>
        <p:spPr>
          <a:xfrm>
            <a:off x="521792" y="1999484"/>
            <a:ext cx="2400000" cy="576000"/>
          </a:xfrm>
          <a:prstGeom prst="rect">
            <a:avLst/>
          </a:prstGeom>
        </p:spPr>
        <p:txBody>
          <a:bodyPr anchor="t"/>
          <a:lstStyle>
            <a:lvl1pPr marL="0" indent="0" algn="l" latinLnBrk="0">
              <a:spcBef>
                <a:spcPts val="0"/>
              </a:spcBef>
              <a:buNone/>
              <a:defRPr sz="1600" b="1" i="0" cap="all" spc="133" baseline="0">
                <a:solidFill>
                  <a:schemeClr val="tx1">
                    <a:lumMod val="65000"/>
                    <a:lumOff val="35000"/>
                  </a:schemeClr>
                </a:solidFill>
                <a:latin typeface="Kobern DemiBold" pitchFamily="2" charset="77"/>
                <a:cs typeface="Arial" pitchFamily="34" charset="0"/>
              </a:defRPr>
            </a:lvl1pPr>
          </a:lstStyle>
          <a:p>
            <a:pPr lvl="0"/>
            <a:r>
              <a:rPr lang="en-US" altLang="ko-KR"/>
              <a:t>Sub head</a:t>
            </a:r>
          </a:p>
        </p:txBody>
      </p:sp>
      <p:cxnSp>
        <p:nvCxnSpPr>
          <p:cNvPr id="14" name="Straight Connector 13">
            <a:extLst>
              <a:ext uri="{FF2B5EF4-FFF2-40B4-BE49-F238E27FC236}">
                <a16:creationId xmlns:a16="http://schemas.microsoft.com/office/drawing/2014/main" id="{330937EA-5148-7F42-800E-CF3FF1DF4A84}"/>
              </a:ext>
            </a:extLst>
          </p:cNvPr>
          <p:cNvCxnSpPr>
            <a:cxnSpLocks/>
          </p:cNvCxnSpPr>
          <p:nvPr userDrawn="1"/>
        </p:nvCxnSpPr>
        <p:spPr>
          <a:xfrm>
            <a:off x="528736" y="2660253"/>
            <a:ext cx="240000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5" name="Text Placeholder 9">
            <a:extLst>
              <a:ext uri="{FF2B5EF4-FFF2-40B4-BE49-F238E27FC236}">
                <a16:creationId xmlns:a16="http://schemas.microsoft.com/office/drawing/2014/main" id="{A6ED4A4E-1A9D-9D4C-9250-BA6870C75B3E}"/>
              </a:ext>
            </a:extLst>
          </p:cNvPr>
          <p:cNvSpPr>
            <a:spLocks noGrp="1"/>
          </p:cNvSpPr>
          <p:nvPr>
            <p:ph type="body" sz="quarter" idx="15" hasCustomPrompt="1"/>
          </p:nvPr>
        </p:nvSpPr>
        <p:spPr>
          <a:xfrm>
            <a:off x="3447872" y="1999484"/>
            <a:ext cx="2400000" cy="576000"/>
          </a:xfrm>
          <a:prstGeom prst="rect">
            <a:avLst/>
          </a:prstGeom>
        </p:spPr>
        <p:txBody>
          <a:bodyPr anchor="t"/>
          <a:lstStyle>
            <a:lvl1pPr marL="0" indent="0" algn="l" latinLnBrk="0">
              <a:spcBef>
                <a:spcPts val="0"/>
              </a:spcBef>
              <a:buNone/>
              <a:defRPr sz="1600" b="1" i="0" cap="all" spc="133" baseline="0">
                <a:solidFill>
                  <a:schemeClr val="tx1">
                    <a:lumMod val="65000"/>
                    <a:lumOff val="35000"/>
                  </a:schemeClr>
                </a:solidFill>
                <a:latin typeface="Kobern DemiBold" pitchFamily="2" charset="77"/>
                <a:cs typeface="Arial" pitchFamily="34" charset="0"/>
              </a:defRPr>
            </a:lvl1pPr>
          </a:lstStyle>
          <a:p>
            <a:pPr lvl="0"/>
            <a:r>
              <a:rPr lang="en-US" altLang="ko-KR"/>
              <a:t>Sub head</a:t>
            </a:r>
          </a:p>
        </p:txBody>
      </p:sp>
      <p:cxnSp>
        <p:nvCxnSpPr>
          <p:cNvPr id="16" name="Straight Connector 15">
            <a:extLst>
              <a:ext uri="{FF2B5EF4-FFF2-40B4-BE49-F238E27FC236}">
                <a16:creationId xmlns:a16="http://schemas.microsoft.com/office/drawing/2014/main" id="{7C6D4353-779F-A244-B8AE-3BEC14D3D763}"/>
              </a:ext>
            </a:extLst>
          </p:cNvPr>
          <p:cNvCxnSpPr>
            <a:cxnSpLocks/>
          </p:cNvCxnSpPr>
          <p:nvPr userDrawn="1"/>
        </p:nvCxnSpPr>
        <p:spPr>
          <a:xfrm>
            <a:off x="3447872" y="2660253"/>
            <a:ext cx="240000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9" name="Text Placeholder 9">
            <a:extLst>
              <a:ext uri="{FF2B5EF4-FFF2-40B4-BE49-F238E27FC236}">
                <a16:creationId xmlns:a16="http://schemas.microsoft.com/office/drawing/2014/main" id="{34C6FF2F-55DE-764B-AC55-92949AE1B556}"/>
              </a:ext>
            </a:extLst>
          </p:cNvPr>
          <p:cNvSpPr>
            <a:spLocks noGrp="1"/>
          </p:cNvSpPr>
          <p:nvPr>
            <p:ph type="body" sz="quarter" idx="16" hasCustomPrompt="1"/>
          </p:nvPr>
        </p:nvSpPr>
        <p:spPr>
          <a:xfrm>
            <a:off x="6373952" y="1999484"/>
            <a:ext cx="2400000" cy="576000"/>
          </a:xfrm>
          <a:prstGeom prst="rect">
            <a:avLst/>
          </a:prstGeom>
        </p:spPr>
        <p:txBody>
          <a:bodyPr anchor="t"/>
          <a:lstStyle>
            <a:lvl1pPr marL="0" indent="0" algn="l" latinLnBrk="0">
              <a:spcBef>
                <a:spcPts val="0"/>
              </a:spcBef>
              <a:buNone/>
              <a:defRPr sz="1600" b="1" i="0" cap="all" spc="133" baseline="0">
                <a:solidFill>
                  <a:schemeClr val="tx1">
                    <a:lumMod val="65000"/>
                    <a:lumOff val="35000"/>
                  </a:schemeClr>
                </a:solidFill>
                <a:latin typeface="Kobern DemiBold" pitchFamily="2" charset="77"/>
                <a:cs typeface="Arial" pitchFamily="34" charset="0"/>
              </a:defRPr>
            </a:lvl1pPr>
          </a:lstStyle>
          <a:p>
            <a:pPr lvl="0"/>
            <a:r>
              <a:rPr lang="en-US" altLang="ko-KR"/>
              <a:t>Sub head</a:t>
            </a:r>
          </a:p>
        </p:txBody>
      </p:sp>
      <p:cxnSp>
        <p:nvCxnSpPr>
          <p:cNvPr id="20" name="Straight Connector 19">
            <a:extLst>
              <a:ext uri="{FF2B5EF4-FFF2-40B4-BE49-F238E27FC236}">
                <a16:creationId xmlns:a16="http://schemas.microsoft.com/office/drawing/2014/main" id="{472F2EAE-8393-3C49-82DA-719DE72DB83B}"/>
              </a:ext>
            </a:extLst>
          </p:cNvPr>
          <p:cNvCxnSpPr>
            <a:cxnSpLocks/>
          </p:cNvCxnSpPr>
          <p:nvPr userDrawn="1"/>
        </p:nvCxnSpPr>
        <p:spPr>
          <a:xfrm>
            <a:off x="6393840" y="2660253"/>
            <a:ext cx="240000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21" name="Text Placeholder 9">
            <a:extLst>
              <a:ext uri="{FF2B5EF4-FFF2-40B4-BE49-F238E27FC236}">
                <a16:creationId xmlns:a16="http://schemas.microsoft.com/office/drawing/2014/main" id="{55F68ACD-2618-CC41-8E6A-2FD4B59F2D0A}"/>
              </a:ext>
            </a:extLst>
          </p:cNvPr>
          <p:cNvSpPr>
            <a:spLocks noGrp="1"/>
          </p:cNvSpPr>
          <p:nvPr>
            <p:ph type="body" sz="quarter" idx="17" hasCustomPrompt="1"/>
          </p:nvPr>
        </p:nvSpPr>
        <p:spPr>
          <a:xfrm>
            <a:off x="9300032" y="1999484"/>
            <a:ext cx="2400000" cy="576000"/>
          </a:xfrm>
          <a:prstGeom prst="rect">
            <a:avLst/>
          </a:prstGeom>
        </p:spPr>
        <p:txBody>
          <a:bodyPr anchor="t"/>
          <a:lstStyle>
            <a:lvl1pPr marL="0" indent="0" algn="l" latinLnBrk="0">
              <a:spcBef>
                <a:spcPts val="0"/>
              </a:spcBef>
              <a:buNone/>
              <a:defRPr sz="1600" b="1" i="0" cap="all" spc="133" baseline="0">
                <a:solidFill>
                  <a:schemeClr val="tx1">
                    <a:lumMod val="65000"/>
                    <a:lumOff val="35000"/>
                  </a:schemeClr>
                </a:solidFill>
                <a:latin typeface="Kobern DemiBold" pitchFamily="2" charset="77"/>
                <a:cs typeface="Arial" pitchFamily="34" charset="0"/>
              </a:defRPr>
            </a:lvl1pPr>
          </a:lstStyle>
          <a:p>
            <a:pPr lvl="0"/>
            <a:r>
              <a:rPr lang="en-US" altLang="ko-KR"/>
              <a:t>Sub head</a:t>
            </a:r>
          </a:p>
        </p:txBody>
      </p:sp>
      <p:cxnSp>
        <p:nvCxnSpPr>
          <p:cNvPr id="22" name="Straight Connector 21">
            <a:extLst>
              <a:ext uri="{FF2B5EF4-FFF2-40B4-BE49-F238E27FC236}">
                <a16:creationId xmlns:a16="http://schemas.microsoft.com/office/drawing/2014/main" id="{629B4C25-9FDD-654D-ACBA-DF7A38F2EC91}"/>
              </a:ext>
            </a:extLst>
          </p:cNvPr>
          <p:cNvCxnSpPr>
            <a:cxnSpLocks/>
          </p:cNvCxnSpPr>
          <p:nvPr userDrawn="1"/>
        </p:nvCxnSpPr>
        <p:spPr>
          <a:xfrm>
            <a:off x="9306976" y="2660253"/>
            <a:ext cx="240000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37" name="Text Placeholder 36">
            <a:extLst>
              <a:ext uri="{FF2B5EF4-FFF2-40B4-BE49-F238E27FC236}">
                <a16:creationId xmlns:a16="http://schemas.microsoft.com/office/drawing/2014/main" id="{D2D6E074-8F3A-D84B-B389-51EF6613A37C}"/>
              </a:ext>
            </a:extLst>
          </p:cNvPr>
          <p:cNvSpPr>
            <a:spLocks noGrp="1"/>
          </p:cNvSpPr>
          <p:nvPr>
            <p:ph type="body" sz="quarter" idx="19"/>
          </p:nvPr>
        </p:nvSpPr>
        <p:spPr>
          <a:xfrm>
            <a:off x="6373953" y="2756925"/>
            <a:ext cx="2400300" cy="576000"/>
          </a:xfrm>
          <a:prstGeom prst="rect">
            <a:avLst/>
          </a:prstGeom>
        </p:spPr>
        <p:txBody>
          <a:bodyPr/>
          <a:lstStyle>
            <a:lvl1pPr marL="0" indent="0">
              <a:buNone/>
              <a:defRPr sz="1467" b="0" i="0">
                <a:latin typeface="Kobern" pitchFamily="2" charset="77"/>
              </a:defRPr>
            </a:lvl1pPr>
            <a:lvl2pPr marL="609585" indent="0">
              <a:buNone/>
              <a:defRPr sz="1867" b="0" i="0">
                <a:latin typeface="Kobern" pitchFamily="2" charset="77"/>
              </a:defRPr>
            </a:lvl2pPr>
            <a:lvl3pPr marL="1219170" indent="0">
              <a:buNone/>
              <a:defRPr sz="1867" b="0" i="0">
                <a:latin typeface="Kobern" pitchFamily="2" charset="77"/>
              </a:defRPr>
            </a:lvl3pPr>
            <a:lvl4pPr marL="1828754" indent="0">
              <a:buNone/>
              <a:defRPr sz="1867" b="0" i="0">
                <a:latin typeface="Kobern" pitchFamily="2" charset="77"/>
              </a:defRPr>
            </a:lvl4pPr>
            <a:lvl5pPr marL="2438339" indent="0">
              <a:buNone/>
              <a:defRPr sz="1867" b="0" i="0">
                <a:latin typeface="Kobern" pitchFamily="2" charset="77"/>
              </a:defRPr>
            </a:lvl5pPr>
          </a:lstStyle>
          <a:p>
            <a:pPr lvl="0"/>
            <a:endParaRPr lang="en-US"/>
          </a:p>
        </p:txBody>
      </p:sp>
      <p:sp>
        <p:nvSpPr>
          <p:cNvPr id="38" name="Text Placeholder 36">
            <a:extLst>
              <a:ext uri="{FF2B5EF4-FFF2-40B4-BE49-F238E27FC236}">
                <a16:creationId xmlns:a16="http://schemas.microsoft.com/office/drawing/2014/main" id="{6EED2038-838D-CF4C-A972-3C2EA077F5C1}"/>
              </a:ext>
            </a:extLst>
          </p:cNvPr>
          <p:cNvSpPr>
            <a:spLocks noGrp="1"/>
          </p:cNvSpPr>
          <p:nvPr>
            <p:ph type="body" sz="quarter" idx="20"/>
          </p:nvPr>
        </p:nvSpPr>
        <p:spPr>
          <a:xfrm>
            <a:off x="3447873" y="2756925"/>
            <a:ext cx="2400300" cy="576000"/>
          </a:xfrm>
          <a:prstGeom prst="rect">
            <a:avLst/>
          </a:prstGeom>
        </p:spPr>
        <p:txBody>
          <a:bodyPr/>
          <a:lstStyle>
            <a:lvl1pPr marL="0" indent="0">
              <a:buNone/>
              <a:defRPr sz="1467" b="0" i="0">
                <a:latin typeface="Kobern" pitchFamily="2" charset="77"/>
              </a:defRPr>
            </a:lvl1pPr>
            <a:lvl2pPr marL="609585" indent="0">
              <a:buNone/>
              <a:defRPr sz="1867" b="0" i="0">
                <a:latin typeface="Kobern" pitchFamily="2" charset="77"/>
              </a:defRPr>
            </a:lvl2pPr>
            <a:lvl3pPr marL="1219170" indent="0">
              <a:buNone/>
              <a:defRPr sz="1867" b="0" i="0">
                <a:latin typeface="Kobern" pitchFamily="2" charset="77"/>
              </a:defRPr>
            </a:lvl3pPr>
            <a:lvl4pPr marL="1828754" indent="0">
              <a:buNone/>
              <a:defRPr sz="1867" b="0" i="0">
                <a:latin typeface="Kobern" pitchFamily="2" charset="77"/>
              </a:defRPr>
            </a:lvl4pPr>
            <a:lvl5pPr marL="2438339" indent="0">
              <a:buNone/>
              <a:defRPr sz="1867" b="0" i="0">
                <a:latin typeface="Kobern" pitchFamily="2" charset="77"/>
              </a:defRPr>
            </a:lvl5pPr>
          </a:lstStyle>
          <a:p>
            <a:pPr lvl="0"/>
            <a:endParaRPr lang="en-US"/>
          </a:p>
        </p:txBody>
      </p:sp>
      <p:sp>
        <p:nvSpPr>
          <p:cNvPr id="39" name="Text Placeholder 36">
            <a:extLst>
              <a:ext uri="{FF2B5EF4-FFF2-40B4-BE49-F238E27FC236}">
                <a16:creationId xmlns:a16="http://schemas.microsoft.com/office/drawing/2014/main" id="{348BD031-6ECC-3443-ADB0-F956D9E5E46C}"/>
              </a:ext>
            </a:extLst>
          </p:cNvPr>
          <p:cNvSpPr>
            <a:spLocks noGrp="1"/>
          </p:cNvSpPr>
          <p:nvPr>
            <p:ph type="body" sz="quarter" idx="21"/>
          </p:nvPr>
        </p:nvSpPr>
        <p:spPr>
          <a:xfrm>
            <a:off x="521793" y="2756925"/>
            <a:ext cx="2400300" cy="576000"/>
          </a:xfrm>
          <a:prstGeom prst="rect">
            <a:avLst/>
          </a:prstGeom>
        </p:spPr>
        <p:txBody>
          <a:bodyPr/>
          <a:lstStyle>
            <a:lvl1pPr marL="0" indent="0">
              <a:buNone/>
              <a:defRPr sz="1600" b="1" i="0">
                <a:latin typeface="Kobern DemiBold" pitchFamily="2" charset="77"/>
              </a:defRPr>
            </a:lvl1pPr>
            <a:lvl2pPr marL="609585" indent="0">
              <a:buNone/>
              <a:defRPr sz="1867" b="0" i="0">
                <a:latin typeface="Kobern" pitchFamily="2" charset="77"/>
              </a:defRPr>
            </a:lvl2pPr>
            <a:lvl3pPr marL="1219170" indent="0">
              <a:buNone/>
              <a:defRPr sz="1867" b="0" i="0">
                <a:latin typeface="Kobern" pitchFamily="2" charset="77"/>
              </a:defRPr>
            </a:lvl3pPr>
            <a:lvl4pPr marL="1828754" indent="0">
              <a:buNone/>
              <a:defRPr sz="1867" b="0" i="0">
                <a:latin typeface="Kobern" pitchFamily="2" charset="77"/>
              </a:defRPr>
            </a:lvl4pPr>
            <a:lvl5pPr marL="2438339" indent="0">
              <a:buNone/>
              <a:defRPr sz="1867" b="0" i="0">
                <a:latin typeface="Kobern" pitchFamily="2" charset="77"/>
              </a:defRPr>
            </a:lvl5pPr>
          </a:lstStyle>
          <a:p>
            <a:pPr lvl="0"/>
            <a:endParaRPr lang="en-US"/>
          </a:p>
        </p:txBody>
      </p:sp>
      <p:sp>
        <p:nvSpPr>
          <p:cNvPr id="40" name="Text Placeholder 36">
            <a:extLst>
              <a:ext uri="{FF2B5EF4-FFF2-40B4-BE49-F238E27FC236}">
                <a16:creationId xmlns:a16="http://schemas.microsoft.com/office/drawing/2014/main" id="{58D63097-A24F-3E4F-AA18-7AC1B069D5FD}"/>
              </a:ext>
            </a:extLst>
          </p:cNvPr>
          <p:cNvSpPr>
            <a:spLocks noGrp="1"/>
          </p:cNvSpPr>
          <p:nvPr>
            <p:ph type="body" sz="quarter" idx="22"/>
          </p:nvPr>
        </p:nvSpPr>
        <p:spPr>
          <a:xfrm>
            <a:off x="9300033" y="2756925"/>
            <a:ext cx="2400300" cy="576000"/>
          </a:xfrm>
          <a:prstGeom prst="rect">
            <a:avLst/>
          </a:prstGeom>
        </p:spPr>
        <p:txBody>
          <a:bodyPr/>
          <a:lstStyle>
            <a:lvl1pPr marL="0" indent="0">
              <a:buNone/>
              <a:defRPr sz="1467" b="0" i="0">
                <a:latin typeface="Kobern" pitchFamily="2" charset="77"/>
              </a:defRPr>
            </a:lvl1pPr>
            <a:lvl2pPr marL="609585" indent="0">
              <a:buNone/>
              <a:defRPr sz="1867" b="0" i="0">
                <a:latin typeface="Kobern" pitchFamily="2" charset="77"/>
              </a:defRPr>
            </a:lvl2pPr>
            <a:lvl3pPr marL="1219170" indent="0">
              <a:buNone/>
              <a:defRPr sz="1867" b="0" i="0">
                <a:latin typeface="Kobern" pitchFamily="2" charset="77"/>
              </a:defRPr>
            </a:lvl3pPr>
            <a:lvl4pPr marL="1828754" indent="0">
              <a:buNone/>
              <a:defRPr sz="1867" b="0" i="0">
                <a:latin typeface="Kobern" pitchFamily="2" charset="77"/>
              </a:defRPr>
            </a:lvl4pPr>
            <a:lvl5pPr marL="2438339" indent="0">
              <a:buNone/>
              <a:defRPr sz="1867" b="0" i="0">
                <a:latin typeface="Kobern" pitchFamily="2" charset="77"/>
              </a:defRPr>
            </a:lvl5pPr>
          </a:lstStyle>
          <a:p>
            <a:pPr lvl="0"/>
            <a:endParaRPr lang="en-US"/>
          </a:p>
        </p:txBody>
      </p:sp>
      <p:cxnSp>
        <p:nvCxnSpPr>
          <p:cNvPr id="41" name="Straight Connector 40">
            <a:extLst>
              <a:ext uri="{FF2B5EF4-FFF2-40B4-BE49-F238E27FC236}">
                <a16:creationId xmlns:a16="http://schemas.microsoft.com/office/drawing/2014/main" id="{E0463F8C-EFA6-0649-B8E2-90E035330D76}"/>
              </a:ext>
            </a:extLst>
          </p:cNvPr>
          <p:cNvCxnSpPr>
            <a:cxnSpLocks/>
          </p:cNvCxnSpPr>
          <p:nvPr userDrawn="1"/>
        </p:nvCxnSpPr>
        <p:spPr>
          <a:xfrm>
            <a:off x="521792" y="3428339"/>
            <a:ext cx="1114560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43" name="Text Placeholder 36">
            <a:extLst>
              <a:ext uri="{FF2B5EF4-FFF2-40B4-BE49-F238E27FC236}">
                <a16:creationId xmlns:a16="http://schemas.microsoft.com/office/drawing/2014/main" id="{485CC84E-0EA5-5946-8C24-5EF9B53822FC}"/>
              </a:ext>
            </a:extLst>
          </p:cNvPr>
          <p:cNvSpPr>
            <a:spLocks noGrp="1"/>
          </p:cNvSpPr>
          <p:nvPr>
            <p:ph type="body" sz="quarter" idx="23"/>
          </p:nvPr>
        </p:nvSpPr>
        <p:spPr>
          <a:xfrm>
            <a:off x="6373953" y="3503248"/>
            <a:ext cx="2400300" cy="576000"/>
          </a:xfrm>
          <a:prstGeom prst="rect">
            <a:avLst/>
          </a:prstGeom>
        </p:spPr>
        <p:txBody>
          <a:bodyPr/>
          <a:lstStyle>
            <a:lvl1pPr marL="0" indent="0">
              <a:buNone/>
              <a:defRPr sz="1467" b="0" i="0">
                <a:latin typeface="Kobern" pitchFamily="2" charset="77"/>
              </a:defRPr>
            </a:lvl1pPr>
            <a:lvl2pPr marL="609585" indent="0">
              <a:buNone/>
              <a:defRPr sz="1867" b="0" i="0">
                <a:latin typeface="Kobern" pitchFamily="2" charset="77"/>
              </a:defRPr>
            </a:lvl2pPr>
            <a:lvl3pPr marL="1219170" indent="0">
              <a:buNone/>
              <a:defRPr sz="1867" b="0" i="0">
                <a:latin typeface="Kobern" pitchFamily="2" charset="77"/>
              </a:defRPr>
            </a:lvl3pPr>
            <a:lvl4pPr marL="1828754" indent="0">
              <a:buNone/>
              <a:defRPr sz="1867" b="0" i="0">
                <a:latin typeface="Kobern" pitchFamily="2" charset="77"/>
              </a:defRPr>
            </a:lvl4pPr>
            <a:lvl5pPr marL="2438339" indent="0">
              <a:buNone/>
              <a:defRPr sz="1867" b="0" i="0">
                <a:latin typeface="Kobern" pitchFamily="2" charset="77"/>
              </a:defRPr>
            </a:lvl5pPr>
          </a:lstStyle>
          <a:p>
            <a:pPr lvl="0"/>
            <a:endParaRPr lang="en-US"/>
          </a:p>
        </p:txBody>
      </p:sp>
      <p:sp>
        <p:nvSpPr>
          <p:cNvPr id="44" name="Text Placeholder 36">
            <a:extLst>
              <a:ext uri="{FF2B5EF4-FFF2-40B4-BE49-F238E27FC236}">
                <a16:creationId xmlns:a16="http://schemas.microsoft.com/office/drawing/2014/main" id="{A1619889-A984-5840-A6D0-36E4F9400CD1}"/>
              </a:ext>
            </a:extLst>
          </p:cNvPr>
          <p:cNvSpPr>
            <a:spLocks noGrp="1"/>
          </p:cNvSpPr>
          <p:nvPr>
            <p:ph type="body" sz="quarter" idx="24"/>
          </p:nvPr>
        </p:nvSpPr>
        <p:spPr>
          <a:xfrm>
            <a:off x="3447873" y="3503248"/>
            <a:ext cx="2400300" cy="576000"/>
          </a:xfrm>
          <a:prstGeom prst="rect">
            <a:avLst/>
          </a:prstGeom>
        </p:spPr>
        <p:txBody>
          <a:bodyPr/>
          <a:lstStyle>
            <a:lvl1pPr marL="0" indent="0">
              <a:buNone/>
              <a:defRPr sz="1467" b="0" i="0">
                <a:latin typeface="Kobern" pitchFamily="2" charset="77"/>
              </a:defRPr>
            </a:lvl1pPr>
            <a:lvl2pPr marL="609585" indent="0">
              <a:buNone/>
              <a:defRPr sz="1867" b="0" i="0">
                <a:latin typeface="Kobern" pitchFamily="2" charset="77"/>
              </a:defRPr>
            </a:lvl2pPr>
            <a:lvl3pPr marL="1219170" indent="0">
              <a:buNone/>
              <a:defRPr sz="1867" b="0" i="0">
                <a:latin typeface="Kobern" pitchFamily="2" charset="77"/>
              </a:defRPr>
            </a:lvl3pPr>
            <a:lvl4pPr marL="1828754" indent="0">
              <a:buNone/>
              <a:defRPr sz="1867" b="0" i="0">
                <a:latin typeface="Kobern" pitchFamily="2" charset="77"/>
              </a:defRPr>
            </a:lvl4pPr>
            <a:lvl5pPr marL="2438339" indent="0">
              <a:buNone/>
              <a:defRPr sz="1867" b="0" i="0">
                <a:latin typeface="Kobern" pitchFamily="2" charset="77"/>
              </a:defRPr>
            </a:lvl5pPr>
          </a:lstStyle>
          <a:p>
            <a:pPr lvl="0"/>
            <a:endParaRPr lang="en-US"/>
          </a:p>
        </p:txBody>
      </p:sp>
      <p:sp>
        <p:nvSpPr>
          <p:cNvPr id="45" name="Text Placeholder 36">
            <a:extLst>
              <a:ext uri="{FF2B5EF4-FFF2-40B4-BE49-F238E27FC236}">
                <a16:creationId xmlns:a16="http://schemas.microsoft.com/office/drawing/2014/main" id="{524949D1-D559-1547-A271-CED4ED432E9D}"/>
              </a:ext>
            </a:extLst>
          </p:cNvPr>
          <p:cNvSpPr>
            <a:spLocks noGrp="1"/>
          </p:cNvSpPr>
          <p:nvPr>
            <p:ph type="body" sz="quarter" idx="25"/>
          </p:nvPr>
        </p:nvSpPr>
        <p:spPr>
          <a:xfrm>
            <a:off x="521793" y="3503248"/>
            <a:ext cx="2400300" cy="576000"/>
          </a:xfrm>
          <a:prstGeom prst="rect">
            <a:avLst/>
          </a:prstGeom>
        </p:spPr>
        <p:txBody>
          <a:bodyPr/>
          <a:lstStyle>
            <a:lvl1pPr marL="0" indent="0">
              <a:buNone/>
              <a:defRPr sz="1600" b="1" i="0">
                <a:latin typeface="Kobern DemiBold" pitchFamily="2" charset="77"/>
              </a:defRPr>
            </a:lvl1pPr>
            <a:lvl2pPr marL="609585" indent="0">
              <a:buNone/>
              <a:defRPr sz="1867" b="0" i="0">
                <a:latin typeface="Kobern" pitchFamily="2" charset="77"/>
              </a:defRPr>
            </a:lvl2pPr>
            <a:lvl3pPr marL="1219170" indent="0">
              <a:buNone/>
              <a:defRPr sz="1867" b="0" i="0">
                <a:latin typeface="Kobern" pitchFamily="2" charset="77"/>
              </a:defRPr>
            </a:lvl3pPr>
            <a:lvl4pPr marL="1828754" indent="0">
              <a:buNone/>
              <a:defRPr sz="1867" b="0" i="0">
                <a:latin typeface="Kobern" pitchFamily="2" charset="77"/>
              </a:defRPr>
            </a:lvl4pPr>
            <a:lvl5pPr marL="2438339" indent="0">
              <a:buNone/>
              <a:defRPr sz="1867" b="0" i="0">
                <a:latin typeface="Kobern" pitchFamily="2" charset="77"/>
              </a:defRPr>
            </a:lvl5pPr>
          </a:lstStyle>
          <a:p>
            <a:pPr lvl="0"/>
            <a:endParaRPr lang="en-US"/>
          </a:p>
        </p:txBody>
      </p:sp>
      <p:sp>
        <p:nvSpPr>
          <p:cNvPr id="46" name="Text Placeholder 36">
            <a:extLst>
              <a:ext uri="{FF2B5EF4-FFF2-40B4-BE49-F238E27FC236}">
                <a16:creationId xmlns:a16="http://schemas.microsoft.com/office/drawing/2014/main" id="{EFC4BEA9-408B-A642-9895-6B194E09B6A8}"/>
              </a:ext>
            </a:extLst>
          </p:cNvPr>
          <p:cNvSpPr>
            <a:spLocks noGrp="1"/>
          </p:cNvSpPr>
          <p:nvPr>
            <p:ph type="body" sz="quarter" idx="26"/>
          </p:nvPr>
        </p:nvSpPr>
        <p:spPr>
          <a:xfrm>
            <a:off x="9300033" y="3503248"/>
            <a:ext cx="2400300" cy="576000"/>
          </a:xfrm>
          <a:prstGeom prst="rect">
            <a:avLst/>
          </a:prstGeom>
        </p:spPr>
        <p:txBody>
          <a:bodyPr/>
          <a:lstStyle>
            <a:lvl1pPr marL="0" indent="0">
              <a:buNone/>
              <a:defRPr sz="1467" b="0" i="0">
                <a:latin typeface="Kobern" pitchFamily="2" charset="77"/>
              </a:defRPr>
            </a:lvl1pPr>
            <a:lvl2pPr marL="609585" indent="0">
              <a:buNone/>
              <a:defRPr sz="1867" b="0" i="0">
                <a:latin typeface="Kobern" pitchFamily="2" charset="77"/>
              </a:defRPr>
            </a:lvl2pPr>
            <a:lvl3pPr marL="1219170" indent="0">
              <a:buNone/>
              <a:defRPr sz="1867" b="0" i="0">
                <a:latin typeface="Kobern" pitchFamily="2" charset="77"/>
              </a:defRPr>
            </a:lvl3pPr>
            <a:lvl4pPr marL="1828754" indent="0">
              <a:buNone/>
              <a:defRPr sz="1867" b="0" i="0">
                <a:latin typeface="Kobern" pitchFamily="2" charset="77"/>
              </a:defRPr>
            </a:lvl4pPr>
            <a:lvl5pPr marL="2438339" indent="0">
              <a:buNone/>
              <a:defRPr sz="1867" b="0" i="0">
                <a:latin typeface="Kobern" pitchFamily="2" charset="77"/>
              </a:defRPr>
            </a:lvl5pPr>
          </a:lstStyle>
          <a:p>
            <a:pPr lvl="0"/>
            <a:endParaRPr lang="en-US"/>
          </a:p>
        </p:txBody>
      </p:sp>
      <p:cxnSp>
        <p:nvCxnSpPr>
          <p:cNvPr id="47" name="Straight Connector 46">
            <a:extLst>
              <a:ext uri="{FF2B5EF4-FFF2-40B4-BE49-F238E27FC236}">
                <a16:creationId xmlns:a16="http://schemas.microsoft.com/office/drawing/2014/main" id="{96A2E871-4A47-E549-8F52-C06436950687}"/>
              </a:ext>
            </a:extLst>
          </p:cNvPr>
          <p:cNvCxnSpPr>
            <a:cxnSpLocks/>
          </p:cNvCxnSpPr>
          <p:nvPr userDrawn="1"/>
        </p:nvCxnSpPr>
        <p:spPr>
          <a:xfrm>
            <a:off x="521792" y="4196424"/>
            <a:ext cx="1114560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48" name="Text Placeholder 36">
            <a:extLst>
              <a:ext uri="{FF2B5EF4-FFF2-40B4-BE49-F238E27FC236}">
                <a16:creationId xmlns:a16="http://schemas.microsoft.com/office/drawing/2014/main" id="{8C66B8E7-CD92-F240-B141-F0F1DE47E19C}"/>
              </a:ext>
            </a:extLst>
          </p:cNvPr>
          <p:cNvSpPr>
            <a:spLocks noGrp="1"/>
          </p:cNvSpPr>
          <p:nvPr>
            <p:ph type="body" sz="quarter" idx="27"/>
          </p:nvPr>
        </p:nvSpPr>
        <p:spPr>
          <a:xfrm>
            <a:off x="6373953" y="4262575"/>
            <a:ext cx="2400300" cy="576000"/>
          </a:xfrm>
          <a:prstGeom prst="rect">
            <a:avLst/>
          </a:prstGeom>
        </p:spPr>
        <p:txBody>
          <a:bodyPr/>
          <a:lstStyle>
            <a:lvl1pPr marL="0" indent="0">
              <a:buNone/>
              <a:defRPr sz="1467" b="0" i="0">
                <a:latin typeface="Kobern" pitchFamily="2" charset="77"/>
              </a:defRPr>
            </a:lvl1pPr>
            <a:lvl2pPr marL="609585" indent="0">
              <a:buNone/>
              <a:defRPr sz="1867" b="0" i="0">
                <a:latin typeface="Kobern" pitchFamily="2" charset="77"/>
              </a:defRPr>
            </a:lvl2pPr>
            <a:lvl3pPr marL="1219170" indent="0">
              <a:buNone/>
              <a:defRPr sz="1867" b="0" i="0">
                <a:latin typeface="Kobern" pitchFamily="2" charset="77"/>
              </a:defRPr>
            </a:lvl3pPr>
            <a:lvl4pPr marL="1828754" indent="0">
              <a:buNone/>
              <a:defRPr sz="1867" b="0" i="0">
                <a:latin typeface="Kobern" pitchFamily="2" charset="77"/>
              </a:defRPr>
            </a:lvl4pPr>
            <a:lvl5pPr marL="2438339" indent="0">
              <a:buNone/>
              <a:defRPr sz="1867" b="0" i="0">
                <a:latin typeface="Kobern" pitchFamily="2" charset="77"/>
              </a:defRPr>
            </a:lvl5pPr>
          </a:lstStyle>
          <a:p>
            <a:pPr lvl="0"/>
            <a:endParaRPr lang="en-US"/>
          </a:p>
        </p:txBody>
      </p:sp>
      <p:sp>
        <p:nvSpPr>
          <p:cNvPr id="49" name="Text Placeholder 36">
            <a:extLst>
              <a:ext uri="{FF2B5EF4-FFF2-40B4-BE49-F238E27FC236}">
                <a16:creationId xmlns:a16="http://schemas.microsoft.com/office/drawing/2014/main" id="{180CE9BF-A965-E745-ADF0-FE542FB2B1D1}"/>
              </a:ext>
            </a:extLst>
          </p:cNvPr>
          <p:cNvSpPr>
            <a:spLocks noGrp="1"/>
          </p:cNvSpPr>
          <p:nvPr>
            <p:ph type="body" sz="quarter" idx="28"/>
          </p:nvPr>
        </p:nvSpPr>
        <p:spPr>
          <a:xfrm>
            <a:off x="3447873" y="4262575"/>
            <a:ext cx="2400300" cy="576000"/>
          </a:xfrm>
          <a:prstGeom prst="rect">
            <a:avLst/>
          </a:prstGeom>
        </p:spPr>
        <p:txBody>
          <a:bodyPr/>
          <a:lstStyle>
            <a:lvl1pPr marL="0" indent="0">
              <a:buNone/>
              <a:defRPr sz="1467" b="0" i="0">
                <a:latin typeface="Kobern" pitchFamily="2" charset="77"/>
              </a:defRPr>
            </a:lvl1pPr>
            <a:lvl2pPr marL="609585" indent="0">
              <a:buNone/>
              <a:defRPr sz="1867" b="0" i="0">
                <a:latin typeface="Kobern" pitchFamily="2" charset="77"/>
              </a:defRPr>
            </a:lvl2pPr>
            <a:lvl3pPr marL="1219170" indent="0">
              <a:buNone/>
              <a:defRPr sz="1867" b="0" i="0">
                <a:latin typeface="Kobern" pitchFamily="2" charset="77"/>
              </a:defRPr>
            </a:lvl3pPr>
            <a:lvl4pPr marL="1828754" indent="0">
              <a:buNone/>
              <a:defRPr sz="1867" b="0" i="0">
                <a:latin typeface="Kobern" pitchFamily="2" charset="77"/>
              </a:defRPr>
            </a:lvl4pPr>
            <a:lvl5pPr marL="2438339" indent="0">
              <a:buNone/>
              <a:defRPr sz="1867" b="0" i="0">
                <a:latin typeface="Kobern" pitchFamily="2" charset="77"/>
              </a:defRPr>
            </a:lvl5pPr>
          </a:lstStyle>
          <a:p>
            <a:pPr lvl="0"/>
            <a:endParaRPr lang="en-US"/>
          </a:p>
        </p:txBody>
      </p:sp>
      <p:sp>
        <p:nvSpPr>
          <p:cNvPr id="50" name="Text Placeholder 36">
            <a:extLst>
              <a:ext uri="{FF2B5EF4-FFF2-40B4-BE49-F238E27FC236}">
                <a16:creationId xmlns:a16="http://schemas.microsoft.com/office/drawing/2014/main" id="{0728C9B3-220E-4A42-8755-57DB51667878}"/>
              </a:ext>
            </a:extLst>
          </p:cNvPr>
          <p:cNvSpPr>
            <a:spLocks noGrp="1"/>
          </p:cNvSpPr>
          <p:nvPr>
            <p:ph type="body" sz="quarter" idx="29"/>
          </p:nvPr>
        </p:nvSpPr>
        <p:spPr>
          <a:xfrm>
            <a:off x="521793" y="4262575"/>
            <a:ext cx="2400300" cy="576000"/>
          </a:xfrm>
          <a:prstGeom prst="rect">
            <a:avLst/>
          </a:prstGeom>
        </p:spPr>
        <p:txBody>
          <a:bodyPr/>
          <a:lstStyle>
            <a:lvl1pPr marL="0" indent="0">
              <a:buNone/>
              <a:defRPr sz="1600" b="1" i="0">
                <a:latin typeface="Kobern DemiBold" pitchFamily="2" charset="77"/>
              </a:defRPr>
            </a:lvl1pPr>
            <a:lvl2pPr marL="609585" indent="0">
              <a:buNone/>
              <a:defRPr sz="1867" b="0" i="0">
                <a:latin typeface="Kobern" pitchFamily="2" charset="77"/>
              </a:defRPr>
            </a:lvl2pPr>
            <a:lvl3pPr marL="1219170" indent="0">
              <a:buNone/>
              <a:defRPr sz="1867" b="0" i="0">
                <a:latin typeface="Kobern" pitchFamily="2" charset="77"/>
              </a:defRPr>
            </a:lvl3pPr>
            <a:lvl4pPr marL="1828754" indent="0">
              <a:buNone/>
              <a:defRPr sz="1867" b="0" i="0">
                <a:latin typeface="Kobern" pitchFamily="2" charset="77"/>
              </a:defRPr>
            </a:lvl4pPr>
            <a:lvl5pPr marL="2438339" indent="0">
              <a:buNone/>
              <a:defRPr sz="1867" b="0" i="0">
                <a:latin typeface="Kobern" pitchFamily="2" charset="77"/>
              </a:defRPr>
            </a:lvl5pPr>
          </a:lstStyle>
          <a:p>
            <a:pPr lvl="0"/>
            <a:endParaRPr lang="en-US"/>
          </a:p>
        </p:txBody>
      </p:sp>
      <p:sp>
        <p:nvSpPr>
          <p:cNvPr id="51" name="Text Placeholder 36">
            <a:extLst>
              <a:ext uri="{FF2B5EF4-FFF2-40B4-BE49-F238E27FC236}">
                <a16:creationId xmlns:a16="http://schemas.microsoft.com/office/drawing/2014/main" id="{6910C79A-51C2-214B-894A-7B14834A69D2}"/>
              </a:ext>
            </a:extLst>
          </p:cNvPr>
          <p:cNvSpPr>
            <a:spLocks noGrp="1"/>
          </p:cNvSpPr>
          <p:nvPr>
            <p:ph type="body" sz="quarter" idx="30"/>
          </p:nvPr>
        </p:nvSpPr>
        <p:spPr>
          <a:xfrm>
            <a:off x="9300033" y="4262575"/>
            <a:ext cx="2400300" cy="576000"/>
          </a:xfrm>
          <a:prstGeom prst="rect">
            <a:avLst/>
          </a:prstGeom>
        </p:spPr>
        <p:txBody>
          <a:bodyPr/>
          <a:lstStyle>
            <a:lvl1pPr marL="0" indent="0">
              <a:buNone/>
              <a:defRPr sz="1467" b="0" i="0">
                <a:latin typeface="Kobern" pitchFamily="2" charset="77"/>
              </a:defRPr>
            </a:lvl1pPr>
            <a:lvl2pPr marL="609585" indent="0">
              <a:buNone/>
              <a:defRPr sz="1867" b="0" i="0">
                <a:latin typeface="Kobern" pitchFamily="2" charset="77"/>
              </a:defRPr>
            </a:lvl2pPr>
            <a:lvl3pPr marL="1219170" indent="0">
              <a:buNone/>
              <a:defRPr sz="1867" b="0" i="0">
                <a:latin typeface="Kobern" pitchFamily="2" charset="77"/>
              </a:defRPr>
            </a:lvl3pPr>
            <a:lvl4pPr marL="1828754" indent="0">
              <a:buNone/>
              <a:defRPr sz="1867" b="0" i="0">
                <a:latin typeface="Kobern" pitchFamily="2" charset="77"/>
              </a:defRPr>
            </a:lvl4pPr>
            <a:lvl5pPr marL="2438339" indent="0">
              <a:buNone/>
              <a:defRPr sz="1867" b="0" i="0">
                <a:latin typeface="Kobern" pitchFamily="2" charset="77"/>
              </a:defRPr>
            </a:lvl5pPr>
          </a:lstStyle>
          <a:p>
            <a:pPr lvl="0"/>
            <a:endParaRPr lang="en-US"/>
          </a:p>
        </p:txBody>
      </p:sp>
      <p:cxnSp>
        <p:nvCxnSpPr>
          <p:cNvPr id="52" name="Straight Connector 51">
            <a:extLst>
              <a:ext uri="{FF2B5EF4-FFF2-40B4-BE49-F238E27FC236}">
                <a16:creationId xmlns:a16="http://schemas.microsoft.com/office/drawing/2014/main" id="{033E256F-1D99-9C4B-B97F-85013DC4F793}"/>
              </a:ext>
            </a:extLst>
          </p:cNvPr>
          <p:cNvCxnSpPr>
            <a:cxnSpLocks/>
          </p:cNvCxnSpPr>
          <p:nvPr userDrawn="1"/>
        </p:nvCxnSpPr>
        <p:spPr>
          <a:xfrm>
            <a:off x="521792" y="4954044"/>
            <a:ext cx="1114560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53" name="Text Placeholder 36">
            <a:extLst>
              <a:ext uri="{FF2B5EF4-FFF2-40B4-BE49-F238E27FC236}">
                <a16:creationId xmlns:a16="http://schemas.microsoft.com/office/drawing/2014/main" id="{A1A1665E-7315-5D4C-8BCE-385DDC38C0F5}"/>
              </a:ext>
            </a:extLst>
          </p:cNvPr>
          <p:cNvSpPr>
            <a:spLocks noGrp="1"/>
          </p:cNvSpPr>
          <p:nvPr>
            <p:ph type="body" sz="quarter" idx="31"/>
          </p:nvPr>
        </p:nvSpPr>
        <p:spPr>
          <a:xfrm>
            <a:off x="6373953" y="5004477"/>
            <a:ext cx="2400300" cy="576000"/>
          </a:xfrm>
          <a:prstGeom prst="rect">
            <a:avLst/>
          </a:prstGeom>
        </p:spPr>
        <p:txBody>
          <a:bodyPr/>
          <a:lstStyle>
            <a:lvl1pPr marL="0" indent="0">
              <a:buNone/>
              <a:defRPr sz="1467" b="0" i="0">
                <a:latin typeface="Kobern" pitchFamily="2" charset="77"/>
              </a:defRPr>
            </a:lvl1pPr>
            <a:lvl2pPr marL="609585" indent="0">
              <a:buNone/>
              <a:defRPr sz="1867" b="0" i="0">
                <a:latin typeface="Kobern" pitchFamily="2" charset="77"/>
              </a:defRPr>
            </a:lvl2pPr>
            <a:lvl3pPr marL="1219170" indent="0">
              <a:buNone/>
              <a:defRPr sz="1867" b="0" i="0">
                <a:latin typeface="Kobern" pitchFamily="2" charset="77"/>
              </a:defRPr>
            </a:lvl3pPr>
            <a:lvl4pPr marL="1828754" indent="0">
              <a:buNone/>
              <a:defRPr sz="1867" b="0" i="0">
                <a:latin typeface="Kobern" pitchFamily="2" charset="77"/>
              </a:defRPr>
            </a:lvl4pPr>
            <a:lvl5pPr marL="2438339" indent="0">
              <a:buNone/>
              <a:defRPr sz="1867" b="0" i="0">
                <a:latin typeface="Kobern" pitchFamily="2" charset="77"/>
              </a:defRPr>
            </a:lvl5pPr>
          </a:lstStyle>
          <a:p>
            <a:pPr lvl="0"/>
            <a:endParaRPr lang="en-US"/>
          </a:p>
        </p:txBody>
      </p:sp>
      <p:sp>
        <p:nvSpPr>
          <p:cNvPr id="54" name="Text Placeholder 36">
            <a:extLst>
              <a:ext uri="{FF2B5EF4-FFF2-40B4-BE49-F238E27FC236}">
                <a16:creationId xmlns:a16="http://schemas.microsoft.com/office/drawing/2014/main" id="{19BF4204-FC80-DC48-99EC-346A33783B81}"/>
              </a:ext>
            </a:extLst>
          </p:cNvPr>
          <p:cNvSpPr>
            <a:spLocks noGrp="1"/>
          </p:cNvSpPr>
          <p:nvPr>
            <p:ph type="body" sz="quarter" idx="32"/>
          </p:nvPr>
        </p:nvSpPr>
        <p:spPr>
          <a:xfrm>
            <a:off x="3447873" y="5004477"/>
            <a:ext cx="2400300" cy="576000"/>
          </a:xfrm>
          <a:prstGeom prst="rect">
            <a:avLst/>
          </a:prstGeom>
        </p:spPr>
        <p:txBody>
          <a:bodyPr/>
          <a:lstStyle>
            <a:lvl1pPr marL="0" indent="0">
              <a:buNone/>
              <a:defRPr sz="1467" b="0" i="0">
                <a:latin typeface="Kobern" pitchFamily="2" charset="77"/>
              </a:defRPr>
            </a:lvl1pPr>
            <a:lvl2pPr marL="609585" indent="0">
              <a:buNone/>
              <a:defRPr sz="1867" b="0" i="0">
                <a:latin typeface="Kobern" pitchFamily="2" charset="77"/>
              </a:defRPr>
            </a:lvl2pPr>
            <a:lvl3pPr marL="1219170" indent="0">
              <a:buNone/>
              <a:defRPr sz="1867" b="0" i="0">
                <a:latin typeface="Kobern" pitchFamily="2" charset="77"/>
              </a:defRPr>
            </a:lvl3pPr>
            <a:lvl4pPr marL="1828754" indent="0">
              <a:buNone/>
              <a:defRPr sz="1867" b="0" i="0">
                <a:latin typeface="Kobern" pitchFamily="2" charset="77"/>
              </a:defRPr>
            </a:lvl4pPr>
            <a:lvl5pPr marL="2438339" indent="0">
              <a:buNone/>
              <a:defRPr sz="1867" b="0" i="0">
                <a:latin typeface="Kobern" pitchFamily="2" charset="77"/>
              </a:defRPr>
            </a:lvl5pPr>
          </a:lstStyle>
          <a:p>
            <a:pPr lvl="0"/>
            <a:endParaRPr lang="en-US"/>
          </a:p>
        </p:txBody>
      </p:sp>
      <p:sp>
        <p:nvSpPr>
          <p:cNvPr id="55" name="Text Placeholder 36">
            <a:extLst>
              <a:ext uri="{FF2B5EF4-FFF2-40B4-BE49-F238E27FC236}">
                <a16:creationId xmlns:a16="http://schemas.microsoft.com/office/drawing/2014/main" id="{F5C5C896-61C2-FE48-9FE6-D8C3C2724C5C}"/>
              </a:ext>
            </a:extLst>
          </p:cNvPr>
          <p:cNvSpPr>
            <a:spLocks noGrp="1"/>
          </p:cNvSpPr>
          <p:nvPr>
            <p:ph type="body" sz="quarter" idx="33"/>
          </p:nvPr>
        </p:nvSpPr>
        <p:spPr>
          <a:xfrm>
            <a:off x="521793" y="5004477"/>
            <a:ext cx="2400300" cy="576000"/>
          </a:xfrm>
          <a:prstGeom prst="rect">
            <a:avLst/>
          </a:prstGeom>
        </p:spPr>
        <p:txBody>
          <a:bodyPr/>
          <a:lstStyle>
            <a:lvl1pPr marL="0" indent="0">
              <a:buNone/>
              <a:defRPr sz="1600" b="1" i="0">
                <a:latin typeface="Kobern DemiBold" pitchFamily="2" charset="77"/>
              </a:defRPr>
            </a:lvl1pPr>
            <a:lvl2pPr marL="609585" indent="0">
              <a:buNone/>
              <a:defRPr sz="1867" b="0" i="0">
                <a:latin typeface="Kobern" pitchFamily="2" charset="77"/>
              </a:defRPr>
            </a:lvl2pPr>
            <a:lvl3pPr marL="1219170" indent="0">
              <a:buNone/>
              <a:defRPr sz="1867" b="0" i="0">
                <a:latin typeface="Kobern" pitchFamily="2" charset="77"/>
              </a:defRPr>
            </a:lvl3pPr>
            <a:lvl4pPr marL="1828754" indent="0">
              <a:buNone/>
              <a:defRPr sz="1867" b="0" i="0">
                <a:latin typeface="Kobern" pitchFamily="2" charset="77"/>
              </a:defRPr>
            </a:lvl4pPr>
            <a:lvl5pPr marL="2438339" indent="0">
              <a:buNone/>
              <a:defRPr sz="1867" b="0" i="0">
                <a:latin typeface="Kobern" pitchFamily="2" charset="77"/>
              </a:defRPr>
            </a:lvl5pPr>
          </a:lstStyle>
          <a:p>
            <a:pPr lvl="0"/>
            <a:endParaRPr lang="en-US"/>
          </a:p>
        </p:txBody>
      </p:sp>
      <p:sp>
        <p:nvSpPr>
          <p:cNvPr id="56" name="Text Placeholder 36">
            <a:extLst>
              <a:ext uri="{FF2B5EF4-FFF2-40B4-BE49-F238E27FC236}">
                <a16:creationId xmlns:a16="http://schemas.microsoft.com/office/drawing/2014/main" id="{FE8F0CA8-5897-DC4D-ADDD-AA068F294B2F}"/>
              </a:ext>
            </a:extLst>
          </p:cNvPr>
          <p:cNvSpPr>
            <a:spLocks noGrp="1"/>
          </p:cNvSpPr>
          <p:nvPr>
            <p:ph type="body" sz="quarter" idx="34"/>
          </p:nvPr>
        </p:nvSpPr>
        <p:spPr>
          <a:xfrm>
            <a:off x="9300033" y="5004477"/>
            <a:ext cx="2400300" cy="576000"/>
          </a:xfrm>
          <a:prstGeom prst="rect">
            <a:avLst/>
          </a:prstGeom>
        </p:spPr>
        <p:txBody>
          <a:bodyPr/>
          <a:lstStyle>
            <a:lvl1pPr marL="0" indent="0">
              <a:buNone/>
              <a:defRPr sz="1467" b="0" i="0">
                <a:latin typeface="Kobern" pitchFamily="2" charset="77"/>
              </a:defRPr>
            </a:lvl1pPr>
            <a:lvl2pPr marL="609585" indent="0">
              <a:buNone/>
              <a:defRPr sz="1867" b="0" i="0">
                <a:latin typeface="Kobern" pitchFamily="2" charset="77"/>
              </a:defRPr>
            </a:lvl2pPr>
            <a:lvl3pPr marL="1219170" indent="0">
              <a:buNone/>
              <a:defRPr sz="1867" b="0" i="0">
                <a:latin typeface="Kobern" pitchFamily="2" charset="77"/>
              </a:defRPr>
            </a:lvl3pPr>
            <a:lvl4pPr marL="1828754" indent="0">
              <a:buNone/>
              <a:defRPr sz="1867" b="0" i="0">
                <a:latin typeface="Kobern" pitchFamily="2" charset="77"/>
              </a:defRPr>
            </a:lvl4pPr>
            <a:lvl5pPr marL="2438339" indent="0">
              <a:buNone/>
              <a:defRPr sz="1867" b="0" i="0">
                <a:latin typeface="Kobern" pitchFamily="2" charset="77"/>
              </a:defRPr>
            </a:lvl5pPr>
          </a:lstStyle>
          <a:p>
            <a:pPr lvl="0"/>
            <a:endParaRPr lang="en-US"/>
          </a:p>
        </p:txBody>
      </p:sp>
      <p:cxnSp>
        <p:nvCxnSpPr>
          <p:cNvPr id="57" name="Straight Connector 56">
            <a:extLst>
              <a:ext uri="{FF2B5EF4-FFF2-40B4-BE49-F238E27FC236}">
                <a16:creationId xmlns:a16="http://schemas.microsoft.com/office/drawing/2014/main" id="{256ECB7C-E545-314D-B0D0-5A6DE9B92B49}"/>
              </a:ext>
            </a:extLst>
          </p:cNvPr>
          <p:cNvCxnSpPr>
            <a:cxnSpLocks/>
          </p:cNvCxnSpPr>
          <p:nvPr userDrawn="1"/>
        </p:nvCxnSpPr>
        <p:spPr>
          <a:xfrm>
            <a:off x="521792" y="5636584"/>
            <a:ext cx="1114560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679AB3F5-DED4-8E4E-85D6-928E150B3EB8}"/>
              </a:ext>
            </a:extLst>
          </p:cNvPr>
          <p:cNvCxnSpPr>
            <a:cxnSpLocks/>
          </p:cNvCxnSpPr>
          <p:nvPr userDrawn="1"/>
        </p:nvCxnSpPr>
        <p:spPr>
          <a:xfrm flipV="1">
            <a:off x="3215680" y="1988840"/>
            <a:ext cx="0" cy="360960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67" name="Straight Connector 66">
            <a:extLst>
              <a:ext uri="{FF2B5EF4-FFF2-40B4-BE49-F238E27FC236}">
                <a16:creationId xmlns:a16="http://schemas.microsoft.com/office/drawing/2014/main" id="{26DC0C03-D9FD-4B44-B7C8-1B3880AE4CCE}"/>
              </a:ext>
            </a:extLst>
          </p:cNvPr>
          <p:cNvCxnSpPr>
            <a:cxnSpLocks/>
          </p:cNvCxnSpPr>
          <p:nvPr userDrawn="1"/>
        </p:nvCxnSpPr>
        <p:spPr>
          <a:xfrm flipV="1">
            <a:off x="6087573" y="1988840"/>
            <a:ext cx="0" cy="360960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68" name="Straight Connector 67">
            <a:extLst>
              <a:ext uri="{FF2B5EF4-FFF2-40B4-BE49-F238E27FC236}">
                <a16:creationId xmlns:a16="http://schemas.microsoft.com/office/drawing/2014/main" id="{44C14A43-BEC3-AC47-A049-67BB0D0D0001}"/>
              </a:ext>
            </a:extLst>
          </p:cNvPr>
          <p:cNvCxnSpPr>
            <a:cxnSpLocks/>
          </p:cNvCxnSpPr>
          <p:nvPr userDrawn="1"/>
        </p:nvCxnSpPr>
        <p:spPr>
          <a:xfrm flipV="1">
            <a:off x="9067840" y="1988840"/>
            <a:ext cx="0" cy="360960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42" name="Text Placeholder 9">
            <a:extLst>
              <a:ext uri="{FF2B5EF4-FFF2-40B4-BE49-F238E27FC236}">
                <a16:creationId xmlns:a16="http://schemas.microsoft.com/office/drawing/2014/main" id="{6C64F0BC-4D29-8D43-B12B-B70A1165E472}"/>
              </a:ext>
            </a:extLst>
          </p:cNvPr>
          <p:cNvSpPr>
            <a:spLocks noGrp="1"/>
          </p:cNvSpPr>
          <p:nvPr>
            <p:ph type="body" sz="quarter" idx="10" hasCustomPrompt="1"/>
          </p:nvPr>
        </p:nvSpPr>
        <p:spPr>
          <a:xfrm>
            <a:off x="532972" y="1320858"/>
            <a:ext cx="11137237" cy="475961"/>
          </a:xfrm>
          <a:prstGeom prst="rect">
            <a:avLst/>
          </a:prstGeom>
        </p:spPr>
        <p:txBody>
          <a:bodyPr anchor="t"/>
          <a:lstStyle>
            <a:lvl1pPr marL="0" indent="0" algn="l" latinLnBrk="0">
              <a:spcBef>
                <a:spcPts val="0"/>
              </a:spcBef>
              <a:buNone/>
              <a:defRPr sz="2400" b="0" i="0" baseline="0">
                <a:solidFill>
                  <a:srgbClr val="F3723D"/>
                </a:solidFill>
                <a:latin typeface="Kobern" pitchFamily="2" charset="77"/>
                <a:cs typeface="Arial" pitchFamily="34" charset="0"/>
              </a:defRPr>
            </a:lvl1pPr>
          </a:lstStyle>
          <a:p>
            <a:pPr lvl="0"/>
            <a:r>
              <a:rPr lang="en-US" altLang="ko-KR"/>
              <a:t>Sub head</a:t>
            </a:r>
          </a:p>
        </p:txBody>
      </p:sp>
      <p:cxnSp>
        <p:nvCxnSpPr>
          <p:cNvPr id="58" name="Straight Connector 57">
            <a:extLst>
              <a:ext uri="{FF2B5EF4-FFF2-40B4-BE49-F238E27FC236}">
                <a16:creationId xmlns:a16="http://schemas.microsoft.com/office/drawing/2014/main" id="{2036B2C1-2D83-A541-92E3-548DB2B3C4AD}"/>
              </a:ext>
            </a:extLst>
          </p:cNvPr>
          <p:cNvCxnSpPr>
            <a:cxnSpLocks/>
          </p:cNvCxnSpPr>
          <p:nvPr userDrawn="1"/>
        </p:nvCxnSpPr>
        <p:spPr>
          <a:xfrm>
            <a:off x="528736" y="1799855"/>
            <a:ext cx="11141471"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37940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12F27-4A36-8C70-AC11-E651C52079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A37362-5148-3C1A-7467-01415F6917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E0EE95-C55B-9E44-345D-732C624385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422353-4105-E792-FBDA-28AA7D75EFFB}"/>
              </a:ext>
            </a:extLst>
          </p:cNvPr>
          <p:cNvSpPr>
            <a:spLocks noGrp="1"/>
          </p:cNvSpPr>
          <p:nvPr>
            <p:ph type="dt" sz="half" idx="10"/>
          </p:nvPr>
        </p:nvSpPr>
        <p:spPr/>
        <p:txBody>
          <a:bodyPr/>
          <a:lstStyle/>
          <a:p>
            <a:fld id="{446B957B-0EFC-44D0-A1F5-22A4F6390C05}" type="datetimeFigureOut">
              <a:rPr lang="en-US" smtClean="0"/>
              <a:t>8/4/2023</a:t>
            </a:fld>
            <a:endParaRPr lang="en-US"/>
          </a:p>
        </p:txBody>
      </p:sp>
      <p:sp>
        <p:nvSpPr>
          <p:cNvPr id="6" name="Footer Placeholder 5">
            <a:extLst>
              <a:ext uri="{FF2B5EF4-FFF2-40B4-BE49-F238E27FC236}">
                <a16:creationId xmlns:a16="http://schemas.microsoft.com/office/drawing/2014/main" id="{6829FFB9-33AB-6389-F343-38D80E0760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736FFD-D06F-BBEC-A11F-4F44B5AC60DF}"/>
              </a:ext>
            </a:extLst>
          </p:cNvPr>
          <p:cNvSpPr>
            <a:spLocks noGrp="1"/>
          </p:cNvSpPr>
          <p:nvPr>
            <p:ph type="sldNum" sz="quarter" idx="12"/>
          </p:nvPr>
        </p:nvSpPr>
        <p:spPr/>
        <p:txBody>
          <a:bodyPr/>
          <a:lstStyle/>
          <a:p>
            <a:fld id="{F9C094DE-91B6-4ED3-9232-173E5E863D59}" type="slidenum">
              <a:rPr lang="en-US" smtClean="0"/>
              <a:t>‹#›</a:t>
            </a:fld>
            <a:endParaRPr lang="en-US"/>
          </a:p>
        </p:txBody>
      </p:sp>
    </p:spTree>
    <p:extLst>
      <p:ext uri="{BB962C8B-B14F-4D97-AF65-F5344CB8AC3E}">
        <p14:creationId xmlns:p14="http://schemas.microsoft.com/office/powerpoint/2010/main" val="16363060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0_Basic">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C1A6477-6D97-3442-892D-A6AD503C1A8E}"/>
              </a:ext>
            </a:extLst>
          </p:cNvPr>
          <p:cNvSpPr txBox="1"/>
          <p:nvPr userDrawn="1"/>
        </p:nvSpPr>
        <p:spPr>
          <a:xfrm>
            <a:off x="3881239" y="6506063"/>
            <a:ext cx="4511147"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all" spc="267" baseline="0">
                <a:solidFill>
                  <a:schemeClr val="tx1">
                    <a:lumMod val="50000"/>
                    <a:lumOff val="50000"/>
                  </a:schemeClr>
                </a:solidFill>
                <a:latin typeface="Kobern" pitchFamily="2" charset="77"/>
                <a:ea typeface="Cambria Math" panose="02040503050406030204" pitchFamily="18" charset="0"/>
              </a:rPr>
              <a:t>Strictly Privileged &amp; Confidential </a:t>
            </a:r>
          </a:p>
        </p:txBody>
      </p:sp>
      <p:sp>
        <p:nvSpPr>
          <p:cNvPr id="8" name="TextBox 7">
            <a:extLst>
              <a:ext uri="{FF2B5EF4-FFF2-40B4-BE49-F238E27FC236}">
                <a16:creationId xmlns:a16="http://schemas.microsoft.com/office/drawing/2014/main" id="{354D955E-2CDB-6846-9524-7ABE8B4FEDB8}"/>
              </a:ext>
            </a:extLst>
          </p:cNvPr>
          <p:cNvSpPr txBox="1"/>
          <p:nvPr userDrawn="1"/>
        </p:nvSpPr>
        <p:spPr>
          <a:xfrm>
            <a:off x="25301" y="6506063"/>
            <a:ext cx="3190379" cy="2565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2020 | Lakshmikumaran &amp; Sridharan</a:t>
            </a:r>
          </a:p>
        </p:txBody>
      </p:sp>
      <p:sp>
        <p:nvSpPr>
          <p:cNvPr id="10" name="TextBox 9">
            <a:extLst>
              <a:ext uri="{FF2B5EF4-FFF2-40B4-BE49-F238E27FC236}">
                <a16:creationId xmlns:a16="http://schemas.microsoft.com/office/drawing/2014/main" id="{F14ED0B9-4603-FD48-ADFA-62F886256D74}"/>
              </a:ext>
            </a:extLst>
          </p:cNvPr>
          <p:cNvSpPr txBox="1"/>
          <p:nvPr userDrawn="1"/>
        </p:nvSpPr>
        <p:spPr>
          <a:xfrm>
            <a:off x="9689207" y="6506063"/>
            <a:ext cx="2496277"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a:t>
            </a:r>
            <a:fld id="{C3E422BB-8672-794B-8219-0F273464E628}" type="slidenum">
              <a:rPr lang="en-US" sz="1067" b="0" i="0" cap="none" spc="133" baseline="0" smtClean="0">
                <a:solidFill>
                  <a:schemeClr val="tx1">
                    <a:lumMod val="50000"/>
                    <a:lumOff val="50000"/>
                  </a:schemeClr>
                </a:solidFill>
                <a:latin typeface="Kobern" pitchFamily="2" charset="77"/>
                <a:ea typeface="Cambria Math" panose="02040503050406030204" pitchFamily="18" charset="0"/>
              </a:rPr>
              <a:pPr marL="0" marR="0" lvl="0" indent="0" algn="r" defTabSz="1219170" rtl="0" eaLnBrk="1" fontAlgn="auto" latinLnBrk="0" hangingPunct="1">
                <a:lnSpc>
                  <a:spcPct val="100000"/>
                </a:lnSpc>
                <a:spcBef>
                  <a:spcPts val="0"/>
                </a:spcBef>
                <a:spcAft>
                  <a:spcPts val="0"/>
                </a:spcAft>
                <a:buClrTx/>
                <a:buSzTx/>
                <a:buFontTx/>
                <a:buNone/>
                <a:tabLst/>
                <a:defRPr/>
              </a:pPr>
              <a:t>‹#›</a:t>
            </a:fld>
            <a:endParaRPr lang="en-US" sz="1067" b="0" i="0" cap="none" spc="133" baseline="0">
              <a:solidFill>
                <a:schemeClr val="tx1">
                  <a:lumMod val="50000"/>
                  <a:lumOff val="50000"/>
                </a:schemeClr>
              </a:solidFill>
              <a:latin typeface="Kobern" pitchFamily="2" charset="77"/>
              <a:ea typeface="Cambria Math" panose="02040503050406030204" pitchFamily="18" charset="0"/>
            </a:endParaRPr>
          </a:p>
        </p:txBody>
      </p:sp>
      <p:cxnSp>
        <p:nvCxnSpPr>
          <p:cNvPr id="11" name="Straight Connector 10">
            <a:extLst>
              <a:ext uri="{FF2B5EF4-FFF2-40B4-BE49-F238E27FC236}">
                <a16:creationId xmlns:a16="http://schemas.microsoft.com/office/drawing/2014/main" id="{53D60066-0E0A-AD48-91FD-E2BE47D2CC0E}"/>
              </a:ext>
            </a:extLst>
          </p:cNvPr>
          <p:cNvCxnSpPr>
            <a:cxnSpLocks/>
          </p:cNvCxnSpPr>
          <p:nvPr userDrawn="1"/>
        </p:nvCxnSpPr>
        <p:spPr>
          <a:xfrm>
            <a:off x="528736" y="1319801"/>
            <a:ext cx="11141471"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2" name="Text Placeholder 9">
            <a:extLst>
              <a:ext uri="{FF2B5EF4-FFF2-40B4-BE49-F238E27FC236}">
                <a16:creationId xmlns:a16="http://schemas.microsoft.com/office/drawing/2014/main" id="{8493FD1C-1B8F-9041-AD16-276F4CA14349}"/>
              </a:ext>
            </a:extLst>
          </p:cNvPr>
          <p:cNvSpPr>
            <a:spLocks noGrp="1"/>
          </p:cNvSpPr>
          <p:nvPr>
            <p:ph type="body" sz="quarter" idx="12" hasCustomPrompt="1"/>
          </p:nvPr>
        </p:nvSpPr>
        <p:spPr>
          <a:xfrm>
            <a:off x="532972" y="452670"/>
            <a:ext cx="11145600" cy="768085"/>
          </a:xfrm>
          <a:prstGeom prst="rect">
            <a:avLst/>
          </a:prstGeom>
        </p:spPr>
        <p:txBody>
          <a:bodyPr anchor="t"/>
          <a:lstStyle>
            <a:lvl1pPr marL="0" indent="0" algn="l" latinLnBrk="0">
              <a:spcBef>
                <a:spcPts val="0"/>
              </a:spcBef>
              <a:buNone/>
              <a:defRPr sz="3733" b="0" i="0" baseline="0">
                <a:solidFill>
                  <a:srgbClr val="2B347A"/>
                </a:solidFill>
                <a:latin typeface="Kobern" pitchFamily="2" charset="77"/>
                <a:cs typeface="Arial" pitchFamily="34" charset="0"/>
              </a:defRPr>
            </a:lvl1pPr>
          </a:lstStyle>
          <a:p>
            <a:pPr lvl="0"/>
            <a:r>
              <a:rPr lang="en-US" altLang="ko-KR"/>
              <a:t>Title</a:t>
            </a:r>
          </a:p>
        </p:txBody>
      </p:sp>
      <p:sp>
        <p:nvSpPr>
          <p:cNvPr id="19" name="Text Placeholder 9">
            <a:extLst>
              <a:ext uri="{FF2B5EF4-FFF2-40B4-BE49-F238E27FC236}">
                <a16:creationId xmlns:a16="http://schemas.microsoft.com/office/drawing/2014/main" id="{34C6FF2F-55DE-764B-AC55-92949AE1B556}"/>
              </a:ext>
            </a:extLst>
          </p:cNvPr>
          <p:cNvSpPr>
            <a:spLocks noGrp="1"/>
          </p:cNvSpPr>
          <p:nvPr>
            <p:ph type="body" sz="quarter" idx="16" hasCustomPrompt="1"/>
          </p:nvPr>
        </p:nvSpPr>
        <p:spPr>
          <a:xfrm>
            <a:off x="8112391" y="1999484"/>
            <a:ext cx="3532340" cy="576000"/>
          </a:xfrm>
          <a:prstGeom prst="rect">
            <a:avLst/>
          </a:prstGeom>
        </p:spPr>
        <p:txBody>
          <a:bodyPr anchor="t"/>
          <a:lstStyle>
            <a:lvl1pPr marL="0" indent="0" algn="l" latinLnBrk="0">
              <a:spcBef>
                <a:spcPts val="0"/>
              </a:spcBef>
              <a:buNone/>
              <a:defRPr sz="1600" b="1" i="0" cap="all" spc="133" baseline="0">
                <a:solidFill>
                  <a:schemeClr val="tx1">
                    <a:lumMod val="65000"/>
                    <a:lumOff val="35000"/>
                  </a:schemeClr>
                </a:solidFill>
                <a:latin typeface="Kobern DemiBold" pitchFamily="2" charset="77"/>
                <a:cs typeface="Arial" pitchFamily="34" charset="0"/>
              </a:defRPr>
            </a:lvl1pPr>
          </a:lstStyle>
          <a:p>
            <a:pPr lvl="0"/>
            <a:r>
              <a:rPr lang="en-US" altLang="ko-KR"/>
              <a:t>Sub head</a:t>
            </a:r>
          </a:p>
        </p:txBody>
      </p:sp>
      <p:cxnSp>
        <p:nvCxnSpPr>
          <p:cNvPr id="20" name="Straight Connector 19">
            <a:extLst>
              <a:ext uri="{FF2B5EF4-FFF2-40B4-BE49-F238E27FC236}">
                <a16:creationId xmlns:a16="http://schemas.microsoft.com/office/drawing/2014/main" id="{472F2EAE-8393-3C49-82DA-719DE72DB83B}"/>
              </a:ext>
            </a:extLst>
          </p:cNvPr>
          <p:cNvCxnSpPr>
            <a:cxnSpLocks/>
          </p:cNvCxnSpPr>
          <p:nvPr userDrawn="1"/>
        </p:nvCxnSpPr>
        <p:spPr>
          <a:xfrm>
            <a:off x="8132279" y="2660253"/>
            <a:ext cx="353234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E0463F8C-EFA6-0649-B8E2-90E035330D76}"/>
              </a:ext>
            </a:extLst>
          </p:cNvPr>
          <p:cNvCxnSpPr>
            <a:cxnSpLocks/>
          </p:cNvCxnSpPr>
          <p:nvPr userDrawn="1"/>
        </p:nvCxnSpPr>
        <p:spPr>
          <a:xfrm>
            <a:off x="519019" y="3717032"/>
            <a:ext cx="1114560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48" name="Text Placeholder 36">
            <a:extLst>
              <a:ext uri="{FF2B5EF4-FFF2-40B4-BE49-F238E27FC236}">
                <a16:creationId xmlns:a16="http://schemas.microsoft.com/office/drawing/2014/main" id="{8C66B8E7-CD92-F240-B141-F0F1DE47E19C}"/>
              </a:ext>
            </a:extLst>
          </p:cNvPr>
          <p:cNvSpPr>
            <a:spLocks noGrp="1"/>
          </p:cNvSpPr>
          <p:nvPr>
            <p:ph type="body" sz="quarter" idx="27"/>
          </p:nvPr>
        </p:nvSpPr>
        <p:spPr>
          <a:xfrm>
            <a:off x="8112251" y="4801147"/>
            <a:ext cx="3532781" cy="740088"/>
          </a:xfrm>
          <a:prstGeom prst="rect">
            <a:avLst/>
          </a:prstGeom>
        </p:spPr>
        <p:txBody>
          <a:bodyPr/>
          <a:lstStyle>
            <a:lvl1pPr marL="0" indent="0">
              <a:buNone/>
              <a:defRPr sz="1467" b="0" i="0">
                <a:latin typeface="Kobern" pitchFamily="2" charset="77"/>
              </a:defRPr>
            </a:lvl1pPr>
            <a:lvl2pPr marL="609585" indent="0">
              <a:buNone/>
              <a:defRPr sz="1867" b="0" i="0">
                <a:latin typeface="Kobern" pitchFamily="2" charset="77"/>
              </a:defRPr>
            </a:lvl2pPr>
            <a:lvl3pPr marL="1219170" indent="0">
              <a:buNone/>
              <a:defRPr sz="1867" b="0" i="0">
                <a:latin typeface="Kobern" pitchFamily="2" charset="77"/>
              </a:defRPr>
            </a:lvl3pPr>
            <a:lvl4pPr marL="1828754" indent="0">
              <a:buNone/>
              <a:defRPr sz="1867" b="0" i="0">
                <a:latin typeface="Kobern" pitchFamily="2" charset="77"/>
              </a:defRPr>
            </a:lvl4pPr>
            <a:lvl5pPr marL="2438339" indent="0">
              <a:buNone/>
              <a:defRPr sz="1867" b="0" i="0">
                <a:latin typeface="Kobern" pitchFamily="2" charset="77"/>
              </a:defRPr>
            </a:lvl5pPr>
          </a:lstStyle>
          <a:p>
            <a:pPr lvl="0"/>
            <a:endParaRPr lang="en-US"/>
          </a:p>
        </p:txBody>
      </p:sp>
      <p:cxnSp>
        <p:nvCxnSpPr>
          <p:cNvPr id="57" name="Straight Connector 56">
            <a:extLst>
              <a:ext uri="{FF2B5EF4-FFF2-40B4-BE49-F238E27FC236}">
                <a16:creationId xmlns:a16="http://schemas.microsoft.com/office/drawing/2014/main" id="{256ECB7C-E545-314D-B0D0-5A6DE9B92B49}"/>
              </a:ext>
            </a:extLst>
          </p:cNvPr>
          <p:cNvCxnSpPr>
            <a:cxnSpLocks/>
          </p:cNvCxnSpPr>
          <p:nvPr userDrawn="1"/>
        </p:nvCxnSpPr>
        <p:spPr>
          <a:xfrm>
            <a:off x="521792" y="5636584"/>
            <a:ext cx="1114560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67" name="Straight Connector 66">
            <a:extLst>
              <a:ext uri="{FF2B5EF4-FFF2-40B4-BE49-F238E27FC236}">
                <a16:creationId xmlns:a16="http://schemas.microsoft.com/office/drawing/2014/main" id="{26DC0C03-D9FD-4B44-B7C8-1B3880AE4CCE}"/>
              </a:ext>
            </a:extLst>
          </p:cNvPr>
          <p:cNvCxnSpPr>
            <a:cxnSpLocks/>
          </p:cNvCxnSpPr>
          <p:nvPr userDrawn="1"/>
        </p:nvCxnSpPr>
        <p:spPr>
          <a:xfrm flipV="1">
            <a:off x="8016213" y="2018964"/>
            <a:ext cx="0" cy="360960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42" name="Text Placeholder 9">
            <a:extLst>
              <a:ext uri="{FF2B5EF4-FFF2-40B4-BE49-F238E27FC236}">
                <a16:creationId xmlns:a16="http://schemas.microsoft.com/office/drawing/2014/main" id="{6C64F0BC-4D29-8D43-B12B-B70A1165E472}"/>
              </a:ext>
            </a:extLst>
          </p:cNvPr>
          <p:cNvSpPr>
            <a:spLocks noGrp="1"/>
          </p:cNvSpPr>
          <p:nvPr>
            <p:ph type="body" sz="quarter" idx="10" hasCustomPrompt="1"/>
          </p:nvPr>
        </p:nvSpPr>
        <p:spPr>
          <a:xfrm>
            <a:off x="532972" y="1320858"/>
            <a:ext cx="11137237" cy="475961"/>
          </a:xfrm>
          <a:prstGeom prst="rect">
            <a:avLst/>
          </a:prstGeom>
        </p:spPr>
        <p:txBody>
          <a:bodyPr anchor="t"/>
          <a:lstStyle>
            <a:lvl1pPr marL="0" indent="0" algn="l" latinLnBrk="0">
              <a:spcBef>
                <a:spcPts val="0"/>
              </a:spcBef>
              <a:buNone/>
              <a:defRPr sz="2400" b="0" i="0" baseline="0">
                <a:solidFill>
                  <a:srgbClr val="F3723D"/>
                </a:solidFill>
                <a:latin typeface="Kobern" pitchFamily="2" charset="77"/>
                <a:cs typeface="Arial" pitchFamily="34" charset="0"/>
              </a:defRPr>
            </a:lvl1pPr>
          </a:lstStyle>
          <a:p>
            <a:pPr lvl="0"/>
            <a:r>
              <a:rPr lang="en-US" altLang="ko-KR"/>
              <a:t>Sub head</a:t>
            </a:r>
          </a:p>
        </p:txBody>
      </p:sp>
      <p:cxnSp>
        <p:nvCxnSpPr>
          <p:cNvPr id="58" name="Straight Connector 57">
            <a:extLst>
              <a:ext uri="{FF2B5EF4-FFF2-40B4-BE49-F238E27FC236}">
                <a16:creationId xmlns:a16="http://schemas.microsoft.com/office/drawing/2014/main" id="{2036B2C1-2D83-A541-92E3-548DB2B3C4AD}"/>
              </a:ext>
            </a:extLst>
          </p:cNvPr>
          <p:cNvCxnSpPr>
            <a:cxnSpLocks/>
          </p:cNvCxnSpPr>
          <p:nvPr userDrawn="1"/>
        </p:nvCxnSpPr>
        <p:spPr>
          <a:xfrm>
            <a:off x="528736" y="1799855"/>
            <a:ext cx="11141471"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66" name="Text Placeholder 9">
            <a:extLst>
              <a:ext uri="{FF2B5EF4-FFF2-40B4-BE49-F238E27FC236}">
                <a16:creationId xmlns:a16="http://schemas.microsoft.com/office/drawing/2014/main" id="{9BF13114-86B1-4D2E-AE53-5591128E04FA}"/>
              </a:ext>
            </a:extLst>
          </p:cNvPr>
          <p:cNvSpPr>
            <a:spLocks noGrp="1"/>
          </p:cNvSpPr>
          <p:nvPr>
            <p:ph type="body" sz="quarter" idx="39" hasCustomPrompt="1"/>
          </p:nvPr>
        </p:nvSpPr>
        <p:spPr>
          <a:xfrm>
            <a:off x="530687" y="1999484"/>
            <a:ext cx="3532340" cy="576000"/>
          </a:xfrm>
          <a:prstGeom prst="rect">
            <a:avLst/>
          </a:prstGeom>
        </p:spPr>
        <p:txBody>
          <a:bodyPr anchor="t"/>
          <a:lstStyle>
            <a:lvl1pPr marL="0" indent="0" algn="l" latinLnBrk="0">
              <a:spcBef>
                <a:spcPts val="0"/>
              </a:spcBef>
              <a:buNone/>
              <a:defRPr sz="1600" b="1" i="0" cap="all" spc="133" baseline="0">
                <a:solidFill>
                  <a:schemeClr val="tx1">
                    <a:lumMod val="65000"/>
                    <a:lumOff val="35000"/>
                  </a:schemeClr>
                </a:solidFill>
                <a:latin typeface="Kobern DemiBold" pitchFamily="2" charset="77"/>
                <a:cs typeface="Arial" pitchFamily="34" charset="0"/>
              </a:defRPr>
            </a:lvl1pPr>
          </a:lstStyle>
          <a:p>
            <a:pPr lvl="0"/>
            <a:r>
              <a:rPr lang="en-US" altLang="ko-KR"/>
              <a:t>Sub head</a:t>
            </a:r>
          </a:p>
        </p:txBody>
      </p:sp>
      <p:cxnSp>
        <p:nvCxnSpPr>
          <p:cNvPr id="69" name="Straight Connector 68">
            <a:extLst>
              <a:ext uri="{FF2B5EF4-FFF2-40B4-BE49-F238E27FC236}">
                <a16:creationId xmlns:a16="http://schemas.microsoft.com/office/drawing/2014/main" id="{A2635C7F-D420-43B0-8AFA-274605634781}"/>
              </a:ext>
            </a:extLst>
          </p:cNvPr>
          <p:cNvCxnSpPr>
            <a:cxnSpLocks/>
          </p:cNvCxnSpPr>
          <p:nvPr userDrawn="1"/>
        </p:nvCxnSpPr>
        <p:spPr>
          <a:xfrm>
            <a:off x="527382" y="2660253"/>
            <a:ext cx="3512452"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72" name="Text Placeholder 36">
            <a:extLst>
              <a:ext uri="{FF2B5EF4-FFF2-40B4-BE49-F238E27FC236}">
                <a16:creationId xmlns:a16="http://schemas.microsoft.com/office/drawing/2014/main" id="{568F195E-CE7F-4305-9C47-ED30341C3B7F}"/>
              </a:ext>
            </a:extLst>
          </p:cNvPr>
          <p:cNvSpPr>
            <a:spLocks noGrp="1"/>
          </p:cNvSpPr>
          <p:nvPr>
            <p:ph type="body" sz="quarter" idx="42"/>
          </p:nvPr>
        </p:nvSpPr>
        <p:spPr>
          <a:xfrm>
            <a:off x="530547" y="4801147"/>
            <a:ext cx="3532781" cy="740088"/>
          </a:xfrm>
          <a:prstGeom prst="rect">
            <a:avLst/>
          </a:prstGeom>
        </p:spPr>
        <p:txBody>
          <a:bodyPr/>
          <a:lstStyle>
            <a:lvl1pPr marL="0" indent="0">
              <a:buNone/>
              <a:defRPr sz="1467" b="0" i="0">
                <a:latin typeface="Kobern" pitchFamily="2" charset="77"/>
              </a:defRPr>
            </a:lvl1pPr>
            <a:lvl2pPr marL="609585" indent="0">
              <a:buNone/>
              <a:defRPr sz="1867" b="0" i="0">
                <a:latin typeface="Kobern" pitchFamily="2" charset="77"/>
              </a:defRPr>
            </a:lvl2pPr>
            <a:lvl3pPr marL="1219170" indent="0">
              <a:buNone/>
              <a:defRPr sz="1867" b="0" i="0">
                <a:latin typeface="Kobern" pitchFamily="2" charset="77"/>
              </a:defRPr>
            </a:lvl3pPr>
            <a:lvl4pPr marL="1828754" indent="0">
              <a:buNone/>
              <a:defRPr sz="1867" b="0" i="0">
                <a:latin typeface="Kobern" pitchFamily="2" charset="77"/>
              </a:defRPr>
            </a:lvl4pPr>
            <a:lvl5pPr marL="2438339" indent="0">
              <a:buNone/>
              <a:defRPr sz="1867" b="0" i="0">
                <a:latin typeface="Kobern" pitchFamily="2" charset="77"/>
              </a:defRPr>
            </a:lvl5pPr>
          </a:lstStyle>
          <a:p>
            <a:pPr lvl="0"/>
            <a:endParaRPr lang="en-US"/>
          </a:p>
        </p:txBody>
      </p:sp>
      <p:sp>
        <p:nvSpPr>
          <p:cNvPr id="74" name="Text Placeholder 9">
            <a:extLst>
              <a:ext uri="{FF2B5EF4-FFF2-40B4-BE49-F238E27FC236}">
                <a16:creationId xmlns:a16="http://schemas.microsoft.com/office/drawing/2014/main" id="{3688C068-9620-4611-943D-CAB302A0CC8D}"/>
              </a:ext>
            </a:extLst>
          </p:cNvPr>
          <p:cNvSpPr>
            <a:spLocks noGrp="1"/>
          </p:cNvSpPr>
          <p:nvPr>
            <p:ph type="body" sz="quarter" idx="44" hasCustomPrompt="1"/>
          </p:nvPr>
        </p:nvSpPr>
        <p:spPr>
          <a:xfrm>
            <a:off x="4329830" y="1999484"/>
            <a:ext cx="3532340" cy="576000"/>
          </a:xfrm>
          <a:prstGeom prst="rect">
            <a:avLst/>
          </a:prstGeom>
        </p:spPr>
        <p:txBody>
          <a:bodyPr anchor="t"/>
          <a:lstStyle>
            <a:lvl1pPr marL="0" indent="0" algn="l" latinLnBrk="0">
              <a:spcBef>
                <a:spcPts val="0"/>
              </a:spcBef>
              <a:buNone/>
              <a:defRPr sz="1600" b="1" i="0" cap="all" spc="133" baseline="0">
                <a:solidFill>
                  <a:schemeClr val="tx1">
                    <a:lumMod val="65000"/>
                    <a:lumOff val="35000"/>
                  </a:schemeClr>
                </a:solidFill>
                <a:latin typeface="Kobern DemiBold" pitchFamily="2" charset="77"/>
                <a:cs typeface="Arial" pitchFamily="34" charset="0"/>
              </a:defRPr>
            </a:lvl1pPr>
          </a:lstStyle>
          <a:p>
            <a:pPr lvl="0"/>
            <a:r>
              <a:rPr lang="en-US" altLang="ko-KR"/>
              <a:t>Sub head</a:t>
            </a:r>
          </a:p>
        </p:txBody>
      </p:sp>
      <p:cxnSp>
        <p:nvCxnSpPr>
          <p:cNvPr id="75" name="Straight Connector 74">
            <a:extLst>
              <a:ext uri="{FF2B5EF4-FFF2-40B4-BE49-F238E27FC236}">
                <a16:creationId xmlns:a16="http://schemas.microsoft.com/office/drawing/2014/main" id="{8A5C75E8-0B5B-4004-96DB-858A39E715AD}"/>
              </a:ext>
            </a:extLst>
          </p:cNvPr>
          <p:cNvCxnSpPr>
            <a:cxnSpLocks/>
          </p:cNvCxnSpPr>
          <p:nvPr userDrawn="1"/>
        </p:nvCxnSpPr>
        <p:spPr>
          <a:xfrm>
            <a:off x="4349718" y="2660253"/>
            <a:ext cx="353234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78" name="Text Placeholder 36">
            <a:extLst>
              <a:ext uri="{FF2B5EF4-FFF2-40B4-BE49-F238E27FC236}">
                <a16:creationId xmlns:a16="http://schemas.microsoft.com/office/drawing/2014/main" id="{7D360FE8-B081-42D9-8E26-869F8F3BBFD1}"/>
              </a:ext>
            </a:extLst>
          </p:cNvPr>
          <p:cNvSpPr>
            <a:spLocks noGrp="1"/>
          </p:cNvSpPr>
          <p:nvPr>
            <p:ph type="body" sz="quarter" idx="47"/>
          </p:nvPr>
        </p:nvSpPr>
        <p:spPr>
          <a:xfrm>
            <a:off x="4329690" y="4801147"/>
            <a:ext cx="3532781" cy="740088"/>
          </a:xfrm>
          <a:prstGeom prst="rect">
            <a:avLst/>
          </a:prstGeom>
        </p:spPr>
        <p:txBody>
          <a:bodyPr/>
          <a:lstStyle>
            <a:lvl1pPr marL="0" indent="0">
              <a:buNone/>
              <a:defRPr sz="1467" b="0" i="0">
                <a:latin typeface="Kobern" pitchFamily="2" charset="77"/>
              </a:defRPr>
            </a:lvl1pPr>
            <a:lvl2pPr marL="609585" indent="0">
              <a:buNone/>
              <a:defRPr sz="1867" b="0" i="0">
                <a:latin typeface="Kobern" pitchFamily="2" charset="77"/>
              </a:defRPr>
            </a:lvl2pPr>
            <a:lvl3pPr marL="1219170" indent="0">
              <a:buNone/>
              <a:defRPr sz="1867" b="0" i="0">
                <a:latin typeface="Kobern" pitchFamily="2" charset="77"/>
              </a:defRPr>
            </a:lvl3pPr>
            <a:lvl4pPr marL="1828754" indent="0">
              <a:buNone/>
              <a:defRPr sz="1867" b="0" i="0">
                <a:latin typeface="Kobern" pitchFamily="2" charset="77"/>
              </a:defRPr>
            </a:lvl4pPr>
            <a:lvl5pPr marL="2438339" indent="0">
              <a:buNone/>
              <a:defRPr sz="1867" b="0" i="0">
                <a:latin typeface="Kobern" pitchFamily="2" charset="77"/>
              </a:defRPr>
            </a:lvl5pPr>
          </a:lstStyle>
          <a:p>
            <a:pPr lvl="0"/>
            <a:endParaRPr lang="en-US"/>
          </a:p>
        </p:txBody>
      </p:sp>
      <p:cxnSp>
        <p:nvCxnSpPr>
          <p:cNvPr id="80" name="Straight Connector 79">
            <a:extLst>
              <a:ext uri="{FF2B5EF4-FFF2-40B4-BE49-F238E27FC236}">
                <a16:creationId xmlns:a16="http://schemas.microsoft.com/office/drawing/2014/main" id="{7CD7D71A-91C0-4C80-911D-A0094D853BC9}"/>
              </a:ext>
            </a:extLst>
          </p:cNvPr>
          <p:cNvCxnSpPr>
            <a:cxnSpLocks/>
          </p:cNvCxnSpPr>
          <p:nvPr userDrawn="1"/>
        </p:nvCxnSpPr>
        <p:spPr>
          <a:xfrm flipV="1">
            <a:off x="4175787" y="2027645"/>
            <a:ext cx="0" cy="360960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84" name="Text Placeholder 36">
            <a:extLst>
              <a:ext uri="{FF2B5EF4-FFF2-40B4-BE49-F238E27FC236}">
                <a16:creationId xmlns:a16="http://schemas.microsoft.com/office/drawing/2014/main" id="{D91BDB45-6DB1-48C9-A3BC-4C29A14D2054}"/>
              </a:ext>
            </a:extLst>
          </p:cNvPr>
          <p:cNvSpPr>
            <a:spLocks noGrp="1"/>
          </p:cNvSpPr>
          <p:nvPr>
            <p:ph type="body" sz="quarter" idx="48"/>
          </p:nvPr>
        </p:nvSpPr>
        <p:spPr>
          <a:xfrm>
            <a:off x="8112251" y="3806997"/>
            <a:ext cx="3532781" cy="774131"/>
          </a:xfrm>
          <a:prstGeom prst="rect">
            <a:avLst/>
          </a:prstGeom>
        </p:spPr>
        <p:txBody>
          <a:bodyPr/>
          <a:lstStyle>
            <a:lvl1pPr marL="0" indent="0">
              <a:buNone/>
              <a:defRPr sz="1467" b="0" i="0">
                <a:latin typeface="Kobern" pitchFamily="2" charset="77"/>
              </a:defRPr>
            </a:lvl1pPr>
            <a:lvl2pPr marL="609585" indent="0">
              <a:buNone/>
              <a:defRPr sz="1867" b="0" i="0">
                <a:latin typeface="Kobern" pitchFamily="2" charset="77"/>
              </a:defRPr>
            </a:lvl2pPr>
            <a:lvl3pPr marL="1219170" indent="0">
              <a:buNone/>
              <a:defRPr sz="1867" b="0" i="0">
                <a:latin typeface="Kobern" pitchFamily="2" charset="77"/>
              </a:defRPr>
            </a:lvl3pPr>
            <a:lvl4pPr marL="1828754" indent="0">
              <a:buNone/>
              <a:defRPr sz="1867" b="0" i="0">
                <a:latin typeface="Kobern" pitchFamily="2" charset="77"/>
              </a:defRPr>
            </a:lvl4pPr>
            <a:lvl5pPr marL="2438339" indent="0">
              <a:buNone/>
              <a:defRPr sz="1867" b="0" i="0">
                <a:latin typeface="Kobern" pitchFamily="2" charset="77"/>
              </a:defRPr>
            </a:lvl5pPr>
          </a:lstStyle>
          <a:p>
            <a:pPr lvl="0"/>
            <a:endParaRPr lang="en-US"/>
          </a:p>
        </p:txBody>
      </p:sp>
      <p:sp>
        <p:nvSpPr>
          <p:cNvPr id="85" name="Text Placeholder 36">
            <a:extLst>
              <a:ext uri="{FF2B5EF4-FFF2-40B4-BE49-F238E27FC236}">
                <a16:creationId xmlns:a16="http://schemas.microsoft.com/office/drawing/2014/main" id="{962FAE6F-2744-4CF7-9252-2F67F26FBC4F}"/>
              </a:ext>
            </a:extLst>
          </p:cNvPr>
          <p:cNvSpPr>
            <a:spLocks noGrp="1"/>
          </p:cNvSpPr>
          <p:nvPr>
            <p:ph type="body" sz="quarter" idx="49"/>
          </p:nvPr>
        </p:nvSpPr>
        <p:spPr>
          <a:xfrm>
            <a:off x="530547" y="3806997"/>
            <a:ext cx="3532781" cy="774131"/>
          </a:xfrm>
          <a:prstGeom prst="rect">
            <a:avLst/>
          </a:prstGeom>
        </p:spPr>
        <p:txBody>
          <a:bodyPr/>
          <a:lstStyle>
            <a:lvl1pPr marL="0" indent="0">
              <a:buNone/>
              <a:defRPr sz="1467" b="0" i="0">
                <a:latin typeface="Kobern" pitchFamily="2" charset="77"/>
              </a:defRPr>
            </a:lvl1pPr>
            <a:lvl2pPr marL="609585" indent="0">
              <a:buNone/>
              <a:defRPr sz="1867" b="0" i="0">
                <a:latin typeface="Kobern" pitchFamily="2" charset="77"/>
              </a:defRPr>
            </a:lvl2pPr>
            <a:lvl3pPr marL="1219170" indent="0">
              <a:buNone/>
              <a:defRPr sz="1867" b="0" i="0">
                <a:latin typeface="Kobern" pitchFamily="2" charset="77"/>
              </a:defRPr>
            </a:lvl3pPr>
            <a:lvl4pPr marL="1828754" indent="0">
              <a:buNone/>
              <a:defRPr sz="1867" b="0" i="0">
                <a:latin typeface="Kobern" pitchFamily="2" charset="77"/>
              </a:defRPr>
            </a:lvl4pPr>
            <a:lvl5pPr marL="2438339" indent="0">
              <a:buNone/>
              <a:defRPr sz="1867" b="0" i="0">
                <a:latin typeface="Kobern" pitchFamily="2" charset="77"/>
              </a:defRPr>
            </a:lvl5pPr>
          </a:lstStyle>
          <a:p>
            <a:pPr lvl="0"/>
            <a:endParaRPr lang="en-US"/>
          </a:p>
        </p:txBody>
      </p:sp>
      <p:sp>
        <p:nvSpPr>
          <p:cNvPr id="86" name="Text Placeholder 36">
            <a:extLst>
              <a:ext uri="{FF2B5EF4-FFF2-40B4-BE49-F238E27FC236}">
                <a16:creationId xmlns:a16="http://schemas.microsoft.com/office/drawing/2014/main" id="{7B1F9103-8206-47A5-8232-5B255B61B97C}"/>
              </a:ext>
            </a:extLst>
          </p:cNvPr>
          <p:cNvSpPr>
            <a:spLocks noGrp="1"/>
          </p:cNvSpPr>
          <p:nvPr>
            <p:ph type="body" sz="quarter" idx="50"/>
          </p:nvPr>
        </p:nvSpPr>
        <p:spPr>
          <a:xfrm>
            <a:off x="4329690" y="3806997"/>
            <a:ext cx="3532781" cy="774131"/>
          </a:xfrm>
          <a:prstGeom prst="rect">
            <a:avLst/>
          </a:prstGeom>
        </p:spPr>
        <p:txBody>
          <a:bodyPr/>
          <a:lstStyle>
            <a:lvl1pPr marL="0" indent="0">
              <a:buNone/>
              <a:defRPr sz="1467" b="0" i="0">
                <a:latin typeface="Kobern" pitchFamily="2" charset="77"/>
              </a:defRPr>
            </a:lvl1pPr>
            <a:lvl2pPr marL="609585" indent="0">
              <a:buNone/>
              <a:defRPr sz="1867" b="0" i="0">
                <a:latin typeface="Kobern" pitchFamily="2" charset="77"/>
              </a:defRPr>
            </a:lvl2pPr>
            <a:lvl3pPr marL="1219170" indent="0">
              <a:buNone/>
              <a:defRPr sz="1867" b="0" i="0">
                <a:latin typeface="Kobern" pitchFamily="2" charset="77"/>
              </a:defRPr>
            </a:lvl3pPr>
            <a:lvl4pPr marL="1828754" indent="0">
              <a:buNone/>
              <a:defRPr sz="1867" b="0" i="0">
                <a:latin typeface="Kobern" pitchFamily="2" charset="77"/>
              </a:defRPr>
            </a:lvl4pPr>
            <a:lvl5pPr marL="2438339" indent="0">
              <a:buNone/>
              <a:defRPr sz="1867" b="0" i="0">
                <a:latin typeface="Kobern" pitchFamily="2" charset="77"/>
              </a:defRPr>
            </a:lvl5pPr>
          </a:lstStyle>
          <a:p>
            <a:pPr lvl="0"/>
            <a:endParaRPr lang="en-US"/>
          </a:p>
        </p:txBody>
      </p:sp>
      <p:sp>
        <p:nvSpPr>
          <p:cNvPr id="87" name="Text Placeholder 36">
            <a:extLst>
              <a:ext uri="{FF2B5EF4-FFF2-40B4-BE49-F238E27FC236}">
                <a16:creationId xmlns:a16="http://schemas.microsoft.com/office/drawing/2014/main" id="{A1F17C9C-8D27-43FC-AF7A-09B3DD5EE266}"/>
              </a:ext>
            </a:extLst>
          </p:cNvPr>
          <p:cNvSpPr>
            <a:spLocks noGrp="1"/>
          </p:cNvSpPr>
          <p:nvPr>
            <p:ph type="body" sz="quarter" idx="51"/>
          </p:nvPr>
        </p:nvSpPr>
        <p:spPr>
          <a:xfrm>
            <a:off x="8112251" y="2780451"/>
            <a:ext cx="3532781" cy="840571"/>
          </a:xfrm>
          <a:prstGeom prst="rect">
            <a:avLst/>
          </a:prstGeom>
        </p:spPr>
        <p:txBody>
          <a:bodyPr/>
          <a:lstStyle>
            <a:lvl1pPr marL="0" indent="0">
              <a:buNone/>
              <a:defRPr sz="1467" b="0" i="0">
                <a:latin typeface="Kobern" pitchFamily="2" charset="77"/>
              </a:defRPr>
            </a:lvl1pPr>
            <a:lvl2pPr marL="609585" indent="0">
              <a:buNone/>
              <a:defRPr sz="1867" b="0" i="0">
                <a:latin typeface="Kobern" pitchFamily="2" charset="77"/>
              </a:defRPr>
            </a:lvl2pPr>
            <a:lvl3pPr marL="1219170" indent="0">
              <a:buNone/>
              <a:defRPr sz="1867" b="0" i="0">
                <a:latin typeface="Kobern" pitchFamily="2" charset="77"/>
              </a:defRPr>
            </a:lvl3pPr>
            <a:lvl4pPr marL="1828754" indent="0">
              <a:buNone/>
              <a:defRPr sz="1867" b="0" i="0">
                <a:latin typeface="Kobern" pitchFamily="2" charset="77"/>
              </a:defRPr>
            </a:lvl4pPr>
            <a:lvl5pPr marL="2438339" indent="0">
              <a:buNone/>
              <a:defRPr sz="1867" b="0" i="0">
                <a:latin typeface="Kobern" pitchFamily="2" charset="77"/>
              </a:defRPr>
            </a:lvl5pPr>
          </a:lstStyle>
          <a:p>
            <a:pPr lvl="0"/>
            <a:endParaRPr lang="en-US"/>
          </a:p>
        </p:txBody>
      </p:sp>
      <p:sp>
        <p:nvSpPr>
          <p:cNvPr id="88" name="Text Placeholder 36">
            <a:extLst>
              <a:ext uri="{FF2B5EF4-FFF2-40B4-BE49-F238E27FC236}">
                <a16:creationId xmlns:a16="http://schemas.microsoft.com/office/drawing/2014/main" id="{A573AE04-968B-4401-9D03-3CF533AC0732}"/>
              </a:ext>
            </a:extLst>
          </p:cNvPr>
          <p:cNvSpPr>
            <a:spLocks noGrp="1"/>
          </p:cNvSpPr>
          <p:nvPr>
            <p:ph type="body" sz="quarter" idx="52"/>
          </p:nvPr>
        </p:nvSpPr>
        <p:spPr>
          <a:xfrm>
            <a:off x="530547" y="2780451"/>
            <a:ext cx="3532781" cy="784413"/>
          </a:xfrm>
          <a:prstGeom prst="rect">
            <a:avLst/>
          </a:prstGeom>
        </p:spPr>
        <p:txBody>
          <a:bodyPr/>
          <a:lstStyle>
            <a:lvl1pPr marL="0" indent="0">
              <a:buNone/>
              <a:defRPr sz="1467" b="0" i="0">
                <a:latin typeface="Kobern" pitchFamily="2" charset="77"/>
              </a:defRPr>
            </a:lvl1pPr>
            <a:lvl2pPr marL="609585" indent="0">
              <a:buNone/>
              <a:defRPr sz="1867" b="0" i="0">
                <a:latin typeface="Kobern" pitchFamily="2" charset="77"/>
              </a:defRPr>
            </a:lvl2pPr>
            <a:lvl3pPr marL="1219170" indent="0">
              <a:buNone/>
              <a:defRPr sz="1867" b="0" i="0">
                <a:latin typeface="Kobern" pitchFamily="2" charset="77"/>
              </a:defRPr>
            </a:lvl3pPr>
            <a:lvl4pPr marL="1828754" indent="0">
              <a:buNone/>
              <a:defRPr sz="1867" b="0" i="0">
                <a:latin typeface="Kobern" pitchFamily="2" charset="77"/>
              </a:defRPr>
            </a:lvl4pPr>
            <a:lvl5pPr marL="2438339" indent="0">
              <a:buNone/>
              <a:defRPr sz="1867" b="0" i="0">
                <a:latin typeface="Kobern" pitchFamily="2" charset="77"/>
              </a:defRPr>
            </a:lvl5pPr>
          </a:lstStyle>
          <a:p>
            <a:pPr lvl="0"/>
            <a:endParaRPr lang="en-US"/>
          </a:p>
        </p:txBody>
      </p:sp>
      <p:sp>
        <p:nvSpPr>
          <p:cNvPr id="89" name="Text Placeholder 36">
            <a:extLst>
              <a:ext uri="{FF2B5EF4-FFF2-40B4-BE49-F238E27FC236}">
                <a16:creationId xmlns:a16="http://schemas.microsoft.com/office/drawing/2014/main" id="{0FBAB738-8A6A-42BF-AFFC-C1B7CA5D5ADB}"/>
              </a:ext>
            </a:extLst>
          </p:cNvPr>
          <p:cNvSpPr>
            <a:spLocks noGrp="1"/>
          </p:cNvSpPr>
          <p:nvPr>
            <p:ph type="body" sz="quarter" idx="53"/>
          </p:nvPr>
        </p:nvSpPr>
        <p:spPr>
          <a:xfrm>
            <a:off x="4329690" y="2780451"/>
            <a:ext cx="3532781" cy="811808"/>
          </a:xfrm>
          <a:prstGeom prst="rect">
            <a:avLst/>
          </a:prstGeom>
        </p:spPr>
        <p:txBody>
          <a:bodyPr/>
          <a:lstStyle>
            <a:lvl1pPr marL="0" indent="0">
              <a:buNone/>
              <a:defRPr sz="1467" b="0" i="0">
                <a:latin typeface="Kobern" pitchFamily="2" charset="77"/>
              </a:defRPr>
            </a:lvl1pPr>
            <a:lvl2pPr marL="609585" indent="0">
              <a:buNone/>
              <a:defRPr sz="1867" b="0" i="0">
                <a:latin typeface="Kobern" pitchFamily="2" charset="77"/>
              </a:defRPr>
            </a:lvl2pPr>
            <a:lvl3pPr marL="1219170" indent="0">
              <a:buNone/>
              <a:defRPr sz="1867" b="0" i="0">
                <a:latin typeface="Kobern" pitchFamily="2" charset="77"/>
              </a:defRPr>
            </a:lvl3pPr>
            <a:lvl4pPr marL="1828754" indent="0">
              <a:buNone/>
              <a:defRPr sz="1867" b="0" i="0">
                <a:latin typeface="Kobern" pitchFamily="2" charset="77"/>
              </a:defRPr>
            </a:lvl4pPr>
            <a:lvl5pPr marL="2438339" indent="0">
              <a:buNone/>
              <a:defRPr sz="1867" b="0" i="0">
                <a:latin typeface="Kobern" pitchFamily="2" charset="77"/>
              </a:defRPr>
            </a:lvl5pPr>
          </a:lstStyle>
          <a:p>
            <a:pPr lvl="0"/>
            <a:endParaRPr lang="en-US"/>
          </a:p>
        </p:txBody>
      </p:sp>
      <p:cxnSp>
        <p:nvCxnSpPr>
          <p:cNvPr id="90" name="Straight Connector 89">
            <a:extLst>
              <a:ext uri="{FF2B5EF4-FFF2-40B4-BE49-F238E27FC236}">
                <a16:creationId xmlns:a16="http://schemas.microsoft.com/office/drawing/2014/main" id="{4C775094-BCB1-499B-B811-7A48F3852570}"/>
              </a:ext>
            </a:extLst>
          </p:cNvPr>
          <p:cNvCxnSpPr>
            <a:cxnSpLocks/>
          </p:cNvCxnSpPr>
          <p:nvPr userDrawn="1"/>
        </p:nvCxnSpPr>
        <p:spPr>
          <a:xfrm>
            <a:off x="527381" y="4677139"/>
            <a:ext cx="1114560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437499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3_Basic">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D0EFF08-3D3B-4940-96DB-722B5051970C}"/>
              </a:ext>
            </a:extLst>
          </p:cNvPr>
          <p:cNvSpPr>
            <a:spLocks noGrp="1"/>
          </p:cNvSpPr>
          <p:nvPr>
            <p:ph type="body" sz="quarter" idx="12" hasCustomPrompt="1"/>
          </p:nvPr>
        </p:nvSpPr>
        <p:spPr>
          <a:xfrm>
            <a:off x="532972" y="452670"/>
            <a:ext cx="11137237" cy="768085"/>
          </a:xfrm>
          <a:prstGeom prst="rect">
            <a:avLst/>
          </a:prstGeom>
        </p:spPr>
        <p:txBody>
          <a:bodyPr anchor="t"/>
          <a:lstStyle>
            <a:lvl1pPr marL="0" indent="0" algn="l" latinLnBrk="0">
              <a:spcBef>
                <a:spcPts val="0"/>
              </a:spcBef>
              <a:buNone/>
              <a:defRPr sz="3733" b="0" i="0" baseline="0">
                <a:solidFill>
                  <a:schemeClr val="bg1"/>
                </a:solidFill>
                <a:latin typeface="Kobern" pitchFamily="2" charset="77"/>
                <a:cs typeface="Arial" pitchFamily="34" charset="0"/>
              </a:defRPr>
            </a:lvl1pPr>
          </a:lstStyle>
          <a:p>
            <a:pPr lvl="0"/>
            <a:r>
              <a:rPr lang="en-US" altLang="ko-KR"/>
              <a:t>Title</a:t>
            </a:r>
          </a:p>
        </p:txBody>
      </p:sp>
      <p:sp>
        <p:nvSpPr>
          <p:cNvPr id="5" name="Text Placeholder 9">
            <a:extLst>
              <a:ext uri="{FF2B5EF4-FFF2-40B4-BE49-F238E27FC236}">
                <a16:creationId xmlns:a16="http://schemas.microsoft.com/office/drawing/2014/main" id="{646375BC-1E24-A643-8811-6AEBCF49AB63}"/>
              </a:ext>
            </a:extLst>
          </p:cNvPr>
          <p:cNvSpPr>
            <a:spLocks noGrp="1"/>
          </p:cNvSpPr>
          <p:nvPr>
            <p:ph type="body" sz="quarter" idx="10" hasCustomPrompt="1"/>
          </p:nvPr>
        </p:nvSpPr>
        <p:spPr>
          <a:xfrm>
            <a:off x="532972" y="1320858"/>
            <a:ext cx="11137237" cy="475961"/>
          </a:xfrm>
          <a:prstGeom prst="rect">
            <a:avLst/>
          </a:prstGeom>
        </p:spPr>
        <p:txBody>
          <a:bodyPr anchor="t"/>
          <a:lstStyle>
            <a:lvl1pPr marL="0" indent="0" algn="l" latinLnBrk="0">
              <a:spcBef>
                <a:spcPts val="0"/>
              </a:spcBef>
              <a:buNone/>
              <a:defRPr sz="2400" b="0" i="0" baseline="0">
                <a:solidFill>
                  <a:srgbClr val="F3723D"/>
                </a:solidFill>
                <a:latin typeface="Kobern" pitchFamily="2" charset="77"/>
                <a:cs typeface="Arial" pitchFamily="34" charset="0"/>
              </a:defRPr>
            </a:lvl1pPr>
          </a:lstStyle>
          <a:p>
            <a:pPr lvl="0"/>
            <a:r>
              <a:rPr lang="en-US" altLang="ko-KR"/>
              <a:t>Sub head</a:t>
            </a:r>
          </a:p>
        </p:txBody>
      </p:sp>
      <p:cxnSp>
        <p:nvCxnSpPr>
          <p:cNvPr id="6" name="Straight Connector 5">
            <a:extLst>
              <a:ext uri="{FF2B5EF4-FFF2-40B4-BE49-F238E27FC236}">
                <a16:creationId xmlns:a16="http://schemas.microsoft.com/office/drawing/2014/main" id="{6B93E30F-42ED-B545-8E43-7E904E04AA06}"/>
              </a:ext>
            </a:extLst>
          </p:cNvPr>
          <p:cNvCxnSpPr>
            <a:cxnSpLocks/>
          </p:cNvCxnSpPr>
          <p:nvPr userDrawn="1"/>
        </p:nvCxnSpPr>
        <p:spPr>
          <a:xfrm>
            <a:off x="528736" y="1319801"/>
            <a:ext cx="11141471"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3FBA7F00-2C88-0B43-8AF1-D7DC0C959A18}"/>
              </a:ext>
            </a:extLst>
          </p:cNvPr>
          <p:cNvSpPr txBox="1"/>
          <p:nvPr userDrawn="1"/>
        </p:nvSpPr>
        <p:spPr>
          <a:xfrm>
            <a:off x="3881239" y="6506063"/>
            <a:ext cx="4511147"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all" spc="267" baseline="0">
                <a:solidFill>
                  <a:schemeClr val="bg1">
                    <a:lumMod val="85000"/>
                  </a:schemeClr>
                </a:solidFill>
                <a:latin typeface="Kobern" pitchFamily="2" charset="77"/>
                <a:ea typeface="Cambria Math" panose="02040503050406030204" pitchFamily="18" charset="0"/>
              </a:rPr>
              <a:t>Strictly Privileged &amp; Confidential </a:t>
            </a:r>
          </a:p>
        </p:txBody>
      </p:sp>
      <p:sp>
        <p:nvSpPr>
          <p:cNvPr id="8" name="TextBox 7">
            <a:extLst>
              <a:ext uri="{FF2B5EF4-FFF2-40B4-BE49-F238E27FC236}">
                <a16:creationId xmlns:a16="http://schemas.microsoft.com/office/drawing/2014/main" id="{2B2ACAD8-64AF-2942-8C4C-9735606B85C2}"/>
              </a:ext>
            </a:extLst>
          </p:cNvPr>
          <p:cNvSpPr txBox="1"/>
          <p:nvPr userDrawn="1"/>
        </p:nvSpPr>
        <p:spPr>
          <a:xfrm>
            <a:off x="25301" y="6506063"/>
            <a:ext cx="3190379" cy="2565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bg1">
                    <a:lumMod val="85000"/>
                  </a:schemeClr>
                </a:solidFill>
                <a:latin typeface="Kobern" pitchFamily="2" charset="77"/>
                <a:ea typeface="Cambria Math" panose="02040503050406030204" pitchFamily="18" charset="0"/>
              </a:rPr>
              <a:t>© 2020 | Lakshmikumaran &amp; Sridharan</a:t>
            </a:r>
          </a:p>
        </p:txBody>
      </p:sp>
      <p:sp>
        <p:nvSpPr>
          <p:cNvPr id="9" name="TextBox 8">
            <a:extLst>
              <a:ext uri="{FF2B5EF4-FFF2-40B4-BE49-F238E27FC236}">
                <a16:creationId xmlns:a16="http://schemas.microsoft.com/office/drawing/2014/main" id="{677D41F6-B544-9F42-8AC4-33E8E155FDFD}"/>
              </a:ext>
            </a:extLst>
          </p:cNvPr>
          <p:cNvSpPr txBox="1"/>
          <p:nvPr userDrawn="1"/>
        </p:nvSpPr>
        <p:spPr>
          <a:xfrm>
            <a:off x="9689207" y="6506063"/>
            <a:ext cx="2496277"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bg1">
                    <a:lumMod val="85000"/>
                  </a:schemeClr>
                </a:solidFill>
                <a:latin typeface="Kobern" pitchFamily="2" charset="77"/>
                <a:ea typeface="Cambria Math" panose="02040503050406030204" pitchFamily="18" charset="0"/>
              </a:rPr>
              <a:t>|  </a:t>
            </a:r>
            <a:fld id="{C3E422BB-8672-794B-8219-0F273464E628}" type="slidenum">
              <a:rPr lang="en-US" sz="1067" b="0" i="0" cap="none" spc="133" baseline="0" smtClean="0">
                <a:solidFill>
                  <a:schemeClr val="bg1">
                    <a:lumMod val="85000"/>
                  </a:schemeClr>
                </a:solidFill>
                <a:latin typeface="Kobern" pitchFamily="2" charset="77"/>
                <a:ea typeface="Cambria Math" panose="02040503050406030204" pitchFamily="18" charset="0"/>
              </a:rPr>
              <a:pPr marL="0" marR="0" lvl="0" indent="0" algn="r" defTabSz="1219170" rtl="0" eaLnBrk="1" fontAlgn="auto" latinLnBrk="0" hangingPunct="1">
                <a:lnSpc>
                  <a:spcPct val="100000"/>
                </a:lnSpc>
                <a:spcBef>
                  <a:spcPts val="0"/>
                </a:spcBef>
                <a:spcAft>
                  <a:spcPts val="0"/>
                </a:spcAft>
                <a:buClrTx/>
                <a:buSzTx/>
                <a:buFontTx/>
                <a:buNone/>
                <a:tabLst/>
                <a:defRPr/>
              </a:pPr>
              <a:t>‹#›</a:t>
            </a:fld>
            <a:endParaRPr lang="en-US" sz="1067" b="0" i="0" cap="none" spc="133" baseline="0">
              <a:solidFill>
                <a:schemeClr val="bg1">
                  <a:lumMod val="85000"/>
                </a:schemeClr>
              </a:solidFill>
              <a:latin typeface="Kobern" pitchFamily="2" charset="77"/>
              <a:ea typeface="Cambria Math" panose="02040503050406030204" pitchFamily="18" charset="0"/>
            </a:endParaRPr>
          </a:p>
        </p:txBody>
      </p:sp>
    </p:spTree>
    <p:extLst>
      <p:ext uri="{BB962C8B-B14F-4D97-AF65-F5344CB8AC3E}">
        <p14:creationId xmlns:p14="http://schemas.microsoft.com/office/powerpoint/2010/main" val="15379741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6_Basic">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94B444F6-01A5-3E44-AD7B-8C086049E7AF}"/>
              </a:ext>
            </a:extLst>
          </p:cNvPr>
          <p:cNvSpPr>
            <a:spLocks noGrp="1"/>
          </p:cNvSpPr>
          <p:nvPr>
            <p:ph type="body" sz="quarter" idx="12" hasCustomPrompt="1"/>
          </p:nvPr>
        </p:nvSpPr>
        <p:spPr>
          <a:xfrm>
            <a:off x="1103446" y="1796819"/>
            <a:ext cx="10182721" cy="1440160"/>
          </a:xfrm>
          <a:prstGeom prst="rect">
            <a:avLst/>
          </a:prstGeom>
        </p:spPr>
        <p:txBody>
          <a:bodyPr anchor="b"/>
          <a:lstStyle>
            <a:lvl1pPr marL="0" indent="0" algn="ctr" latinLnBrk="0">
              <a:spcBef>
                <a:spcPts val="0"/>
              </a:spcBef>
              <a:buNone/>
              <a:defRPr sz="3733" b="0" i="0" baseline="0">
                <a:solidFill>
                  <a:schemeClr val="bg1"/>
                </a:solidFill>
                <a:latin typeface="Kobern" pitchFamily="2" charset="77"/>
                <a:cs typeface="Arial" pitchFamily="34" charset="0"/>
              </a:defRPr>
            </a:lvl1pPr>
          </a:lstStyle>
          <a:p>
            <a:pPr lvl="0"/>
            <a:r>
              <a:rPr lang="en-US" altLang="ko-KR"/>
              <a:t>Title</a:t>
            </a:r>
          </a:p>
        </p:txBody>
      </p:sp>
      <p:sp>
        <p:nvSpPr>
          <p:cNvPr id="8" name="TextBox 7">
            <a:extLst>
              <a:ext uri="{FF2B5EF4-FFF2-40B4-BE49-F238E27FC236}">
                <a16:creationId xmlns:a16="http://schemas.microsoft.com/office/drawing/2014/main" id="{3D551140-1F94-EA40-B6D5-B836C86D7E85}"/>
              </a:ext>
            </a:extLst>
          </p:cNvPr>
          <p:cNvSpPr txBox="1"/>
          <p:nvPr userDrawn="1"/>
        </p:nvSpPr>
        <p:spPr>
          <a:xfrm>
            <a:off x="3881239" y="6506063"/>
            <a:ext cx="4511147"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all" spc="267" baseline="0">
                <a:solidFill>
                  <a:schemeClr val="bg1">
                    <a:lumMod val="85000"/>
                  </a:schemeClr>
                </a:solidFill>
                <a:latin typeface="Kobern" pitchFamily="2" charset="77"/>
                <a:ea typeface="Cambria Math" panose="02040503050406030204" pitchFamily="18" charset="0"/>
              </a:rPr>
              <a:t>Strictly Privileged &amp; Confidential </a:t>
            </a:r>
          </a:p>
        </p:txBody>
      </p:sp>
      <p:sp>
        <p:nvSpPr>
          <p:cNvPr id="9" name="TextBox 8">
            <a:extLst>
              <a:ext uri="{FF2B5EF4-FFF2-40B4-BE49-F238E27FC236}">
                <a16:creationId xmlns:a16="http://schemas.microsoft.com/office/drawing/2014/main" id="{2B013322-B495-BA42-B77F-F827E2548983}"/>
              </a:ext>
            </a:extLst>
          </p:cNvPr>
          <p:cNvSpPr txBox="1"/>
          <p:nvPr userDrawn="1"/>
        </p:nvSpPr>
        <p:spPr>
          <a:xfrm>
            <a:off x="25301" y="6506063"/>
            <a:ext cx="3190379" cy="2565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bg1">
                    <a:lumMod val="85000"/>
                  </a:schemeClr>
                </a:solidFill>
                <a:latin typeface="Kobern" pitchFamily="2" charset="77"/>
                <a:ea typeface="Cambria Math" panose="02040503050406030204" pitchFamily="18" charset="0"/>
              </a:rPr>
              <a:t>© 2020 | Lakshmikumaran &amp; Sridharan</a:t>
            </a:r>
          </a:p>
        </p:txBody>
      </p:sp>
      <p:sp>
        <p:nvSpPr>
          <p:cNvPr id="10" name="TextBox 9">
            <a:extLst>
              <a:ext uri="{FF2B5EF4-FFF2-40B4-BE49-F238E27FC236}">
                <a16:creationId xmlns:a16="http://schemas.microsoft.com/office/drawing/2014/main" id="{E4FA1DBB-C130-4743-83C2-1246D6010FCC}"/>
              </a:ext>
            </a:extLst>
          </p:cNvPr>
          <p:cNvSpPr txBox="1"/>
          <p:nvPr userDrawn="1"/>
        </p:nvSpPr>
        <p:spPr>
          <a:xfrm>
            <a:off x="9689207" y="6506063"/>
            <a:ext cx="2496277"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bg1">
                    <a:lumMod val="85000"/>
                  </a:schemeClr>
                </a:solidFill>
                <a:latin typeface="Kobern" pitchFamily="2" charset="77"/>
                <a:ea typeface="Cambria Math" panose="02040503050406030204" pitchFamily="18" charset="0"/>
              </a:rPr>
              <a:t>|  </a:t>
            </a:r>
            <a:fld id="{C3E422BB-8672-794B-8219-0F273464E628}" type="slidenum">
              <a:rPr lang="en-US" sz="1067" b="0" i="0" cap="none" spc="133" baseline="0" smtClean="0">
                <a:solidFill>
                  <a:schemeClr val="bg1">
                    <a:lumMod val="85000"/>
                  </a:schemeClr>
                </a:solidFill>
                <a:latin typeface="Kobern" pitchFamily="2" charset="77"/>
                <a:ea typeface="Cambria Math" panose="02040503050406030204" pitchFamily="18" charset="0"/>
              </a:rPr>
              <a:pPr marL="0" marR="0" lvl="0" indent="0" algn="r" defTabSz="1219170" rtl="0" eaLnBrk="1" fontAlgn="auto" latinLnBrk="0" hangingPunct="1">
                <a:lnSpc>
                  <a:spcPct val="100000"/>
                </a:lnSpc>
                <a:spcBef>
                  <a:spcPts val="0"/>
                </a:spcBef>
                <a:spcAft>
                  <a:spcPts val="0"/>
                </a:spcAft>
                <a:buClrTx/>
                <a:buSzTx/>
                <a:buFontTx/>
                <a:buNone/>
                <a:tabLst/>
                <a:defRPr/>
              </a:pPr>
              <a:t>‹#›</a:t>
            </a:fld>
            <a:endParaRPr lang="en-US" sz="1067" b="0" i="0" cap="none" spc="133" baseline="0">
              <a:solidFill>
                <a:schemeClr val="bg1">
                  <a:lumMod val="85000"/>
                </a:schemeClr>
              </a:solidFill>
              <a:latin typeface="Kobern" pitchFamily="2" charset="77"/>
              <a:ea typeface="Cambria Math" panose="02040503050406030204" pitchFamily="18" charset="0"/>
            </a:endParaRPr>
          </a:p>
        </p:txBody>
      </p:sp>
    </p:spTree>
    <p:extLst>
      <p:ext uri="{BB962C8B-B14F-4D97-AF65-F5344CB8AC3E}">
        <p14:creationId xmlns:p14="http://schemas.microsoft.com/office/powerpoint/2010/main" val="35622470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7_Basic">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94B444F6-01A5-3E44-AD7B-8C086049E7AF}"/>
              </a:ext>
            </a:extLst>
          </p:cNvPr>
          <p:cNvSpPr>
            <a:spLocks noGrp="1"/>
          </p:cNvSpPr>
          <p:nvPr>
            <p:ph type="body" sz="quarter" idx="12" hasCustomPrompt="1"/>
          </p:nvPr>
        </p:nvSpPr>
        <p:spPr>
          <a:xfrm>
            <a:off x="1103446" y="2468894"/>
            <a:ext cx="10182721" cy="768085"/>
          </a:xfrm>
          <a:prstGeom prst="rect">
            <a:avLst/>
          </a:prstGeom>
        </p:spPr>
        <p:txBody>
          <a:bodyPr anchor="b"/>
          <a:lstStyle>
            <a:lvl1pPr marL="0" indent="0" algn="ctr" latinLnBrk="0">
              <a:spcBef>
                <a:spcPts val="0"/>
              </a:spcBef>
              <a:buNone/>
              <a:defRPr sz="3733" b="0" i="0" baseline="0">
                <a:solidFill>
                  <a:schemeClr val="bg1"/>
                </a:solidFill>
                <a:latin typeface="Kobern" pitchFamily="2" charset="77"/>
                <a:cs typeface="Arial" pitchFamily="34" charset="0"/>
              </a:defRPr>
            </a:lvl1pPr>
          </a:lstStyle>
          <a:p>
            <a:pPr lvl="0"/>
            <a:r>
              <a:rPr lang="en-US" altLang="ko-KR"/>
              <a:t>Title</a:t>
            </a:r>
          </a:p>
        </p:txBody>
      </p:sp>
      <p:sp>
        <p:nvSpPr>
          <p:cNvPr id="5" name="Text Placeholder 9">
            <a:extLst>
              <a:ext uri="{FF2B5EF4-FFF2-40B4-BE49-F238E27FC236}">
                <a16:creationId xmlns:a16="http://schemas.microsoft.com/office/drawing/2014/main" id="{6D47B85F-4DA0-2C48-920E-9A657A16B566}"/>
              </a:ext>
            </a:extLst>
          </p:cNvPr>
          <p:cNvSpPr>
            <a:spLocks noGrp="1"/>
          </p:cNvSpPr>
          <p:nvPr>
            <p:ph type="body" sz="quarter" idx="10" hasCustomPrompt="1"/>
          </p:nvPr>
        </p:nvSpPr>
        <p:spPr>
          <a:xfrm>
            <a:off x="1103445" y="3433093"/>
            <a:ext cx="10182721" cy="475961"/>
          </a:xfrm>
          <a:prstGeom prst="rect">
            <a:avLst/>
          </a:prstGeom>
        </p:spPr>
        <p:txBody>
          <a:bodyPr anchor="t"/>
          <a:lstStyle>
            <a:lvl1pPr marL="0" indent="0" algn="ctr" latinLnBrk="0">
              <a:spcBef>
                <a:spcPts val="0"/>
              </a:spcBef>
              <a:buNone/>
              <a:defRPr sz="2400" b="0" i="0" baseline="0">
                <a:solidFill>
                  <a:srgbClr val="F3723D"/>
                </a:solidFill>
                <a:latin typeface="Kobern" pitchFamily="2" charset="77"/>
                <a:cs typeface="Arial" pitchFamily="34" charset="0"/>
              </a:defRPr>
            </a:lvl1pPr>
          </a:lstStyle>
          <a:p>
            <a:pPr lvl="0"/>
            <a:r>
              <a:rPr lang="en-US" altLang="ko-KR"/>
              <a:t>Sub head</a:t>
            </a:r>
          </a:p>
        </p:txBody>
      </p:sp>
      <p:cxnSp>
        <p:nvCxnSpPr>
          <p:cNvPr id="6" name="Straight Connector 5">
            <a:extLst>
              <a:ext uri="{FF2B5EF4-FFF2-40B4-BE49-F238E27FC236}">
                <a16:creationId xmlns:a16="http://schemas.microsoft.com/office/drawing/2014/main" id="{B79682D4-FA43-B048-A15D-133B5286EE8F}"/>
              </a:ext>
            </a:extLst>
          </p:cNvPr>
          <p:cNvCxnSpPr>
            <a:cxnSpLocks/>
          </p:cNvCxnSpPr>
          <p:nvPr userDrawn="1"/>
        </p:nvCxnSpPr>
        <p:spPr>
          <a:xfrm>
            <a:off x="1103446" y="3332989"/>
            <a:ext cx="10182721"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3D551140-1F94-EA40-B6D5-B836C86D7E85}"/>
              </a:ext>
            </a:extLst>
          </p:cNvPr>
          <p:cNvSpPr txBox="1"/>
          <p:nvPr userDrawn="1"/>
        </p:nvSpPr>
        <p:spPr>
          <a:xfrm>
            <a:off x="3881239" y="6506063"/>
            <a:ext cx="4511147"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all" spc="267" baseline="0">
                <a:solidFill>
                  <a:schemeClr val="bg1">
                    <a:lumMod val="85000"/>
                  </a:schemeClr>
                </a:solidFill>
                <a:latin typeface="Kobern" pitchFamily="2" charset="77"/>
                <a:ea typeface="Cambria Math" panose="02040503050406030204" pitchFamily="18" charset="0"/>
              </a:rPr>
              <a:t>Strictly Privileged &amp; Confidential </a:t>
            </a:r>
          </a:p>
        </p:txBody>
      </p:sp>
      <p:sp>
        <p:nvSpPr>
          <p:cNvPr id="9" name="TextBox 8">
            <a:extLst>
              <a:ext uri="{FF2B5EF4-FFF2-40B4-BE49-F238E27FC236}">
                <a16:creationId xmlns:a16="http://schemas.microsoft.com/office/drawing/2014/main" id="{2B013322-B495-BA42-B77F-F827E2548983}"/>
              </a:ext>
            </a:extLst>
          </p:cNvPr>
          <p:cNvSpPr txBox="1"/>
          <p:nvPr userDrawn="1"/>
        </p:nvSpPr>
        <p:spPr>
          <a:xfrm>
            <a:off x="25301" y="6506063"/>
            <a:ext cx="3190379" cy="2565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bg1">
                    <a:lumMod val="85000"/>
                  </a:schemeClr>
                </a:solidFill>
                <a:latin typeface="Kobern" pitchFamily="2" charset="77"/>
                <a:ea typeface="Cambria Math" panose="02040503050406030204" pitchFamily="18" charset="0"/>
              </a:rPr>
              <a:t>© 2020 | Lakshmikumaran &amp; Sridharan</a:t>
            </a:r>
          </a:p>
        </p:txBody>
      </p:sp>
      <p:sp>
        <p:nvSpPr>
          <p:cNvPr id="10" name="TextBox 9">
            <a:extLst>
              <a:ext uri="{FF2B5EF4-FFF2-40B4-BE49-F238E27FC236}">
                <a16:creationId xmlns:a16="http://schemas.microsoft.com/office/drawing/2014/main" id="{E4FA1DBB-C130-4743-83C2-1246D6010FCC}"/>
              </a:ext>
            </a:extLst>
          </p:cNvPr>
          <p:cNvSpPr txBox="1"/>
          <p:nvPr userDrawn="1"/>
        </p:nvSpPr>
        <p:spPr>
          <a:xfrm>
            <a:off x="9689207" y="6506063"/>
            <a:ext cx="2496277"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bg1">
                    <a:lumMod val="85000"/>
                  </a:schemeClr>
                </a:solidFill>
                <a:latin typeface="Kobern" pitchFamily="2" charset="77"/>
                <a:ea typeface="Cambria Math" panose="02040503050406030204" pitchFamily="18" charset="0"/>
              </a:rPr>
              <a:t>|  </a:t>
            </a:r>
            <a:fld id="{C3E422BB-8672-794B-8219-0F273464E628}" type="slidenum">
              <a:rPr lang="en-US" sz="1067" b="0" i="0" cap="none" spc="133" baseline="0" smtClean="0">
                <a:solidFill>
                  <a:schemeClr val="bg1">
                    <a:lumMod val="85000"/>
                  </a:schemeClr>
                </a:solidFill>
                <a:latin typeface="Kobern" pitchFamily="2" charset="77"/>
                <a:ea typeface="Cambria Math" panose="02040503050406030204" pitchFamily="18" charset="0"/>
              </a:rPr>
              <a:pPr marL="0" marR="0" lvl="0" indent="0" algn="r" defTabSz="1219170" rtl="0" eaLnBrk="1" fontAlgn="auto" latinLnBrk="0" hangingPunct="1">
                <a:lnSpc>
                  <a:spcPct val="100000"/>
                </a:lnSpc>
                <a:spcBef>
                  <a:spcPts val="0"/>
                </a:spcBef>
                <a:spcAft>
                  <a:spcPts val="0"/>
                </a:spcAft>
                <a:buClrTx/>
                <a:buSzTx/>
                <a:buFontTx/>
                <a:buNone/>
                <a:tabLst/>
                <a:defRPr/>
              </a:pPr>
              <a:t>‹#›</a:t>
            </a:fld>
            <a:endParaRPr lang="en-US" sz="1067" b="0" i="0" cap="none" spc="133" baseline="0">
              <a:solidFill>
                <a:schemeClr val="bg1">
                  <a:lumMod val="85000"/>
                </a:schemeClr>
              </a:solidFill>
              <a:latin typeface="Kobern" pitchFamily="2" charset="77"/>
              <a:ea typeface="Cambria Math" panose="02040503050406030204" pitchFamily="18" charset="0"/>
            </a:endParaRPr>
          </a:p>
        </p:txBody>
      </p:sp>
    </p:spTree>
    <p:extLst>
      <p:ext uri="{BB962C8B-B14F-4D97-AF65-F5344CB8AC3E}">
        <p14:creationId xmlns:p14="http://schemas.microsoft.com/office/powerpoint/2010/main" val="26776298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Last Slide">
    <p:spTree>
      <p:nvGrpSpPr>
        <p:cNvPr id="1" name=""/>
        <p:cNvGrpSpPr/>
        <p:nvPr/>
      </p:nvGrpSpPr>
      <p:grpSpPr>
        <a:xfrm>
          <a:off x="0" y="0"/>
          <a:ext cx="0" cy="0"/>
          <a:chOff x="0" y="0"/>
          <a:chExt cx="0" cy="0"/>
        </a:xfrm>
      </p:grpSpPr>
      <p:sp>
        <p:nvSpPr>
          <p:cNvPr id="28" name="Picture Placeholder 2">
            <a:extLst>
              <a:ext uri="{FF2B5EF4-FFF2-40B4-BE49-F238E27FC236}">
                <a16:creationId xmlns:a16="http://schemas.microsoft.com/office/drawing/2014/main" id="{A3F19F9A-8BC9-8641-941F-DBBABF294A8B}"/>
              </a:ext>
            </a:extLst>
          </p:cNvPr>
          <p:cNvSpPr>
            <a:spLocks noGrp="1"/>
          </p:cNvSpPr>
          <p:nvPr>
            <p:ph type="pic" idx="12" hasCustomPrompt="1"/>
          </p:nvPr>
        </p:nvSpPr>
        <p:spPr>
          <a:xfrm>
            <a:off x="0" y="0"/>
            <a:ext cx="6096000" cy="4320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a:t>Your Picture Here</a:t>
            </a:r>
            <a:endParaRPr lang="ko-KR" altLang="en-US"/>
          </a:p>
        </p:txBody>
      </p:sp>
      <p:sp>
        <p:nvSpPr>
          <p:cNvPr id="7" name="Text Placeholder 9">
            <a:extLst>
              <a:ext uri="{FF2B5EF4-FFF2-40B4-BE49-F238E27FC236}">
                <a16:creationId xmlns:a16="http://schemas.microsoft.com/office/drawing/2014/main" id="{5F08EDF1-1B71-42C5-BEEE-65CE3EAA1006}"/>
              </a:ext>
            </a:extLst>
          </p:cNvPr>
          <p:cNvSpPr>
            <a:spLocks noGrp="1"/>
          </p:cNvSpPr>
          <p:nvPr>
            <p:ph type="body" sz="quarter" idx="13" hasCustomPrompt="1"/>
          </p:nvPr>
        </p:nvSpPr>
        <p:spPr>
          <a:xfrm>
            <a:off x="6388565" y="501651"/>
            <a:ext cx="5180043" cy="438565"/>
          </a:xfrm>
          <a:prstGeom prst="rect">
            <a:avLst/>
          </a:prstGeom>
        </p:spPr>
        <p:txBody>
          <a:bodyPr anchor="t"/>
          <a:lstStyle>
            <a:lvl1pPr marL="0" indent="0" algn="l">
              <a:buNone/>
              <a:defRPr sz="1867" b="1" i="0" baseline="0">
                <a:solidFill>
                  <a:srgbClr val="19317D"/>
                </a:solidFill>
                <a:latin typeface="Kobern DemiBold" pitchFamily="2" charset="77"/>
                <a:cs typeface="Arial" pitchFamily="34" charset="0"/>
              </a:defRPr>
            </a:lvl1pPr>
          </a:lstStyle>
          <a:p>
            <a:pPr lvl="0"/>
            <a:r>
              <a:rPr lang="en-US" altLang="ko-KR" err="1"/>
              <a:t>www.lakshmisri.com</a:t>
            </a:r>
            <a:endParaRPr lang="en-US" altLang="ko-KR"/>
          </a:p>
        </p:txBody>
      </p:sp>
      <p:sp>
        <p:nvSpPr>
          <p:cNvPr id="9" name="Text Placeholder 9">
            <a:extLst>
              <a:ext uri="{FF2B5EF4-FFF2-40B4-BE49-F238E27FC236}">
                <a16:creationId xmlns:a16="http://schemas.microsoft.com/office/drawing/2014/main" id="{FCF7F25C-D4F5-EE4D-B6D4-773D8A55FAF2}"/>
              </a:ext>
            </a:extLst>
          </p:cNvPr>
          <p:cNvSpPr>
            <a:spLocks noGrp="1"/>
          </p:cNvSpPr>
          <p:nvPr>
            <p:ph type="body" sz="quarter" idx="14" hasCustomPrompt="1"/>
          </p:nvPr>
        </p:nvSpPr>
        <p:spPr>
          <a:xfrm>
            <a:off x="6388565" y="1045589"/>
            <a:ext cx="5180043" cy="554528"/>
          </a:xfrm>
          <a:prstGeom prst="rect">
            <a:avLst/>
          </a:prstGeom>
        </p:spPr>
        <p:txBody>
          <a:bodyPr anchor="t"/>
          <a:lstStyle>
            <a:lvl1pPr marL="0" indent="0" algn="l">
              <a:buNone/>
              <a:defRPr sz="1467" b="0" i="0" baseline="0">
                <a:solidFill>
                  <a:schemeClr val="tx1">
                    <a:lumMod val="65000"/>
                    <a:lumOff val="35000"/>
                  </a:schemeClr>
                </a:solidFill>
                <a:latin typeface="Kobern Light" pitchFamily="2" charset="77"/>
                <a:cs typeface="Arial" pitchFamily="34" charset="0"/>
              </a:defRPr>
            </a:lvl1pPr>
          </a:lstStyle>
          <a:p>
            <a:pPr lvl="0"/>
            <a:r>
              <a:rPr lang="en-US" altLang="ko-KR"/>
              <a:t>Committed to International Standards in Quality and Information Security</a:t>
            </a:r>
          </a:p>
        </p:txBody>
      </p:sp>
      <p:cxnSp>
        <p:nvCxnSpPr>
          <p:cNvPr id="15" name="Straight Connector 14">
            <a:extLst>
              <a:ext uri="{FF2B5EF4-FFF2-40B4-BE49-F238E27FC236}">
                <a16:creationId xmlns:a16="http://schemas.microsoft.com/office/drawing/2014/main" id="{EB45A199-C3C7-FB48-8356-C4404AB476C4}"/>
              </a:ext>
            </a:extLst>
          </p:cNvPr>
          <p:cNvCxnSpPr>
            <a:cxnSpLocks/>
          </p:cNvCxnSpPr>
          <p:nvPr userDrawn="1"/>
        </p:nvCxnSpPr>
        <p:spPr>
          <a:xfrm>
            <a:off x="6385386" y="460175"/>
            <a:ext cx="5182188"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90C51AC2-6A52-B14C-BA0F-C2F86DFBB68A}"/>
              </a:ext>
            </a:extLst>
          </p:cNvPr>
          <p:cNvCxnSpPr>
            <a:cxnSpLocks/>
          </p:cNvCxnSpPr>
          <p:nvPr userDrawn="1"/>
        </p:nvCxnSpPr>
        <p:spPr>
          <a:xfrm>
            <a:off x="6385386" y="940228"/>
            <a:ext cx="5182188"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3" name="Text Placeholder 9">
            <a:extLst>
              <a:ext uri="{FF2B5EF4-FFF2-40B4-BE49-F238E27FC236}">
                <a16:creationId xmlns:a16="http://schemas.microsoft.com/office/drawing/2014/main" id="{81E75B99-4BAC-B44A-813B-E2C1708DDC4F}"/>
              </a:ext>
            </a:extLst>
          </p:cNvPr>
          <p:cNvSpPr>
            <a:spLocks noGrp="1"/>
          </p:cNvSpPr>
          <p:nvPr>
            <p:ph type="body" sz="quarter" idx="15" hasCustomPrompt="1"/>
          </p:nvPr>
        </p:nvSpPr>
        <p:spPr>
          <a:xfrm>
            <a:off x="6387531" y="3429001"/>
            <a:ext cx="5180043" cy="299353"/>
          </a:xfrm>
          <a:prstGeom prst="rect">
            <a:avLst/>
          </a:prstGeom>
        </p:spPr>
        <p:txBody>
          <a:bodyPr anchor="t"/>
          <a:lstStyle>
            <a:lvl1pPr marL="0" indent="0" algn="l">
              <a:buNone/>
              <a:defRPr sz="1333" b="0" i="0" cap="all" baseline="0">
                <a:solidFill>
                  <a:schemeClr val="tx1">
                    <a:lumMod val="65000"/>
                    <a:lumOff val="35000"/>
                  </a:schemeClr>
                </a:solidFill>
                <a:latin typeface="Kobern DemiBold" pitchFamily="2" charset="77"/>
                <a:cs typeface="Arial" pitchFamily="34" charset="0"/>
              </a:defRPr>
            </a:lvl1pPr>
          </a:lstStyle>
          <a:p>
            <a:pPr lvl="0"/>
            <a:r>
              <a:rPr lang="en-US" altLang="ko-KR"/>
              <a:t>Add contact PERSON email ID:</a:t>
            </a:r>
          </a:p>
        </p:txBody>
      </p:sp>
      <p:cxnSp>
        <p:nvCxnSpPr>
          <p:cNvPr id="14" name="Straight Connector 13">
            <a:extLst>
              <a:ext uri="{FF2B5EF4-FFF2-40B4-BE49-F238E27FC236}">
                <a16:creationId xmlns:a16="http://schemas.microsoft.com/office/drawing/2014/main" id="{0FF0D03B-23C4-B248-84B0-B3FD50CDB99C}"/>
              </a:ext>
            </a:extLst>
          </p:cNvPr>
          <p:cNvCxnSpPr>
            <a:cxnSpLocks/>
          </p:cNvCxnSpPr>
          <p:nvPr userDrawn="1"/>
        </p:nvCxnSpPr>
        <p:spPr>
          <a:xfrm>
            <a:off x="6385386" y="4313767"/>
            <a:ext cx="5182188"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BC092407-0FE0-C24C-9AB3-6E059A5B17E6}"/>
              </a:ext>
            </a:extLst>
          </p:cNvPr>
          <p:cNvCxnSpPr>
            <a:cxnSpLocks/>
          </p:cNvCxnSpPr>
          <p:nvPr userDrawn="1"/>
        </p:nvCxnSpPr>
        <p:spPr>
          <a:xfrm>
            <a:off x="6385386" y="3332989"/>
            <a:ext cx="5182188"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9" name="Text Placeholder 9">
            <a:extLst>
              <a:ext uri="{FF2B5EF4-FFF2-40B4-BE49-F238E27FC236}">
                <a16:creationId xmlns:a16="http://schemas.microsoft.com/office/drawing/2014/main" id="{94320AFC-4410-EF4E-9ABB-D5A4DB22C1F4}"/>
              </a:ext>
            </a:extLst>
          </p:cNvPr>
          <p:cNvSpPr>
            <a:spLocks noGrp="1"/>
          </p:cNvSpPr>
          <p:nvPr>
            <p:ph type="body" sz="quarter" idx="16" hasCustomPrompt="1"/>
          </p:nvPr>
        </p:nvSpPr>
        <p:spPr>
          <a:xfrm>
            <a:off x="6387531" y="3795742"/>
            <a:ext cx="5180043" cy="450636"/>
          </a:xfrm>
          <a:prstGeom prst="rect">
            <a:avLst/>
          </a:prstGeom>
        </p:spPr>
        <p:txBody>
          <a:bodyPr anchor="t"/>
          <a:lstStyle>
            <a:lvl1pPr marL="0" indent="0" algn="l">
              <a:buNone/>
              <a:defRPr sz="1867" b="0" i="0" baseline="0">
                <a:solidFill>
                  <a:srgbClr val="F3723D"/>
                </a:solidFill>
                <a:latin typeface="Kobern Light" pitchFamily="2" charset="77"/>
                <a:cs typeface="Arial" pitchFamily="34" charset="0"/>
              </a:defRPr>
            </a:lvl1pPr>
          </a:lstStyle>
          <a:p>
            <a:pPr lvl="0"/>
            <a:r>
              <a:rPr lang="en-US" altLang="ko-KR" err="1"/>
              <a:t>youremaiID@lakshmisri.com</a:t>
            </a:r>
            <a:endParaRPr lang="en-US" altLang="ko-KR"/>
          </a:p>
        </p:txBody>
      </p:sp>
      <p:cxnSp>
        <p:nvCxnSpPr>
          <p:cNvPr id="20" name="Straight Connector 19">
            <a:extLst>
              <a:ext uri="{FF2B5EF4-FFF2-40B4-BE49-F238E27FC236}">
                <a16:creationId xmlns:a16="http://schemas.microsoft.com/office/drawing/2014/main" id="{0154FF08-1BF9-244D-A2B6-D155DBA1E3FB}"/>
              </a:ext>
            </a:extLst>
          </p:cNvPr>
          <p:cNvCxnSpPr>
            <a:cxnSpLocks/>
          </p:cNvCxnSpPr>
          <p:nvPr userDrawn="1"/>
        </p:nvCxnSpPr>
        <p:spPr>
          <a:xfrm>
            <a:off x="6385386" y="1710652"/>
            <a:ext cx="5182188"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72A0FD5D-5FED-E54C-8038-89AFE6BAB80D}"/>
              </a:ext>
            </a:extLst>
          </p:cNvPr>
          <p:cNvSpPr txBox="1"/>
          <p:nvPr userDrawn="1"/>
        </p:nvSpPr>
        <p:spPr>
          <a:xfrm>
            <a:off x="406076" y="6090973"/>
            <a:ext cx="3361728" cy="379656"/>
          </a:xfrm>
          <a:prstGeom prst="rect">
            <a:avLst/>
          </a:prstGeom>
          <a:noFill/>
        </p:spPr>
        <p:txBody>
          <a:bodyPr wrap="square" rtlCol="0">
            <a:spAutoFit/>
          </a:bodyPr>
          <a:lstStyle/>
          <a:p>
            <a:pPr algn="l"/>
            <a:r>
              <a:rPr lang="en-US" sz="1867" b="0" i="0" spc="133" baseline="0">
                <a:solidFill>
                  <a:schemeClr val="tx1">
                    <a:lumMod val="50000"/>
                    <a:lumOff val="50000"/>
                  </a:schemeClr>
                </a:solidFill>
                <a:latin typeface="Kobern Light" pitchFamily="2" charset="77"/>
              </a:rPr>
              <a:t>exceeding expectations</a:t>
            </a:r>
          </a:p>
        </p:txBody>
      </p:sp>
      <p:sp>
        <p:nvSpPr>
          <p:cNvPr id="25" name="TextBox 24">
            <a:extLst>
              <a:ext uri="{FF2B5EF4-FFF2-40B4-BE49-F238E27FC236}">
                <a16:creationId xmlns:a16="http://schemas.microsoft.com/office/drawing/2014/main" id="{F337FE96-D516-1848-97E8-ADAA6C193995}"/>
              </a:ext>
            </a:extLst>
          </p:cNvPr>
          <p:cNvSpPr txBox="1"/>
          <p:nvPr userDrawn="1"/>
        </p:nvSpPr>
        <p:spPr>
          <a:xfrm>
            <a:off x="406076" y="6406105"/>
            <a:ext cx="1633536" cy="256545"/>
          </a:xfrm>
          <a:prstGeom prst="rect">
            <a:avLst/>
          </a:prstGeom>
          <a:noFill/>
        </p:spPr>
        <p:txBody>
          <a:bodyPr wrap="square" rtlCol="0">
            <a:spAutoFit/>
          </a:bodyPr>
          <a:lstStyle/>
          <a:p>
            <a:pPr algn="l"/>
            <a:r>
              <a:rPr lang="en-US" sz="1067" b="0" i="0" spc="267" baseline="0">
                <a:solidFill>
                  <a:schemeClr val="tx1">
                    <a:lumMod val="50000"/>
                    <a:lumOff val="50000"/>
                  </a:schemeClr>
                </a:solidFill>
                <a:latin typeface="Kobern Light" pitchFamily="2" charset="77"/>
              </a:rPr>
              <a:t>SINCE 1985</a:t>
            </a:r>
          </a:p>
        </p:txBody>
      </p:sp>
      <p:sp>
        <p:nvSpPr>
          <p:cNvPr id="26" name="TextBox 25">
            <a:extLst>
              <a:ext uri="{FF2B5EF4-FFF2-40B4-BE49-F238E27FC236}">
                <a16:creationId xmlns:a16="http://schemas.microsoft.com/office/drawing/2014/main" id="{8E5A7E8F-E0FE-A342-9F3B-21FE012D9744}"/>
              </a:ext>
            </a:extLst>
          </p:cNvPr>
          <p:cNvSpPr txBox="1"/>
          <p:nvPr userDrawn="1"/>
        </p:nvSpPr>
        <p:spPr>
          <a:xfrm>
            <a:off x="9742288" y="6121813"/>
            <a:ext cx="2305779" cy="666786"/>
          </a:xfrm>
          <a:prstGeom prst="rect">
            <a:avLst/>
          </a:prstGeom>
          <a:noFill/>
        </p:spPr>
        <p:txBody>
          <a:bodyPr wrap="square" rtlCol="0" anchor="b">
            <a:spAutoFit/>
          </a:bodyPr>
          <a:lstStyle/>
          <a:p>
            <a:pPr algn="r"/>
            <a:r>
              <a:rPr lang="en-US" sz="3733">
                <a:solidFill>
                  <a:srgbClr val="F3723D"/>
                </a:solidFill>
                <a:latin typeface="Kobern" pitchFamily="2" charset="77"/>
              </a:rPr>
              <a:t>all Law.</a:t>
            </a:r>
          </a:p>
        </p:txBody>
      </p:sp>
      <p:pic>
        <p:nvPicPr>
          <p:cNvPr id="27" name="Picture 26" descr="A picture containing drawing&#10;&#10;Description automatically generated">
            <a:extLst>
              <a:ext uri="{FF2B5EF4-FFF2-40B4-BE49-F238E27FC236}">
                <a16:creationId xmlns:a16="http://schemas.microsoft.com/office/drawing/2014/main" id="{CB8EB021-90FE-EB4C-B0C6-CE9DEC476B7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8474" t="33201" r="18500" b="33200"/>
          <a:stretch/>
        </p:blipFill>
        <p:spPr>
          <a:xfrm>
            <a:off x="458294" y="4965171"/>
            <a:ext cx="3045420" cy="1014731"/>
          </a:xfrm>
          <a:prstGeom prst="rect">
            <a:avLst/>
          </a:prstGeom>
        </p:spPr>
      </p:pic>
    </p:spTree>
    <p:extLst>
      <p:ext uri="{BB962C8B-B14F-4D97-AF65-F5344CB8AC3E}">
        <p14:creationId xmlns:p14="http://schemas.microsoft.com/office/powerpoint/2010/main" val="25897092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4216" userDrawn="1">
          <p15:clr>
            <a:srgbClr val="FBAE40"/>
          </p15:clr>
        </p15:guide>
        <p15:guide id="4" orient="horz" pos="104" userDrawn="1">
          <p15:clr>
            <a:srgbClr val="FBAE40"/>
          </p15:clr>
        </p15:guide>
        <p15:guide id="5" pos="91" userDrawn="1">
          <p15:clr>
            <a:srgbClr val="FBAE40"/>
          </p15:clr>
        </p15:guide>
        <p15:guide id="6" pos="7589" userDrawn="1">
          <p15:clr>
            <a:srgbClr val="FBAE40"/>
          </p15:clr>
        </p15:guide>
        <p15:guide id="7" pos="332" userDrawn="1">
          <p15:clr>
            <a:srgbClr val="FBAE40"/>
          </p15:clr>
        </p15:guide>
        <p15:guide id="8" orient="horz" pos="4156" userDrawn="1">
          <p15:clr>
            <a:srgbClr val="FBAE40"/>
          </p15:clr>
        </p15:guide>
        <p15:guide id="9" pos="7529"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Last Slide">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5F08EDF1-1B71-42C5-BEEE-65CE3EAA1006}"/>
              </a:ext>
            </a:extLst>
          </p:cNvPr>
          <p:cNvSpPr>
            <a:spLocks noGrp="1"/>
          </p:cNvSpPr>
          <p:nvPr>
            <p:ph type="body" sz="quarter" idx="13" hasCustomPrompt="1"/>
          </p:nvPr>
        </p:nvSpPr>
        <p:spPr>
          <a:xfrm>
            <a:off x="6388565" y="501651"/>
            <a:ext cx="5180043" cy="438565"/>
          </a:xfrm>
          <a:prstGeom prst="rect">
            <a:avLst/>
          </a:prstGeom>
        </p:spPr>
        <p:txBody>
          <a:bodyPr anchor="t"/>
          <a:lstStyle>
            <a:lvl1pPr marL="0" indent="0" algn="l">
              <a:buNone/>
              <a:defRPr sz="1867" b="1" i="0" baseline="0">
                <a:solidFill>
                  <a:srgbClr val="19317D"/>
                </a:solidFill>
                <a:latin typeface="Kobern DemiBold" pitchFamily="2" charset="77"/>
                <a:cs typeface="Arial" pitchFamily="34" charset="0"/>
              </a:defRPr>
            </a:lvl1pPr>
          </a:lstStyle>
          <a:p>
            <a:pPr lvl="0"/>
            <a:r>
              <a:rPr lang="en-US" altLang="ko-KR" err="1"/>
              <a:t>www.lakshmisri.com</a:t>
            </a:r>
            <a:endParaRPr lang="en-US" altLang="ko-KR"/>
          </a:p>
        </p:txBody>
      </p:sp>
      <p:sp>
        <p:nvSpPr>
          <p:cNvPr id="9" name="Text Placeholder 9">
            <a:extLst>
              <a:ext uri="{FF2B5EF4-FFF2-40B4-BE49-F238E27FC236}">
                <a16:creationId xmlns:a16="http://schemas.microsoft.com/office/drawing/2014/main" id="{FCF7F25C-D4F5-EE4D-B6D4-773D8A55FAF2}"/>
              </a:ext>
            </a:extLst>
          </p:cNvPr>
          <p:cNvSpPr>
            <a:spLocks noGrp="1"/>
          </p:cNvSpPr>
          <p:nvPr>
            <p:ph type="body" sz="quarter" idx="14" hasCustomPrompt="1"/>
          </p:nvPr>
        </p:nvSpPr>
        <p:spPr>
          <a:xfrm>
            <a:off x="6388565" y="1045589"/>
            <a:ext cx="5180043" cy="554528"/>
          </a:xfrm>
          <a:prstGeom prst="rect">
            <a:avLst/>
          </a:prstGeom>
        </p:spPr>
        <p:txBody>
          <a:bodyPr anchor="t"/>
          <a:lstStyle>
            <a:lvl1pPr marL="0" indent="0" algn="l">
              <a:buNone/>
              <a:defRPr sz="1467" b="0" i="0" baseline="0">
                <a:solidFill>
                  <a:schemeClr val="tx1">
                    <a:lumMod val="65000"/>
                    <a:lumOff val="35000"/>
                  </a:schemeClr>
                </a:solidFill>
                <a:latin typeface="Kobern Light" pitchFamily="2" charset="77"/>
                <a:cs typeface="Arial" pitchFamily="34" charset="0"/>
              </a:defRPr>
            </a:lvl1pPr>
          </a:lstStyle>
          <a:p>
            <a:pPr lvl="0"/>
            <a:r>
              <a:rPr lang="en-US" altLang="ko-KR"/>
              <a:t>Committed to International Standards in Quality and Information Security</a:t>
            </a:r>
          </a:p>
        </p:txBody>
      </p:sp>
      <p:cxnSp>
        <p:nvCxnSpPr>
          <p:cNvPr id="15" name="Straight Connector 14">
            <a:extLst>
              <a:ext uri="{FF2B5EF4-FFF2-40B4-BE49-F238E27FC236}">
                <a16:creationId xmlns:a16="http://schemas.microsoft.com/office/drawing/2014/main" id="{EB45A199-C3C7-FB48-8356-C4404AB476C4}"/>
              </a:ext>
            </a:extLst>
          </p:cNvPr>
          <p:cNvCxnSpPr>
            <a:cxnSpLocks/>
          </p:cNvCxnSpPr>
          <p:nvPr userDrawn="1"/>
        </p:nvCxnSpPr>
        <p:spPr>
          <a:xfrm>
            <a:off x="6385386" y="460175"/>
            <a:ext cx="5182188"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90C51AC2-6A52-B14C-BA0F-C2F86DFBB68A}"/>
              </a:ext>
            </a:extLst>
          </p:cNvPr>
          <p:cNvCxnSpPr>
            <a:cxnSpLocks/>
          </p:cNvCxnSpPr>
          <p:nvPr userDrawn="1"/>
        </p:nvCxnSpPr>
        <p:spPr>
          <a:xfrm>
            <a:off x="6385386" y="940228"/>
            <a:ext cx="5182188"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3" name="Text Placeholder 9">
            <a:extLst>
              <a:ext uri="{FF2B5EF4-FFF2-40B4-BE49-F238E27FC236}">
                <a16:creationId xmlns:a16="http://schemas.microsoft.com/office/drawing/2014/main" id="{81E75B99-4BAC-B44A-813B-E2C1708DDC4F}"/>
              </a:ext>
            </a:extLst>
          </p:cNvPr>
          <p:cNvSpPr>
            <a:spLocks noGrp="1"/>
          </p:cNvSpPr>
          <p:nvPr>
            <p:ph type="body" sz="quarter" idx="15" hasCustomPrompt="1"/>
          </p:nvPr>
        </p:nvSpPr>
        <p:spPr>
          <a:xfrm>
            <a:off x="6387531" y="3429001"/>
            <a:ext cx="5180043" cy="768079"/>
          </a:xfrm>
          <a:prstGeom prst="rect">
            <a:avLst/>
          </a:prstGeom>
        </p:spPr>
        <p:txBody>
          <a:bodyPr anchor="ctr"/>
          <a:lstStyle>
            <a:lvl1pPr marL="0" indent="0" algn="l">
              <a:buNone/>
              <a:defRPr sz="3200" b="0" i="0" cap="none" baseline="0">
                <a:solidFill>
                  <a:schemeClr val="tx1">
                    <a:lumMod val="65000"/>
                    <a:lumOff val="35000"/>
                  </a:schemeClr>
                </a:solidFill>
                <a:latin typeface="Kobern" pitchFamily="2" charset="77"/>
                <a:cs typeface="Arial" pitchFamily="34" charset="0"/>
              </a:defRPr>
            </a:lvl1pPr>
          </a:lstStyle>
          <a:p>
            <a:pPr lvl="0"/>
            <a:r>
              <a:rPr lang="en-US" altLang="ko-KR"/>
              <a:t>Thank you!</a:t>
            </a:r>
          </a:p>
        </p:txBody>
      </p:sp>
      <p:cxnSp>
        <p:nvCxnSpPr>
          <p:cNvPr id="14" name="Straight Connector 13">
            <a:extLst>
              <a:ext uri="{FF2B5EF4-FFF2-40B4-BE49-F238E27FC236}">
                <a16:creationId xmlns:a16="http://schemas.microsoft.com/office/drawing/2014/main" id="{0FF0D03B-23C4-B248-84B0-B3FD50CDB99C}"/>
              </a:ext>
            </a:extLst>
          </p:cNvPr>
          <p:cNvCxnSpPr>
            <a:cxnSpLocks/>
          </p:cNvCxnSpPr>
          <p:nvPr userDrawn="1"/>
        </p:nvCxnSpPr>
        <p:spPr>
          <a:xfrm>
            <a:off x="6385386" y="4313767"/>
            <a:ext cx="5182188"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BC092407-0FE0-C24C-9AB3-6E059A5B17E6}"/>
              </a:ext>
            </a:extLst>
          </p:cNvPr>
          <p:cNvCxnSpPr>
            <a:cxnSpLocks/>
          </p:cNvCxnSpPr>
          <p:nvPr userDrawn="1"/>
        </p:nvCxnSpPr>
        <p:spPr>
          <a:xfrm>
            <a:off x="6385386" y="3332989"/>
            <a:ext cx="5182188"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0154FF08-1BF9-244D-A2B6-D155DBA1E3FB}"/>
              </a:ext>
            </a:extLst>
          </p:cNvPr>
          <p:cNvCxnSpPr>
            <a:cxnSpLocks/>
          </p:cNvCxnSpPr>
          <p:nvPr userDrawn="1"/>
        </p:nvCxnSpPr>
        <p:spPr>
          <a:xfrm>
            <a:off x="6385386" y="1710652"/>
            <a:ext cx="5182188"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BCF86F98-C7DA-9849-9142-4EB1518958F7}"/>
              </a:ext>
            </a:extLst>
          </p:cNvPr>
          <p:cNvSpPr txBox="1"/>
          <p:nvPr userDrawn="1"/>
        </p:nvSpPr>
        <p:spPr>
          <a:xfrm>
            <a:off x="406076" y="6090973"/>
            <a:ext cx="3361728" cy="379656"/>
          </a:xfrm>
          <a:prstGeom prst="rect">
            <a:avLst/>
          </a:prstGeom>
          <a:noFill/>
        </p:spPr>
        <p:txBody>
          <a:bodyPr wrap="square" rtlCol="0">
            <a:spAutoFit/>
          </a:bodyPr>
          <a:lstStyle/>
          <a:p>
            <a:pPr algn="l"/>
            <a:r>
              <a:rPr lang="en-US" sz="1867" b="0" i="0" spc="133" baseline="0">
                <a:solidFill>
                  <a:schemeClr val="tx1">
                    <a:lumMod val="50000"/>
                    <a:lumOff val="50000"/>
                  </a:schemeClr>
                </a:solidFill>
                <a:latin typeface="Kobern Light" pitchFamily="2" charset="77"/>
              </a:rPr>
              <a:t>exceeding expectations</a:t>
            </a:r>
          </a:p>
        </p:txBody>
      </p:sp>
      <p:sp>
        <p:nvSpPr>
          <p:cNvPr id="24" name="TextBox 23">
            <a:extLst>
              <a:ext uri="{FF2B5EF4-FFF2-40B4-BE49-F238E27FC236}">
                <a16:creationId xmlns:a16="http://schemas.microsoft.com/office/drawing/2014/main" id="{C86A6309-A74C-514B-BF3A-6B9C5EB26CD9}"/>
              </a:ext>
            </a:extLst>
          </p:cNvPr>
          <p:cNvSpPr txBox="1"/>
          <p:nvPr userDrawn="1"/>
        </p:nvSpPr>
        <p:spPr>
          <a:xfrm>
            <a:off x="406076" y="6406105"/>
            <a:ext cx="1633536" cy="256545"/>
          </a:xfrm>
          <a:prstGeom prst="rect">
            <a:avLst/>
          </a:prstGeom>
          <a:noFill/>
        </p:spPr>
        <p:txBody>
          <a:bodyPr wrap="square" rtlCol="0">
            <a:spAutoFit/>
          </a:bodyPr>
          <a:lstStyle/>
          <a:p>
            <a:pPr algn="l"/>
            <a:r>
              <a:rPr lang="en-US" sz="1067" b="0" i="0" spc="267" baseline="0">
                <a:solidFill>
                  <a:schemeClr val="tx1">
                    <a:lumMod val="50000"/>
                    <a:lumOff val="50000"/>
                  </a:schemeClr>
                </a:solidFill>
                <a:latin typeface="Kobern Light" pitchFamily="2" charset="77"/>
              </a:rPr>
              <a:t>SINCE 1985</a:t>
            </a:r>
          </a:p>
        </p:txBody>
      </p:sp>
      <p:sp>
        <p:nvSpPr>
          <p:cNvPr id="25" name="TextBox 24">
            <a:extLst>
              <a:ext uri="{FF2B5EF4-FFF2-40B4-BE49-F238E27FC236}">
                <a16:creationId xmlns:a16="http://schemas.microsoft.com/office/drawing/2014/main" id="{371A4034-66A8-804F-BA9F-A985EABB7165}"/>
              </a:ext>
            </a:extLst>
          </p:cNvPr>
          <p:cNvSpPr txBox="1"/>
          <p:nvPr userDrawn="1"/>
        </p:nvSpPr>
        <p:spPr>
          <a:xfrm>
            <a:off x="9742288" y="6121813"/>
            <a:ext cx="2305779" cy="666786"/>
          </a:xfrm>
          <a:prstGeom prst="rect">
            <a:avLst/>
          </a:prstGeom>
          <a:noFill/>
        </p:spPr>
        <p:txBody>
          <a:bodyPr wrap="square" rtlCol="0" anchor="b">
            <a:spAutoFit/>
          </a:bodyPr>
          <a:lstStyle/>
          <a:p>
            <a:pPr algn="r"/>
            <a:r>
              <a:rPr lang="en-US" sz="3733">
                <a:solidFill>
                  <a:srgbClr val="F3723D"/>
                </a:solidFill>
                <a:latin typeface="Kobern" pitchFamily="2" charset="77"/>
              </a:rPr>
              <a:t>all Law.</a:t>
            </a:r>
          </a:p>
        </p:txBody>
      </p:sp>
      <p:pic>
        <p:nvPicPr>
          <p:cNvPr id="27" name="Picture 26" descr="A picture containing drawing&#10;&#10;Description automatically generated">
            <a:extLst>
              <a:ext uri="{FF2B5EF4-FFF2-40B4-BE49-F238E27FC236}">
                <a16:creationId xmlns:a16="http://schemas.microsoft.com/office/drawing/2014/main" id="{211C2B39-EAFD-A84C-92F0-2CA0194A8E4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8474" t="33201" r="18500" b="33200"/>
          <a:stretch/>
        </p:blipFill>
        <p:spPr>
          <a:xfrm>
            <a:off x="458294" y="4965171"/>
            <a:ext cx="3045420" cy="1014731"/>
          </a:xfrm>
          <a:prstGeom prst="rect">
            <a:avLst/>
          </a:prstGeom>
        </p:spPr>
      </p:pic>
      <p:sp>
        <p:nvSpPr>
          <p:cNvPr id="28" name="Picture Placeholder 2">
            <a:extLst>
              <a:ext uri="{FF2B5EF4-FFF2-40B4-BE49-F238E27FC236}">
                <a16:creationId xmlns:a16="http://schemas.microsoft.com/office/drawing/2014/main" id="{6AAD4601-5F04-354C-9DA0-75BDEDF786B0}"/>
              </a:ext>
            </a:extLst>
          </p:cNvPr>
          <p:cNvSpPr>
            <a:spLocks noGrp="1"/>
          </p:cNvSpPr>
          <p:nvPr>
            <p:ph type="pic" idx="12" hasCustomPrompt="1"/>
          </p:nvPr>
        </p:nvSpPr>
        <p:spPr>
          <a:xfrm>
            <a:off x="0" y="0"/>
            <a:ext cx="6096000" cy="4320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a:t>Your Picture Here</a:t>
            </a:r>
            <a:endParaRPr lang="ko-KR" altLang="en-US"/>
          </a:p>
        </p:txBody>
      </p:sp>
    </p:spTree>
    <p:extLst>
      <p:ext uri="{BB962C8B-B14F-4D97-AF65-F5344CB8AC3E}">
        <p14:creationId xmlns:p14="http://schemas.microsoft.com/office/powerpoint/2010/main" val="42214859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4216" userDrawn="1">
          <p15:clr>
            <a:srgbClr val="FBAE40"/>
          </p15:clr>
        </p15:guide>
        <p15:guide id="4" orient="horz" pos="104" userDrawn="1">
          <p15:clr>
            <a:srgbClr val="FBAE40"/>
          </p15:clr>
        </p15:guide>
        <p15:guide id="5" pos="91" userDrawn="1">
          <p15:clr>
            <a:srgbClr val="FBAE40"/>
          </p15:clr>
        </p15:guide>
        <p15:guide id="6" pos="7589" userDrawn="1">
          <p15:clr>
            <a:srgbClr val="FBAE40"/>
          </p15:clr>
        </p15:guide>
        <p15:guide id="7" pos="332" userDrawn="1">
          <p15:clr>
            <a:srgbClr val="FBAE40"/>
          </p15:clr>
        </p15:guide>
        <p15:guide id="8" orient="horz" pos="4156" userDrawn="1">
          <p15:clr>
            <a:srgbClr val="FBAE40"/>
          </p15:clr>
        </p15:guide>
        <p15:guide id="9" pos="7529"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8_Basic">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08FAD7A-155F-5744-93EF-A48300408850}"/>
              </a:ext>
            </a:extLst>
          </p:cNvPr>
          <p:cNvSpPr txBox="1"/>
          <p:nvPr userDrawn="1"/>
        </p:nvSpPr>
        <p:spPr>
          <a:xfrm>
            <a:off x="3881239" y="6506063"/>
            <a:ext cx="4511147"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all" spc="267" baseline="0">
                <a:solidFill>
                  <a:schemeClr val="tx1">
                    <a:lumMod val="50000"/>
                    <a:lumOff val="50000"/>
                  </a:schemeClr>
                </a:solidFill>
                <a:latin typeface="Kobern" pitchFamily="2" charset="77"/>
                <a:ea typeface="Cambria Math" panose="02040503050406030204" pitchFamily="18" charset="0"/>
              </a:rPr>
              <a:t>Strictly Privileged &amp; Confidential </a:t>
            </a:r>
          </a:p>
        </p:txBody>
      </p:sp>
      <p:sp>
        <p:nvSpPr>
          <p:cNvPr id="10" name="TextBox 9">
            <a:extLst>
              <a:ext uri="{FF2B5EF4-FFF2-40B4-BE49-F238E27FC236}">
                <a16:creationId xmlns:a16="http://schemas.microsoft.com/office/drawing/2014/main" id="{0ADA6079-7432-B742-82E9-BCB4D26D3105}"/>
              </a:ext>
            </a:extLst>
          </p:cNvPr>
          <p:cNvSpPr txBox="1"/>
          <p:nvPr userDrawn="1"/>
        </p:nvSpPr>
        <p:spPr>
          <a:xfrm>
            <a:off x="25301" y="6506063"/>
            <a:ext cx="3190379" cy="2565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2020 | Lakshmikumaran &amp; Sridharan</a:t>
            </a:r>
          </a:p>
        </p:txBody>
      </p:sp>
      <p:sp>
        <p:nvSpPr>
          <p:cNvPr id="11" name="TextBox 10">
            <a:extLst>
              <a:ext uri="{FF2B5EF4-FFF2-40B4-BE49-F238E27FC236}">
                <a16:creationId xmlns:a16="http://schemas.microsoft.com/office/drawing/2014/main" id="{9E9216CB-9A5F-1A42-9442-426C1C3B1450}"/>
              </a:ext>
            </a:extLst>
          </p:cNvPr>
          <p:cNvSpPr txBox="1"/>
          <p:nvPr userDrawn="1"/>
        </p:nvSpPr>
        <p:spPr>
          <a:xfrm>
            <a:off x="9689207" y="6506063"/>
            <a:ext cx="2496277"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a:t>
            </a:r>
            <a:fld id="{C3E422BB-8672-794B-8219-0F273464E628}" type="slidenum">
              <a:rPr lang="en-US" sz="1067" b="0" i="0" cap="none" spc="133" baseline="0" smtClean="0">
                <a:solidFill>
                  <a:schemeClr val="tx1">
                    <a:lumMod val="50000"/>
                    <a:lumOff val="50000"/>
                  </a:schemeClr>
                </a:solidFill>
                <a:latin typeface="Kobern" pitchFamily="2" charset="77"/>
                <a:ea typeface="Cambria Math" panose="02040503050406030204" pitchFamily="18" charset="0"/>
              </a:rPr>
              <a:pPr marL="0" marR="0" lvl="0" indent="0" algn="r" defTabSz="1219170" rtl="0" eaLnBrk="1" fontAlgn="auto" latinLnBrk="0" hangingPunct="1">
                <a:lnSpc>
                  <a:spcPct val="100000"/>
                </a:lnSpc>
                <a:spcBef>
                  <a:spcPts val="0"/>
                </a:spcBef>
                <a:spcAft>
                  <a:spcPts val="0"/>
                </a:spcAft>
                <a:buClrTx/>
                <a:buSzTx/>
                <a:buFontTx/>
                <a:buNone/>
                <a:tabLst/>
                <a:defRPr/>
              </a:pPr>
              <a:t>‹#›</a:t>
            </a:fld>
            <a:endParaRPr lang="en-US" sz="1067" b="0" i="0" cap="none" spc="133" baseline="0">
              <a:solidFill>
                <a:schemeClr val="tx1">
                  <a:lumMod val="50000"/>
                  <a:lumOff val="50000"/>
                </a:schemeClr>
              </a:solidFill>
              <a:latin typeface="Kobern" pitchFamily="2" charset="77"/>
              <a:ea typeface="Cambria Math" panose="02040503050406030204" pitchFamily="18" charset="0"/>
            </a:endParaRPr>
          </a:p>
        </p:txBody>
      </p:sp>
    </p:spTree>
    <p:extLst>
      <p:ext uri="{BB962C8B-B14F-4D97-AF65-F5344CB8AC3E}">
        <p14:creationId xmlns:p14="http://schemas.microsoft.com/office/powerpoint/2010/main" val="9579271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91"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9"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1154955" y="4777381"/>
            <a:ext cx="8825659" cy="861420"/>
          </a:xfrm>
        </p:spPr>
        <p:txBody>
          <a:bodyPr anchor="t"/>
          <a:lstStyle>
            <a:lvl1pPr marL="0" indent="0" algn="l">
              <a:buNone/>
              <a:defRPr cap="all">
                <a:solidFill>
                  <a:schemeClr val="bg2">
                    <a:lumMod val="40000"/>
                    <a:lumOff val="60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7C8BF23-F4BD-4ED5-9AE0-58CA036E0A47}" type="datetimeFigureOut">
              <a:rPr lang="en-US" smtClean="0"/>
              <a:t>8/4/2023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3753E3-C871-4EA8-9911-F7AE163A46A1}" type="slidenum">
              <a:rPr lang="en-US" smtClean="0"/>
              <a:t>‹#›</a:t>
            </a:fld>
            <a:endParaRPr lang="en-US"/>
          </a:p>
        </p:txBody>
      </p:sp>
      <p:sp>
        <p:nvSpPr>
          <p:cNvPr id="7" name="Rectangle 6">
            <a:extLst>
              <a:ext uri="{FF2B5EF4-FFF2-40B4-BE49-F238E27FC236}">
                <a16:creationId xmlns:a16="http://schemas.microsoft.com/office/drawing/2014/main" id="{F80BB603-9D33-472B-85A9-F106DBC612CD}"/>
              </a:ext>
            </a:extLst>
          </p:cNvPr>
          <p:cNvSpPr/>
          <p:nvPr userDrawn="1"/>
        </p:nvSpPr>
        <p:spPr>
          <a:xfrm>
            <a:off x="9980613" y="1"/>
            <a:ext cx="2211387" cy="86142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6204106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27C8BF23-F4BD-4ED5-9AE0-58CA036E0A47}" type="datetimeFigureOut">
              <a:rPr lang="en-US" smtClean="0"/>
              <a:t>8/4/2023</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0D3753E3-C871-4EA8-9911-F7AE163A46A1}" type="slidenum">
              <a:rPr lang="en-US" smtClean="0"/>
              <a:t>‹#›</a:t>
            </a:fld>
            <a:endParaRPr lang="en-US"/>
          </a:p>
        </p:txBody>
      </p:sp>
    </p:spTree>
    <p:extLst>
      <p:ext uri="{BB962C8B-B14F-4D97-AF65-F5344CB8AC3E}">
        <p14:creationId xmlns:p14="http://schemas.microsoft.com/office/powerpoint/2010/main" val="28233157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Cover Slide_Style1">
    <p:bg>
      <p:bgPr>
        <a:solidFill>
          <a:schemeClr val="bg1"/>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E195081-F2F9-D94D-AE50-508664183E31}"/>
              </a:ext>
            </a:extLst>
          </p:cNvPr>
          <p:cNvPicPr>
            <a:picLocks noChangeAspect="1"/>
          </p:cNvPicPr>
          <p:nvPr userDrawn="1"/>
        </p:nvPicPr>
        <p:blipFill rotWithShape="1">
          <a:blip r:embed="rId2">
            <a:alphaModFix amt="30000"/>
          </a:blip>
          <a:srcRect t="23442" r="20563"/>
          <a:stretch/>
        </p:blipFill>
        <p:spPr>
          <a:xfrm>
            <a:off x="5327916" y="0"/>
            <a:ext cx="6864085" cy="6325869"/>
          </a:xfrm>
          <a:prstGeom prst="rect">
            <a:avLst/>
          </a:prstGeom>
        </p:spPr>
      </p:pic>
      <p:sp>
        <p:nvSpPr>
          <p:cNvPr id="11" name="Rectangle 10">
            <a:extLst>
              <a:ext uri="{FF2B5EF4-FFF2-40B4-BE49-F238E27FC236}">
                <a16:creationId xmlns:a16="http://schemas.microsoft.com/office/drawing/2014/main" id="{49146854-C503-484A-ABAE-BA96AF4D6449}"/>
              </a:ext>
            </a:extLst>
          </p:cNvPr>
          <p:cNvSpPr/>
          <p:nvPr userDrawn="1"/>
        </p:nvSpPr>
        <p:spPr>
          <a:xfrm>
            <a:off x="2026026" y="2789519"/>
            <a:ext cx="1278964" cy="1278964"/>
          </a:xfrm>
          <a:prstGeom prst="rect">
            <a:avLst/>
          </a:prstGeom>
          <a:solidFill>
            <a:srgbClr val="333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Rectangle 11">
            <a:extLst>
              <a:ext uri="{FF2B5EF4-FFF2-40B4-BE49-F238E27FC236}">
                <a16:creationId xmlns:a16="http://schemas.microsoft.com/office/drawing/2014/main" id="{666D091F-EE2D-2E4F-8073-27CA892D7C7D}"/>
              </a:ext>
            </a:extLst>
          </p:cNvPr>
          <p:cNvSpPr/>
          <p:nvPr userDrawn="1"/>
        </p:nvSpPr>
        <p:spPr>
          <a:xfrm>
            <a:off x="3398223" y="2789519"/>
            <a:ext cx="1278964" cy="1278964"/>
          </a:xfrm>
          <a:prstGeom prst="rect">
            <a:avLst/>
          </a:prstGeom>
          <a:solidFill>
            <a:srgbClr val="44BB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ectangle 12">
            <a:extLst>
              <a:ext uri="{FF2B5EF4-FFF2-40B4-BE49-F238E27FC236}">
                <a16:creationId xmlns:a16="http://schemas.microsoft.com/office/drawing/2014/main" id="{0637F31E-7894-1148-A469-D060C1853AD5}"/>
              </a:ext>
            </a:extLst>
          </p:cNvPr>
          <p:cNvSpPr/>
          <p:nvPr userDrawn="1"/>
        </p:nvSpPr>
        <p:spPr>
          <a:xfrm>
            <a:off x="4770421" y="2789519"/>
            <a:ext cx="1278964" cy="1278964"/>
          </a:xfrm>
          <a:prstGeom prst="rect">
            <a:avLst/>
          </a:prstGeom>
          <a:solidFill>
            <a:srgbClr val="9291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Rectangle 13">
            <a:extLst>
              <a:ext uri="{FF2B5EF4-FFF2-40B4-BE49-F238E27FC236}">
                <a16:creationId xmlns:a16="http://schemas.microsoft.com/office/drawing/2014/main" id="{ABE3A3A3-A9B1-A848-8DD8-6FDD01C07EFB}"/>
              </a:ext>
            </a:extLst>
          </p:cNvPr>
          <p:cNvSpPr/>
          <p:nvPr userDrawn="1"/>
        </p:nvSpPr>
        <p:spPr>
          <a:xfrm>
            <a:off x="6142618" y="2789519"/>
            <a:ext cx="1278964" cy="1278964"/>
          </a:xfrm>
          <a:prstGeom prst="rect">
            <a:avLst/>
          </a:prstGeom>
          <a:solidFill>
            <a:srgbClr val="F266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ectangle 14">
            <a:extLst>
              <a:ext uri="{FF2B5EF4-FFF2-40B4-BE49-F238E27FC236}">
                <a16:creationId xmlns:a16="http://schemas.microsoft.com/office/drawing/2014/main" id="{EE0DA8A9-82E6-544C-9FDF-530B4278AEC9}"/>
              </a:ext>
            </a:extLst>
          </p:cNvPr>
          <p:cNvSpPr/>
          <p:nvPr userDrawn="1"/>
        </p:nvSpPr>
        <p:spPr>
          <a:xfrm>
            <a:off x="7514815" y="2789519"/>
            <a:ext cx="1278964" cy="1278964"/>
          </a:xfrm>
          <a:prstGeom prst="rect">
            <a:avLst/>
          </a:prstGeom>
          <a:solidFill>
            <a:srgbClr val="F2A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Rectangle 16">
            <a:extLst>
              <a:ext uri="{FF2B5EF4-FFF2-40B4-BE49-F238E27FC236}">
                <a16:creationId xmlns:a16="http://schemas.microsoft.com/office/drawing/2014/main" id="{5187D8DC-69B9-3440-BBA0-B641ADBD9461}"/>
              </a:ext>
            </a:extLst>
          </p:cNvPr>
          <p:cNvSpPr/>
          <p:nvPr userDrawn="1"/>
        </p:nvSpPr>
        <p:spPr>
          <a:xfrm>
            <a:off x="8887013" y="2789519"/>
            <a:ext cx="1278964" cy="1278964"/>
          </a:xfrm>
          <a:prstGeom prst="rect">
            <a:avLst/>
          </a:prstGeom>
          <a:solidFill>
            <a:srgbClr val="00AB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TextBox 25">
            <a:extLst>
              <a:ext uri="{FF2B5EF4-FFF2-40B4-BE49-F238E27FC236}">
                <a16:creationId xmlns:a16="http://schemas.microsoft.com/office/drawing/2014/main" id="{D9396EEE-9F5A-D145-BDD2-399A8E848F72}"/>
              </a:ext>
            </a:extLst>
          </p:cNvPr>
          <p:cNvSpPr txBox="1"/>
          <p:nvPr userDrawn="1"/>
        </p:nvSpPr>
        <p:spPr>
          <a:xfrm>
            <a:off x="3812989" y="1912472"/>
            <a:ext cx="4980791" cy="461665"/>
          </a:xfrm>
          <a:prstGeom prst="rect">
            <a:avLst/>
          </a:prstGeom>
          <a:noFill/>
        </p:spPr>
        <p:txBody>
          <a:bodyPr wrap="square" rtlCol="0">
            <a:spAutoFit/>
          </a:bodyPr>
          <a:lstStyle/>
          <a:p>
            <a:pPr algn="ctr"/>
            <a:r>
              <a:rPr lang="en-US" sz="2400" err="1">
                <a:solidFill>
                  <a:srgbClr val="3F333E"/>
                </a:solidFill>
                <a:latin typeface="Kobern" pitchFamily="2" charset="77"/>
              </a:rPr>
              <a:t>Colour</a:t>
            </a:r>
            <a:r>
              <a:rPr lang="en-US" sz="2400">
                <a:solidFill>
                  <a:srgbClr val="3F333E"/>
                </a:solidFill>
                <a:latin typeface="Kobern" pitchFamily="2" charset="77"/>
              </a:rPr>
              <a:t> Palette for diagrams</a:t>
            </a:r>
          </a:p>
        </p:txBody>
      </p:sp>
    </p:spTree>
    <p:extLst>
      <p:ext uri="{BB962C8B-B14F-4D97-AF65-F5344CB8AC3E}">
        <p14:creationId xmlns:p14="http://schemas.microsoft.com/office/powerpoint/2010/main" val="3736106793"/>
      </p:ext>
    </p:extLst>
  </p:cSld>
  <p:clrMapOvr>
    <a:masterClrMapping/>
  </p:clrMapOvr>
  <p:hf sldNum="0" hdr="0" dt="0"/>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3162">
          <p15:clr>
            <a:srgbClr val="FBAE40"/>
          </p15:clr>
        </p15:guide>
        <p15:guide id="4" orient="horz" pos="78">
          <p15:clr>
            <a:srgbClr val="FBAE40"/>
          </p15:clr>
        </p15:guide>
        <p15:guide id="5" pos="249">
          <p15:clr>
            <a:srgbClr val="FBAE40"/>
          </p15:clr>
        </p15:guide>
        <p15:guide id="6" pos="5692">
          <p15:clr>
            <a:srgbClr val="FBAE40"/>
          </p15:clr>
        </p15:guide>
        <p15:guide id="7" pos="453">
          <p15:clr>
            <a:srgbClr val="FBAE40"/>
          </p15:clr>
        </p15:guide>
        <p15:guide id="8" orient="horz" pos="3117">
          <p15:clr>
            <a:srgbClr val="FBAE40"/>
          </p15:clr>
        </p15:guide>
        <p15:guide id="9" pos="564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C80FB-7AAF-02FD-D404-CBC7AF4A58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6405DA-A275-D1A7-0264-F98EEDB3C9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62C180-7320-A098-36E8-49A9E8B7BF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CFF84E-F05E-4C8B-738D-DA78560237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00D86A-F075-8FBF-E41F-C2E77BFBC7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867E35-4E4E-BAE1-DA2E-D50F2FC7BA1F}"/>
              </a:ext>
            </a:extLst>
          </p:cNvPr>
          <p:cNvSpPr>
            <a:spLocks noGrp="1"/>
          </p:cNvSpPr>
          <p:nvPr>
            <p:ph type="dt" sz="half" idx="10"/>
          </p:nvPr>
        </p:nvSpPr>
        <p:spPr/>
        <p:txBody>
          <a:bodyPr/>
          <a:lstStyle/>
          <a:p>
            <a:fld id="{446B957B-0EFC-44D0-A1F5-22A4F6390C05}" type="datetimeFigureOut">
              <a:rPr lang="en-US" smtClean="0"/>
              <a:t>8/4/2023</a:t>
            </a:fld>
            <a:endParaRPr lang="en-US"/>
          </a:p>
        </p:txBody>
      </p:sp>
      <p:sp>
        <p:nvSpPr>
          <p:cNvPr id="8" name="Footer Placeholder 7">
            <a:extLst>
              <a:ext uri="{FF2B5EF4-FFF2-40B4-BE49-F238E27FC236}">
                <a16:creationId xmlns:a16="http://schemas.microsoft.com/office/drawing/2014/main" id="{EF750736-4D48-6750-4AC8-18B7B4AE44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A3CF31-71E4-8318-64DB-96980D4E4E62}"/>
              </a:ext>
            </a:extLst>
          </p:cNvPr>
          <p:cNvSpPr>
            <a:spLocks noGrp="1"/>
          </p:cNvSpPr>
          <p:nvPr>
            <p:ph type="sldNum" sz="quarter" idx="12"/>
          </p:nvPr>
        </p:nvSpPr>
        <p:spPr/>
        <p:txBody>
          <a:bodyPr/>
          <a:lstStyle/>
          <a:p>
            <a:fld id="{F9C094DE-91B6-4ED3-9232-173E5E863D59}" type="slidenum">
              <a:rPr lang="en-US" smtClean="0"/>
              <a:t>‹#›</a:t>
            </a:fld>
            <a:endParaRPr lang="en-US"/>
          </a:p>
        </p:txBody>
      </p:sp>
    </p:spTree>
    <p:extLst>
      <p:ext uri="{BB962C8B-B14F-4D97-AF65-F5344CB8AC3E}">
        <p14:creationId xmlns:p14="http://schemas.microsoft.com/office/powerpoint/2010/main" val="25325313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Cover Slide_Style1">
    <p:bg>
      <p:bgPr>
        <a:solidFill>
          <a:schemeClr val="bg1"/>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E195081-F2F9-D94D-AE50-508664183E31}"/>
              </a:ext>
            </a:extLst>
          </p:cNvPr>
          <p:cNvPicPr>
            <a:picLocks noChangeAspect="1"/>
          </p:cNvPicPr>
          <p:nvPr userDrawn="1"/>
        </p:nvPicPr>
        <p:blipFill rotWithShape="1">
          <a:blip r:embed="rId2">
            <a:alphaModFix amt="30000"/>
          </a:blip>
          <a:srcRect t="23442" r="20563"/>
          <a:stretch/>
        </p:blipFill>
        <p:spPr>
          <a:xfrm>
            <a:off x="5327916" y="0"/>
            <a:ext cx="6864085" cy="6325869"/>
          </a:xfrm>
          <a:prstGeom prst="rect">
            <a:avLst/>
          </a:prstGeom>
        </p:spPr>
      </p:pic>
      <p:sp>
        <p:nvSpPr>
          <p:cNvPr id="16" name="Text Placeholder 9">
            <a:extLst>
              <a:ext uri="{FF2B5EF4-FFF2-40B4-BE49-F238E27FC236}">
                <a16:creationId xmlns:a16="http://schemas.microsoft.com/office/drawing/2014/main" id="{01F1F229-44B5-044D-9BFD-8D1CCCDAB979}"/>
              </a:ext>
            </a:extLst>
          </p:cNvPr>
          <p:cNvSpPr>
            <a:spLocks noGrp="1"/>
          </p:cNvSpPr>
          <p:nvPr>
            <p:ph type="body" sz="quarter" idx="10" hasCustomPrompt="1"/>
          </p:nvPr>
        </p:nvSpPr>
        <p:spPr>
          <a:xfrm>
            <a:off x="429206" y="727808"/>
            <a:ext cx="10211545" cy="2730421"/>
          </a:xfrm>
          <a:prstGeom prst="rect">
            <a:avLst/>
          </a:prstGeom>
        </p:spPr>
        <p:txBody>
          <a:bodyPr anchor="b"/>
          <a:lstStyle>
            <a:lvl1pPr marL="0" indent="0" algn="l" latinLnBrk="0" hangingPunct="0">
              <a:lnSpc>
                <a:spcPct val="100000"/>
              </a:lnSpc>
              <a:buNone/>
              <a:defRPr sz="4800" b="0" i="0" spc="0" baseline="0">
                <a:solidFill>
                  <a:srgbClr val="2A317D"/>
                </a:solidFill>
                <a:latin typeface="Kobern" pitchFamily="2" charset="77"/>
                <a:cs typeface="Arial" pitchFamily="34" charset="0"/>
              </a:defRPr>
            </a:lvl1pPr>
          </a:lstStyle>
          <a:p>
            <a:pPr lvl="0"/>
            <a:r>
              <a:rPr lang="en-GB" altLang="ko-KR"/>
              <a:t>Presentation heading</a:t>
            </a:r>
          </a:p>
        </p:txBody>
      </p:sp>
      <p:cxnSp>
        <p:nvCxnSpPr>
          <p:cNvPr id="23" name="Straight Connector 22">
            <a:extLst>
              <a:ext uri="{FF2B5EF4-FFF2-40B4-BE49-F238E27FC236}">
                <a16:creationId xmlns:a16="http://schemas.microsoft.com/office/drawing/2014/main" id="{692D7990-CF10-674F-97E9-32B04522A23E}"/>
              </a:ext>
            </a:extLst>
          </p:cNvPr>
          <p:cNvCxnSpPr>
            <a:cxnSpLocks/>
          </p:cNvCxnSpPr>
          <p:nvPr userDrawn="1"/>
        </p:nvCxnSpPr>
        <p:spPr>
          <a:xfrm flipH="1">
            <a:off x="528128" y="3650251"/>
            <a:ext cx="6025073" cy="0"/>
          </a:xfrm>
          <a:prstGeom prst="line">
            <a:avLst/>
          </a:prstGeom>
          <a:ln w="3810">
            <a:solidFill>
              <a:schemeClr val="bg1">
                <a:lumMod val="85000"/>
              </a:schemeClr>
            </a:solidFill>
            <a:prstDash val="dash"/>
          </a:ln>
        </p:spPr>
        <p:style>
          <a:lnRef idx="1">
            <a:schemeClr val="dk1"/>
          </a:lnRef>
          <a:fillRef idx="0">
            <a:schemeClr val="dk1"/>
          </a:fillRef>
          <a:effectRef idx="0">
            <a:schemeClr val="dk1"/>
          </a:effectRef>
          <a:fontRef idx="minor">
            <a:schemeClr val="tx1"/>
          </a:fontRef>
        </p:style>
      </p:cxnSp>
      <p:sp>
        <p:nvSpPr>
          <p:cNvPr id="24" name="Text Placeholder 9">
            <a:extLst>
              <a:ext uri="{FF2B5EF4-FFF2-40B4-BE49-F238E27FC236}">
                <a16:creationId xmlns:a16="http://schemas.microsoft.com/office/drawing/2014/main" id="{FE862294-9128-BB43-85D3-5DF81D34B0AC}"/>
              </a:ext>
            </a:extLst>
          </p:cNvPr>
          <p:cNvSpPr>
            <a:spLocks noGrp="1"/>
          </p:cNvSpPr>
          <p:nvPr>
            <p:ph type="body" sz="quarter" idx="11" hasCustomPrompt="1"/>
          </p:nvPr>
        </p:nvSpPr>
        <p:spPr>
          <a:xfrm>
            <a:off x="527382" y="3664398"/>
            <a:ext cx="10211545" cy="369329"/>
          </a:xfrm>
          <a:prstGeom prst="rect">
            <a:avLst/>
          </a:prstGeom>
        </p:spPr>
        <p:txBody>
          <a:bodyPr anchor="ctr"/>
          <a:lstStyle>
            <a:lvl1pPr marL="0" indent="0" algn="l" defTabSz="1219170" rtl="0" eaLnBrk="1" latinLnBrk="1" hangingPunct="1">
              <a:spcBef>
                <a:spcPts val="0"/>
              </a:spcBef>
              <a:spcAft>
                <a:spcPts val="667"/>
              </a:spcAft>
              <a:buClr>
                <a:srgbClr val="F3723D"/>
              </a:buClr>
              <a:buNone/>
              <a:defRPr lang="en-GB" altLang="ko-KR" sz="1733" kern="1200" cap="all" spc="133" dirty="0">
                <a:solidFill>
                  <a:srgbClr val="F3723D"/>
                </a:solidFill>
                <a:latin typeface="Kobern" pitchFamily="2" charset="77"/>
                <a:ea typeface="+mn-ea"/>
                <a:cs typeface="+mn-cs"/>
              </a:defRPr>
            </a:lvl1pPr>
          </a:lstStyle>
          <a:p>
            <a:pPr lvl="0"/>
            <a:r>
              <a:rPr lang="en-GB" altLang="ko-KR"/>
              <a:t>Sub heading</a:t>
            </a:r>
          </a:p>
        </p:txBody>
      </p:sp>
      <p:cxnSp>
        <p:nvCxnSpPr>
          <p:cNvPr id="25" name="Straight Connector 24">
            <a:extLst>
              <a:ext uri="{FF2B5EF4-FFF2-40B4-BE49-F238E27FC236}">
                <a16:creationId xmlns:a16="http://schemas.microsoft.com/office/drawing/2014/main" id="{800B238B-B3CD-8446-9FD4-DE314A407374}"/>
              </a:ext>
            </a:extLst>
          </p:cNvPr>
          <p:cNvCxnSpPr>
            <a:cxnSpLocks/>
          </p:cNvCxnSpPr>
          <p:nvPr userDrawn="1"/>
        </p:nvCxnSpPr>
        <p:spPr>
          <a:xfrm flipH="1">
            <a:off x="528128" y="4079873"/>
            <a:ext cx="6025072" cy="0"/>
          </a:xfrm>
          <a:prstGeom prst="line">
            <a:avLst/>
          </a:prstGeom>
          <a:ln w="3810">
            <a:solidFill>
              <a:schemeClr val="bg1">
                <a:lumMod val="85000"/>
              </a:schemeClr>
            </a:solidFill>
            <a:prstDash val="dash"/>
          </a:ln>
        </p:spPr>
        <p:style>
          <a:lnRef idx="1">
            <a:schemeClr val="dk1"/>
          </a:lnRef>
          <a:fillRef idx="0">
            <a:schemeClr val="dk1"/>
          </a:fillRef>
          <a:effectRef idx="0">
            <a:schemeClr val="dk1"/>
          </a:effectRef>
          <a:fontRef idx="minor">
            <a:schemeClr val="tx1"/>
          </a:fontRef>
        </p:style>
      </p:cxnSp>
      <p:pic>
        <p:nvPicPr>
          <p:cNvPr id="18" name="Picture 17" descr="A picture containing drawing&#10;&#10;Description automatically generated">
            <a:extLst>
              <a:ext uri="{FF2B5EF4-FFF2-40B4-BE49-F238E27FC236}">
                <a16:creationId xmlns:a16="http://schemas.microsoft.com/office/drawing/2014/main" id="{FF20D725-E19D-AF4E-AD91-1CED932555B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9470" t="33201" r="17510" b="33200"/>
          <a:stretch/>
        </p:blipFill>
        <p:spPr>
          <a:xfrm>
            <a:off x="527381" y="5192824"/>
            <a:ext cx="2486069" cy="828465"/>
          </a:xfrm>
          <a:prstGeom prst="rect">
            <a:avLst/>
          </a:prstGeom>
        </p:spPr>
      </p:pic>
      <p:sp>
        <p:nvSpPr>
          <p:cNvPr id="19" name="TextBox 18">
            <a:extLst>
              <a:ext uri="{FF2B5EF4-FFF2-40B4-BE49-F238E27FC236}">
                <a16:creationId xmlns:a16="http://schemas.microsoft.com/office/drawing/2014/main" id="{C5980271-C3E3-6747-93BB-1AB106B3FF0E}"/>
              </a:ext>
            </a:extLst>
          </p:cNvPr>
          <p:cNvSpPr txBox="1"/>
          <p:nvPr userDrawn="1"/>
        </p:nvSpPr>
        <p:spPr>
          <a:xfrm>
            <a:off x="406636" y="6092461"/>
            <a:ext cx="3361728" cy="379656"/>
          </a:xfrm>
          <a:prstGeom prst="rect">
            <a:avLst/>
          </a:prstGeom>
          <a:noFill/>
        </p:spPr>
        <p:txBody>
          <a:bodyPr wrap="square" rtlCol="0">
            <a:spAutoFit/>
          </a:bodyPr>
          <a:lstStyle/>
          <a:p>
            <a:pPr algn="l"/>
            <a:r>
              <a:rPr lang="en-US" sz="1867" b="0" i="0" spc="133" baseline="0">
                <a:solidFill>
                  <a:schemeClr val="tx1">
                    <a:lumMod val="50000"/>
                    <a:lumOff val="50000"/>
                  </a:schemeClr>
                </a:solidFill>
                <a:latin typeface="Kobern Light" pitchFamily="2" charset="77"/>
              </a:rPr>
              <a:t>exceeding expectations</a:t>
            </a:r>
          </a:p>
        </p:txBody>
      </p:sp>
      <p:sp>
        <p:nvSpPr>
          <p:cNvPr id="20" name="TextBox 19">
            <a:extLst>
              <a:ext uri="{FF2B5EF4-FFF2-40B4-BE49-F238E27FC236}">
                <a16:creationId xmlns:a16="http://schemas.microsoft.com/office/drawing/2014/main" id="{320941AF-BCD1-6E4C-A7EA-A6B670BE5166}"/>
              </a:ext>
            </a:extLst>
          </p:cNvPr>
          <p:cNvSpPr txBox="1"/>
          <p:nvPr userDrawn="1"/>
        </p:nvSpPr>
        <p:spPr>
          <a:xfrm>
            <a:off x="406636" y="6407593"/>
            <a:ext cx="1633536" cy="256545"/>
          </a:xfrm>
          <a:prstGeom prst="rect">
            <a:avLst/>
          </a:prstGeom>
          <a:noFill/>
        </p:spPr>
        <p:txBody>
          <a:bodyPr wrap="square" rtlCol="0">
            <a:spAutoFit/>
          </a:bodyPr>
          <a:lstStyle/>
          <a:p>
            <a:pPr algn="l"/>
            <a:r>
              <a:rPr lang="en-US" sz="1067" b="0" i="0" spc="267" baseline="0">
                <a:solidFill>
                  <a:schemeClr val="tx1">
                    <a:lumMod val="50000"/>
                    <a:lumOff val="50000"/>
                  </a:schemeClr>
                </a:solidFill>
                <a:latin typeface="Kobern Light" pitchFamily="2" charset="77"/>
              </a:rPr>
              <a:t>SINCE 1985</a:t>
            </a:r>
          </a:p>
        </p:txBody>
      </p:sp>
      <p:sp>
        <p:nvSpPr>
          <p:cNvPr id="21" name="Rectangle 20">
            <a:extLst>
              <a:ext uri="{FF2B5EF4-FFF2-40B4-BE49-F238E27FC236}">
                <a16:creationId xmlns:a16="http://schemas.microsoft.com/office/drawing/2014/main" id="{87AF235B-6F2E-5F4E-9043-760706C97143}"/>
              </a:ext>
            </a:extLst>
          </p:cNvPr>
          <p:cNvSpPr/>
          <p:nvPr userDrawn="1"/>
        </p:nvSpPr>
        <p:spPr>
          <a:xfrm>
            <a:off x="9610748" y="6406105"/>
            <a:ext cx="2197204" cy="256545"/>
          </a:xfrm>
          <a:prstGeom prst="rect">
            <a:avLst/>
          </a:prstGeom>
        </p:spPr>
        <p:txBody>
          <a:bodyPr wrap="none">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altLang="ko-KR" sz="1067" b="0" i="0" kern="1200" cap="all" spc="267" baseline="0" err="1">
                <a:solidFill>
                  <a:schemeClr val="tx1">
                    <a:lumMod val="50000"/>
                    <a:lumOff val="50000"/>
                  </a:schemeClr>
                </a:solidFill>
                <a:latin typeface="Kobern" pitchFamily="2" charset="77"/>
                <a:ea typeface="Cambria Math" panose="02040503050406030204" pitchFamily="18" charset="0"/>
                <a:cs typeface="+mn-cs"/>
              </a:rPr>
              <a:t>www.lakshmisri.com</a:t>
            </a:r>
            <a:endParaRPr lang="en-US" altLang="ko-KR" sz="1067" b="0" i="0" kern="1200" cap="all" spc="267" baseline="0">
              <a:solidFill>
                <a:schemeClr val="tx1">
                  <a:lumMod val="50000"/>
                  <a:lumOff val="50000"/>
                </a:schemeClr>
              </a:solidFill>
              <a:latin typeface="Kobern" pitchFamily="2" charset="77"/>
              <a:ea typeface="Cambria Math" panose="02040503050406030204" pitchFamily="18" charset="0"/>
              <a:cs typeface="+mn-cs"/>
            </a:endParaRPr>
          </a:p>
        </p:txBody>
      </p:sp>
    </p:spTree>
    <p:extLst>
      <p:ext uri="{BB962C8B-B14F-4D97-AF65-F5344CB8AC3E}">
        <p14:creationId xmlns:p14="http://schemas.microsoft.com/office/powerpoint/2010/main" val="1496972905"/>
      </p:ext>
    </p:extLst>
  </p:cSld>
  <p:clrMapOvr>
    <a:masterClrMapping/>
  </p:clrMapOvr>
  <p:hf sldNum="0" hdr="0" dt="0"/>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3162">
          <p15:clr>
            <a:srgbClr val="FBAE40"/>
          </p15:clr>
        </p15:guide>
        <p15:guide id="4" orient="horz" pos="78">
          <p15:clr>
            <a:srgbClr val="FBAE40"/>
          </p15:clr>
        </p15:guide>
        <p15:guide id="5" pos="249">
          <p15:clr>
            <a:srgbClr val="FBAE40"/>
          </p15:clr>
        </p15:guide>
        <p15:guide id="6" pos="5692">
          <p15:clr>
            <a:srgbClr val="FBAE40"/>
          </p15:clr>
        </p15:guide>
        <p15:guide id="7" pos="453">
          <p15:clr>
            <a:srgbClr val="FBAE40"/>
          </p15:clr>
        </p15:guide>
        <p15:guide id="8" orient="horz" pos="3117">
          <p15:clr>
            <a:srgbClr val="FBAE40"/>
          </p15:clr>
        </p15:guide>
        <p15:guide id="9" pos="5647">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Cover Slide_Style1">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2B68CAA-E257-584F-9AAD-36D7E1AA8930}"/>
              </a:ext>
            </a:extLst>
          </p:cNvPr>
          <p:cNvPicPr>
            <a:picLocks noChangeAspect="1"/>
          </p:cNvPicPr>
          <p:nvPr userDrawn="1"/>
        </p:nvPicPr>
        <p:blipFill rotWithShape="1">
          <a:blip r:embed="rId2">
            <a:alphaModFix amt="30000"/>
          </a:blip>
          <a:srcRect t="23442" r="20563"/>
          <a:stretch/>
        </p:blipFill>
        <p:spPr>
          <a:xfrm>
            <a:off x="5327915" y="0"/>
            <a:ext cx="6864085" cy="6325869"/>
          </a:xfrm>
          <a:prstGeom prst="rect">
            <a:avLst/>
          </a:prstGeom>
        </p:spPr>
      </p:pic>
      <p:sp>
        <p:nvSpPr>
          <p:cNvPr id="10" name="TextBox 9">
            <a:extLst>
              <a:ext uri="{FF2B5EF4-FFF2-40B4-BE49-F238E27FC236}">
                <a16:creationId xmlns:a16="http://schemas.microsoft.com/office/drawing/2014/main" id="{D887D112-ED40-2245-8B6C-AF4DDF1634C5}"/>
              </a:ext>
            </a:extLst>
          </p:cNvPr>
          <p:cNvSpPr txBox="1"/>
          <p:nvPr userDrawn="1"/>
        </p:nvSpPr>
        <p:spPr>
          <a:xfrm>
            <a:off x="9442510" y="73698"/>
            <a:ext cx="2661303" cy="338554"/>
          </a:xfrm>
          <a:prstGeom prst="rect">
            <a:avLst/>
          </a:prstGeom>
          <a:noFill/>
        </p:spPr>
        <p:txBody>
          <a:bodyPr wrap="square" rtlCol="0">
            <a:spAutoFit/>
          </a:bodyPr>
          <a:lstStyle/>
          <a:p>
            <a:pPr algn="r"/>
            <a:r>
              <a:rPr lang="en-US" sz="1600" b="0" i="0" spc="133" baseline="0">
                <a:solidFill>
                  <a:schemeClr val="bg1">
                    <a:lumMod val="65000"/>
                  </a:schemeClr>
                </a:solidFill>
                <a:latin typeface="Kobern" pitchFamily="2" charset="77"/>
              </a:rPr>
              <a:t>exceeding expectations</a:t>
            </a:r>
          </a:p>
        </p:txBody>
      </p:sp>
      <p:sp>
        <p:nvSpPr>
          <p:cNvPr id="11" name="TextBox 10">
            <a:extLst>
              <a:ext uri="{FF2B5EF4-FFF2-40B4-BE49-F238E27FC236}">
                <a16:creationId xmlns:a16="http://schemas.microsoft.com/office/drawing/2014/main" id="{D8098BD7-8191-6047-8401-1A868504F54E}"/>
              </a:ext>
            </a:extLst>
          </p:cNvPr>
          <p:cNvSpPr txBox="1"/>
          <p:nvPr userDrawn="1"/>
        </p:nvSpPr>
        <p:spPr>
          <a:xfrm>
            <a:off x="10810629" y="336317"/>
            <a:ext cx="1293184" cy="235898"/>
          </a:xfrm>
          <a:prstGeom prst="rect">
            <a:avLst/>
          </a:prstGeom>
          <a:noFill/>
        </p:spPr>
        <p:txBody>
          <a:bodyPr wrap="square" rtlCol="0">
            <a:spAutoFit/>
          </a:bodyPr>
          <a:lstStyle/>
          <a:p>
            <a:pPr algn="r"/>
            <a:r>
              <a:rPr lang="en-US" sz="933" b="0" i="0" spc="267" baseline="0">
                <a:solidFill>
                  <a:schemeClr val="bg1">
                    <a:lumMod val="65000"/>
                  </a:schemeClr>
                </a:solidFill>
                <a:latin typeface="Kobern Light" pitchFamily="2" charset="77"/>
              </a:rPr>
              <a:t>SINCE 1985</a:t>
            </a:r>
          </a:p>
        </p:txBody>
      </p:sp>
      <p:sp>
        <p:nvSpPr>
          <p:cNvPr id="13" name="Text Placeholder 9">
            <a:extLst>
              <a:ext uri="{FF2B5EF4-FFF2-40B4-BE49-F238E27FC236}">
                <a16:creationId xmlns:a16="http://schemas.microsoft.com/office/drawing/2014/main" id="{74B04133-4FEA-A14B-982F-DCCCD0EF0ACB}"/>
              </a:ext>
            </a:extLst>
          </p:cNvPr>
          <p:cNvSpPr>
            <a:spLocks noGrp="1"/>
          </p:cNvSpPr>
          <p:nvPr>
            <p:ph type="body" sz="quarter" idx="10" hasCustomPrompt="1"/>
          </p:nvPr>
        </p:nvSpPr>
        <p:spPr>
          <a:xfrm>
            <a:off x="381692" y="1988840"/>
            <a:ext cx="10334435" cy="1318331"/>
          </a:xfrm>
          <a:prstGeom prst="rect">
            <a:avLst/>
          </a:prstGeom>
        </p:spPr>
        <p:txBody>
          <a:bodyPr anchor="b"/>
          <a:lstStyle>
            <a:lvl1pPr marL="0" indent="0" algn="l" latinLnBrk="0" hangingPunct="0">
              <a:lnSpc>
                <a:spcPct val="100000"/>
              </a:lnSpc>
              <a:buNone/>
              <a:defRPr sz="4800" b="0" i="0" spc="0" baseline="0">
                <a:solidFill>
                  <a:srgbClr val="2A317D"/>
                </a:solidFill>
                <a:latin typeface="Kobern" pitchFamily="2" charset="77"/>
                <a:cs typeface="Arial" pitchFamily="34" charset="0"/>
              </a:defRPr>
            </a:lvl1pPr>
          </a:lstStyle>
          <a:p>
            <a:pPr lvl="0"/>
            <a:r>
              <a:rPr lang="en-GB" altLang="ko-KR"/>
              <a:t>Presentation Heading</a:t>
            </a:r>
          </a:p>
        </p:txBody>
      </p:sp>
      <p:sp>
        <p:nvSpPr>
          <p:cNvPr id="17" name="Text Placeholder 9">
            <a:extLst>
              <a:ext uri="{FF2B5EF4-FFF2-40B4-BE49-F238E27FC236}">
                <a16:creationId xmlns:a16="http://schemas.microsoft.com/office/drawing/2014/main" id="{DA16FB22-503E-8C46-A162-D7B6F7F6CCA6}"/>
              </a:ext>
            </a:extLst>
          </p:cNvPr>
          <p:cNvSpPr>
            <a:spLocks noGrp="1"/>
          </p:cNvSpPr>
          <p:nvPr>
            <p:ph type="body" sz="quarter" idx="11" hasCustomPrompt="1"/>
          </p:nvPr>
        </p:nvSpPr>
        <p:spPr>
          <a:xfrm>
            <a:off x="410141" y="3332989"/>
            <a:ext cx="8160000" cy="392085"/>
          </a:xfrm>
          <a:prstGeom prst="rect">
            <a:avLst/>
          </a:prstGeom>
        </p:spPr>
        <p:txBody>
          <a:bodyPr anchor="ctr"/>
          <a:lstStyle>
            <a:lvl1pPr marL="0" indent="0" algn="l" defTabSz="1219170" rtl="0" eaLnBrk="1" latinLnBrk="1" hangingPunct="1">
              <a:spcBef>
                <a:spcPts val="0"/>
              </a:spcBef>
              <a:spcAft>
                <a:spcPts val="667"/>
              </a:spcAft>
              <a:buClr>
                <a:srgbClr val="F3723D"/>
              </a:buClr>
              <a:buNone/>
              <a:defRPr lang="en-GB" altLang="ko-KR" sz="1733" kern="1200" cap="all" spc="133" dirty="0">
                <a:solidFill>
                  <a:srgbClr val="F3723D"/>
                </a:solidFill>
                <a:latin typeface="Kobern" pitchFamily="2" charset="77"/>
                <a:ea typeface="+mn-ea"/>
                <a:cs typeface="+mn-cs"/>
              </a:defRPr>
            </a:lvl1pPr>
          </a:lstStyle>
          <a:p>
            <a:pPr lvl="0"/>
            <a:r>
              <a:rPr lang="en-GB" altLang="ko-KR"/>
              <a:t>Subheading</a:t>
            </a:r>
          </a:p>
        </p:txBody>
      </p:sp>
      <p:grpSp>
        <p:nvGrpSpPr>
          <p:cNvPr id="2" name="Group 1">
            <a:extLst>
              <a:ext uri="{FF2B5EF4-FFF2-40B4-BE49-F238E27FC236}">
                <a16:creationId xmlns:a16="http://schemas.microsoft.com/office/drawing/2014/main" id="{1B8981C0-CF87-F949-BBFE-7D1E9A3EB9EE}"/>
              </a:ext>
            </a:extLst>
          </p:cNvPr>
          <p:cNvGrpSpPr/>
          <p:nvPr userDrawn="1"/>
        </p:nvGrpSpPr>
        <p:grpSpPr>
          <a:xfrm>
            <a:off x="528126" y="3320079"/>
            <a:ext cx="8832237" cy="780996"/>
            <a:chOff x="396094" y="2634075"/>
            <a:chExt cx="6480000" cy="322217"/>
          </a:xfrm>
        </p:grpSpPr>
        <p:cxnSp>
          <p:nvCxnSpPr>
            <p:cNvPr id="16" name="Straight Connector 15">
              <a:extLst>
                <a:ext uri="{FF2B5EF4-FFF2-40B4-BE49-F238E27FC236}">
                  <a16:creationId xmlns:a16="http://schemas.microsoft.com/office/drawing/2014/main" id="{C4E79E0D-45BA-C44F-A3B1-1D1EB6C3543E}"/>
                </a:ext>
              </a:extLst>
            </p:cNvPr>
            <p:cNvCxnSpPr>
              <a:cxnSpLocks/>
            </p:cNvCxnSpPr>
            <p:nvPr userDrawn="1"/>
          </p:nvCxnSpPr>
          <p:spPr>
            <a:xfrm flipH="1">
              <a:off x="396094" y="2634075"/>
              <a:ext cx="6480000" cy="0"/>
            </a:xfrm>
            <a:prstGeom prst="line">
              <a:avLst/>
            </a:prstGeom>
            <a:ln w="3810">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7E406F8E-7D66-7341-B591-119AAB54E59A}"/>
                </a:ext>
              </a:extLst>
            </p:cNvPr>
            <p:cNvCxnSpPr>
              <a:cxnSpLocks/>
            </p:cNvCxnSpPr>
            <p:nvPr userDrawn="1"/>
          </p:nvCxnSpPr>
          <p:spPr>
            <a:xfrm flipH="1">
              <a:off x="396094" y="2956292"/>
              <a:ext cx="6480000" cy="0"/>
            </a:xfrm>
            <a:prstGeom prst="line">
              <a:avLst/>
            </a:prstGeom>
            <a:ln w="3810">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grpSp>
      <p:sp>
        <p:nvSpPr>
          <p:cNvPr id="12" name="Rectangle 11">
            <a:extLst>
              <a:ext uri="{FF2B5EF4-FFF2-40B4-BE49-F238E27FC236}">
                <a16:creationId xmlns:a16="http://schemas.microsoft.com/office/drawing/2014/main" id="{8760F543-8536-0E4E-92BC-50C698013F21}"/>
              </a:ext>
            </a:extLst>
          </p:cNvPr>
          <p:cNvSpPr/>
          <p:nvPr userDrawn="1"/>
        </p:nvSpPr>
        <p:spPr>
          <a:xfrm>
            <a:off x="384089" y="6381961"/>
            <a:ext cx="2197205" cy="256545"/>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ko-KR" sz="1067" b="0" i="0" kern="1200" cap="all" spc="267" baseline="0" err="1">
                <a:solidFill>
                  <a:schemeClr val="bg1">
                    <a:lumMod val="65000"/>
                  </a:schemeClr>
                </a:solidFill>
                <a:latin typeface="Kobern" pitchFamily="2" charset="77"/>
                <a:ea typeface="Cambria Math" panose="02040503050406030204" pitchFamily="18" charset="0"/>
                <a:cs typeface="+mn-cs"/>
              </a:rPr>
              <a:t>www.lakshmisri.com</a:t>
            </a:r>
            <a:endParaRPr lang="en-US" altLang="ko-KR" sz="1067" b="0" i="0" kern="1200" cap="all" spc="267" baseline="0">
              <a:solidFill>
                <a:schemeClr val="bg1">
                  <a:lumMod val="65000"/>
                </a:schemeClr>
              </a:solidFill>
              <a:latin typeface="Kobern" pitchFamily="2" charset="77"/>
              <a:ea typeface="Cambria Math" panose="02040503050406030204" pitchFamily="18" charset="0"/>
              <a:cs typeface="+mn-cs"/>
            </a:endParaRPr>
          </a:p>
        </p:txBody>
      </p:sp>
      <p:pic>
        <p:nvPicPr>
          <p:cNvPr id="14" name="Picture 13" descr="A picture containing drawing&#10;&#10;Description automatically generated">
            <a:extLst>
              <a:ext uri="{FF2B5EF4-FFF2-40B4-BE49-F238E27FC236}">
                <a16:creationId xmlns:a16="http://schemas.microsoft.com/office/drawing/2014/main" id="{F7265772-9CBC-354B-9E6F-C733844D9D4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9470" t="33201" r="17510" b="33200"/>
          <a:stretch/>
        </p:blipFill>
        <p:spPr>
          <a:xfrm>
            <a:off x="528736" y="104258"/>
            <a:ext cx="2486069" cy="828465"/>
          </a:xfrm>
          <a:prstGeom prst="rect">
            <a:avLst/>
          </a:prstGeom>
        </p:spPr>
      </p:pic>
    </p:spTree>
    <p:extLst>
      <p:ext uri="{BB962C8B-B14F-4D97-AF65-F5344CB8AC3E}">
        <p14:creationId xmlns:p14="http://schemas.microsoft.com/office/powerpoint/2010/main" val="3504196126"/>
      </p:ext>
    </p:extLst>
  </p:cSld>
  <p:clrMapOvr>
    <a:masterClrMapping/>
  </p:clrMapOvr>
  <p:hf sldNum="0" hdr="0" dt="0"/>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3162">
          <p15:clr>
            <a:srgbClr val="FBAE40"/>
          </p15:clr>
        </p15:guide>
        <p15:guide id="4" orient="horz" pos="78">
          <p15:clr>
            <a:srgbClr val="FBAE40"/>
          </p15:clr>
        </p15:guide>
        <p15:guide id="5" pos="317">
          <p15:clr>
            <a:srgbClr val="FBAE40"/>
          </p15:clr>
        </p15:guide>
        <p15:guide id="6" pos="5692">
          <p15:clr>
            <a:srgbClr val="FBAE40"/>
          </p15:clr>
        </p15:guide>
        <p15:guide id="7" pos="453">
          <p15:clr>
            <a:srgbClr val="FBAE40"/>
          </p15:clr>
        </p15:guide>
        <p15:guide id="8" orient="horz" pos="3117">
          <p15:clr>
            <a:srgbClr val="FBAE40"/>
          </p15:clr>
        </p15:guide>
        <p15:guide id="9" pos="5647">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_Cover Slide_Style1">
    <p:bg>
      <p:bgPr>
        <a:solidFill>
          <a:schemeClr val="bg1"/>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0118951-4DD4-D348-8147-E9C0578DB8FD}"/>
              </a:ext>
            </a:extLst>
          </p:cNvPr>
          <p:cNvPicPr>
            <a:picLocks noChangeAspect="1"/>
          </p:cNvPicPr>
          <p:nvPr userDrawn="1"/>
        </p:nvPicPr>
        <p:blipFill rotWithShape="1">
          <a:blip r:embed="rId2">
            <a:alphaModFix amt="30000"/>
          </a:blip>
          <a:srcRect t="23442" r="20563"/>
          <a:stretch/>
        </p:blipFill>
        <p:spPr>
          <a:xfrm>
            <a:off x="5327916" y="0"/>
            <a:ext cx="6864085" cy="6325869"/>
          </a:xfrm>
          <a:prstGeom prst="rect">
            <a:avLst/>
          </a:prstGeom>
        </p:spPr>
      </p:pic>
      <p:sp>
        <p:nvSpPr>
          <p:cNvPr id="10" name="TextBox 9">
            <a:extLst>
              <a:ext uri="{FF2B5EF4-FFF2-40B4-BE49-F238E27FC236}">
                <a16:creationId xmlns:a16="http://schemas.microsoft.com/office/drawing/2014/main" id="{D887D112-ED40-2245-8B6C-AF4DDF1634C5}"/>
              </a:ext>
            </a:extLst>
          </p:cNvPr>
          <p:cNvSpPr txBox="1"/>
          <p:nvPr userDrawn="1"/>
        </p:nvSpPr>
        <p:spPr>
          <a:xfrm>
            <a:off x="9442510" y="73698"/>
            <a:ext cx="2661303" cy="338554"/>
          </a:xfrm>
          <a:prstGeom prst="rect">
            <a:avLst/>
          </a:prstGeom>
          <a:noFill/>
        </p:spPr>
        <p:txBody>
          <a:bodyPr wrap="square" rtlCol="0">
            <a:spAutoFit/>
          </a:bodyPr>
          <a:lstStyle/>
          <a:p>
            <a:pPr algn="r"/>
            <a:r>
              <a:rPr lang="en-US" sz="1600" b="0" i="0" spc="133" baseline="0">
                <a:solidFill>
                  <a:schemeClr val="bg1">
                    <a:lumMod val="65000"/>
                  </a:schemeClr>
                </a:solidFill>
                <a:latin typeface="Kobern" pitchFamily="2" charset="77"/>
              </a:rPr>
              <a:t>exceeding expectations</a:t>
            </a:r>
          </a:p>
        </p:txBody>
      </p:sp>
      <p:sp>
        <p:nvSpPr>
          <p:cNvPr id="11" name="TextBox 10">
            <a:extLst>
              <a:ext uri="{FF2B5EF4-FFF2-40B4-BE49-F238E27FC236}">
                <a16:creationId xmlns:a16="http://schemas.microsoft.com/office/drawing/2014/main" id="{D8098BD7-8191-6047-8401-1A868504F54E}"/>
              </a:ext>
            </a:extLst>
          </p:cNvPr>
          <p:cNvSpPr txBox="1"/>
          <p:nvPr userDrawn="1"/>
        </p:nvSpPr>
        <p:spPr>
          <a:xfrm>
            <a:off x="10810629" y="336317"/>
            <a:ext cx="1293184" cy="235898"/>
          </a:xfrm>
          <a:prstGeom prst="rect">
            <a:avLst/>
          </a:prstGeom>
          <a:noFill/>
        </p:spPr>
        <p:txBody>
          <a:bodyPr wrap="square" rtlCol="0">
            <a:spAutoFit/>
          </a:bodyPr>
          <a:lstStyle/>
          <a:p>
            <a:pPr algn="r"/>
            <a:r>
              <a:rPr lang="en-US" sz="933" b="0" i="0" spc="267" baseline="0">
                <a:solidFill>
                  <a:schemeClr val="bg1">
                    <a:lumMod val="65000"/>
                  </a:schemeClr>
                </a:solidFill>
                <a:latin typeface="Kobern Light" pitchFamily="2" charset="77"/>
              </a:rPr>
              <a:t>SINCE 1985</a:t>
            </a:r>
          </a:p>
        </p:txBody>
      </p:sp>
      <p:sp>
        <p:nvSpPr>
          <p:cNvPr id="13" name="Text Placeholder 9">
            <a:extLst>
              <a:ext uri="{FF2B5EF4-FFF2-40B4-BE49-F238E27FC236}">
                <a16:creationId xmlns:a16="http://schemas.microsoft.com/office/drawing/2014/main" id="{74B04133-4FEA-A14B-982F-DCCCD0EF0ACB}"/>
              </a:ext>
            </a:extLst>
          </p:cNvPr>
          <p:cNvSpPr>
            <a:spLocks noGrp="1"/>
          </p:cNvSpPr>
          <p:nvPr>
            <p:ph type="body" sz="quarter" idx="10" hasCustomPrompt="1"/>
          </p:nvPr>
        </p:nvSpPr>
        <p:spPr>
          <a:xfrm>
            <a:off x="381692" y="1802390"/>
            <a:ext cx="10334435" cy="2730421"/>
          </a:xfrm>
          <a:prstGeom prst="rect">
            <a:avLst/>
          </a:prstGeom>
        </p:spPr>
        <p:txBody>
          <a:bodyPr anchor="b"/>
          <a:lstStyle>
            <a:lvl1pPr marL="0" indent="0" algn="l" latinLnBrk="0" hangingPunct="0">
              <a:lnSpc>
                <a:spcPct val="100000"/>
              </a:lnSpc>
              <a:buNone/>
              <a:defRPr sz="4800" b="0" i="0" spc="0" baseline="0">
                <a:solidFill>
                  <a:srgbClr val="2A317D"/>
                </a:solidFill>
                <a:latin typeface="Kobern" pitchFamily="2" charset="77"/>
                <a:cs typeface="Arial" pitchFamily="34" charset="0"/>
              </a:defRPr>
            </a:lvl1pPr>
          </a:lstStyle>
          <a:p>
            <a:pPr lvl="0"/>
            <a:r>
              <a:rPr lang="en-GB" altLang="ko-KR"/>
              <a:t>Presentation Heading</a:t>
            </a:r>
          </a:p>
        </p:txBody>
      </p:sp>
      <p:cxnSp>
        <p:nvCxnSpPr>
          <p:cNvPr id="16" name="Straight Connector 15">
            <a:extLst>
              <a:ext uri="{FF2B5EF4-FFF2-40B4-BE49-F238E27FC236}">
                <a16:creationId xmlns:a16="http://schemas.microsoft.com/office/drawing/2014/main" id="{C4E79E0D-45BA-C44F-A3B1-1D1EB6C3543E}"/>
              </a:ext>
            </a:extLst>
          </p:cNvPr>
          <p:cNvCxnSpPr>
            <a:cxnSpLocks/>
          </p:cNvCxnSpPr>
          <p:nvPr userDrawn="1"/>
        </p:nvCxnSpPr>
        <p:spPr>
          <a:xfrm flipH="1">
            <a:off x="528125" y="4545719"/>
            <a:ext cx="8688000" cy="0"/>
          </a:xfrm>
          <a:prstGeom prst="line">
            <a:avLst/>
          </a:prstGeom>
          <a:ln w="3810">
            <a:solidFill>
              <a:schemeClr val="bg1">
                <a:lumMod val="85000"/>
              </a:schemeClr>
            </a:solidFill>
            <a:prstDash val="dash"/>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8760F543-8536-0E4E-92BC-50C698013F21}"/>
              </a:ext>
            </a:extLst>
          </p:cNvPr>
          <p:cNvSpPr/>
          <p:nvPr userDrawn="1"/>
        </p:nvSpPr>
        <p:spPr>
          <a:xfrm>
            <a:off x="384089" y="6381961"/>
            <a:ext cx="2197205" cy="256545"/>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ko-KR" sz="1067" b="0" i="0" kern="1200" cap="all" spc="267" baseline="0" err="1">
                <a:solidFill>
                  <a:schemeClr val="bg1">
                    <a:lumMod val="65000"/>
                  </a:schemeClr>
                </a:solidFill>
                <a:latin typeface="Kobern" pitchFamily="2" charset="77"/>
                <a:ea typeface="Cambria Math" panose="02040503050406030204" pitchFamily="18" charset="0"/>
                <a:cs typeface="+mn-cs"/>
              </a:rPr>
              <a:t>www.lakshmisri.com</a:t>
            </a:r>
            <a:endParaRPr lang="en-US" altLang="ko-KR" sz="1067" b="0" i="0" kern="1200" cap="all" spc="267" baseline="0">
              <a:solidFill>
                <a:schemeClr val="bg1">
                  <a:lumMod val="65000"/>
                </a:schemeClr>
              </a:solidFill>
              <a:latin typeface="Kobern" pitchFamily="2" charset="77"/>
              <a:ea typeface="Cambria Math" panose="02040503050406030204" pitchFamily="18" charset="0"/>
              <a:cs typeface="+mn-cs"/>
            </a:endParaRPr>
          </a:p>
        </p:txBody>
      </p:sp>
      <p:pic>
        <p:nvPicPr>
          <p:cNvPr id="19" name="Picture 18" descr="A picture containing drawing&#10;&#10;Description automatically generated">
            <a:extLst>
              <a:ext uri="{FF2B5EF4-FFF2-40B4-BE49-F238E27FC236}">
                <a16:creationId xmlns:a16="http://schemas.microsoft.com/office/drawing/2014/main" id="{C171F265-587B-C842-B89A-65E6F9EC647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9470" t="33201" r="17510" b="33200"/>
          <a:stretch/>
        </p:blipFill>
        <p:spPr>
          <a:xfrm>
            <a:off x="528736" y="104258"/>
            <a:ext cx="2486069" cy="828465"/>
          </a:xfrm>
          <a:prstGeom prst="rect">
            <a:avLst/>
          </a:prstGeom>
        </p:spPr>
      </p:pic>
    </p:spTree>
    <p:extLst>
      <p:ext uri="{BB962C8B-B14F-4D97-AF65-F5344CB8AC3E}">
        <p14:creationId xmlns:p14="http://schemas.microsoft.com/office/powerpoint/2010/main" val="3343430401"/>
      </p:ext>
    </p:extLst>
  </p:cSld>
  <p:clrMapOvr>
    <a:masterClrMapping/>
  </p:clrMapOvr>
  <p:hf sldNum="0" hdr="0" dt="0"/>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3162">
          <p15:clr>
            <a:srgbClr val="FBAE40"/>
          </p15:clr>
        </p15:guide>
        <p15:guide id="4" orient="horz" pos="78">
          <p15:clr>
            <a:srgbClr val="FBAE40"/>
          </p15:clr>
        </p15:guide>
        <p15:guide id="5" pos="317">
          <p15:clr>
            <a:srgbClr val="FBAE40"/>
          </p15:clr>
        </p15:guide>
        <p15:guide id="6" pos="5692">
          <p15:clr>
            <a:srgbClr val="FBAE40"/>
          </p15:clr>
        </p15:guide>
        <p15:guide id="7" pos="453">
          <p15:clr>
            <a:srgbClr val="FBAE40"/>
          </p15:clr>
        </p15:guide>
        <p15:guide id="8" orient="horz" pos="3117">
          <p15:clr>
            <a:srgbClr val="FBAE40"/>
          </p15:clr>
        </p15:guide>
        <p15:guide id="9" pos="5647">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Cover Slide_Style2">
    <p:bg>
      <p:bgPr>
        <a:solidFill>
          <a:schemeClr val="bg1"/>
        </a:solidFill>
        <a:effectLst/>
      </p:bgPr>
    </p:bg>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2F134C70-0678-49FB-9A6A-2D01E383DB0F}"/>
              </a:ext>
            </a:extLst>
          </p:cNvPr>
          <p:cNvSpPr>
            <a:spLocks noGrp="1"/>
          </p:cNvSpPr>
          <p:nvPr>
            <p:ph type="pic" idx="12" hasCustomPrompt="1"/>
          </p:nvPr>
        </p:nvSpPr>
        <p:spPr>
          <a:xfrm>
            <a:off x="6096000" y="0"/>
            <a:ext cx="6096000" cy="4320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a:t>Your Picture Here</a:t>
            </a:r>
            <a:endParaRPr lang="ko-KR" altLang="en-US"/>
          </a:p>
        </p:txBody>
      </p:sp>
      <p:pic>
        <p:nvPicPr>
          <p:cNvPr id="12" name="Picture 11" descr="A picture containing drawing&#10;&#10;Description automatically generated">
            <a:extLst>
              <a:ext uri="{FF2B5EF4-FFF2-40B4-BE49-F238E27FC236}">
                <a16:creationId xmlns:a16="http://schemas.microsoft.com/office/drawing/2014/main" id="{4C814CB2-893A-914B-AE95-D9D1E24BE8D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8474" t="33201" r="18500" b="33200"/>
          <a:stretch/>
        </p:blipFill>
        <p:spPr>
          <a:xfrm>
            <a:off x="458294" y="4965171"/>
            <a:ext cx="3045420" cy="1014731"/>
          </a:xfrm>
          <a:prstGeom prst="rect">
            <a:avLst/>
          </a:prstGeom>
        </p:spPr>
      </p:pic>
      <p:sp>
        <p:nvSpPr>
          <p:cNvPr id="21" name="TextBox 20">
            <a:extLst>
              <a:ext uri="{FF2B5EF4-FFF2-40B4-BE49-F238E27FC236}">
                <a16:creationId xmlns:a16="http://schemas.microsoft.com/office/drawing/2014/main" id="{91AA257E-8974-BB47-97AE-21CC939111BB}"/>
              </a:ext>
            </a:extLst>
          </p:cNvPr>
          <p:cNvSpPr txBox="1"/>
          <p:nvPr userDrawn="1"/>
        </p:nvSpPr>
        <p:spPr>
          <a:xfrm>
            <a:off x="406076" y="6090973"/>
            <a:ext cx="3361728" cy="379656"/>
          </a:xfrm>
          <a:prstGeom prst="rect">
            <a:avLst/>
          </a:prstGeom>
          <a:noFill/>
        </p:spPr>
        <p:txBody>
          <a:bodyPr wrap="square" rtlCol="0">
            <a:spAutoFit/>
          </a:bodyPr>
          <a:lstStyle/>
          <a:p>
            <a:pPr algn="l"/>
            <a:r>
              <a:rPr lang="en-US" sz="1867" b="0" i="0" spc="133" baseline="0">
                <a:solidFill>
                  <a:schemeClr val="tx1">
                    <a:lumMod val="50000"/>
                    <a:lumOff val="50000"/>
                  </a:schemeClr>
                </a:solidFill>
                <a:latin typeface="Kobern Light" pitchFamily="2" charset="77"/>
              </a:rPr>
              <a:t>exceeding expectations</a:t>
            </a:r>
          </a:p>
        </p:txBody>
      </p:sp>
      <p:sp>
        <p:nvSpPr>
          <p:cNvPr id="22" name="TextBox 21">
            <a:extLst>
              <a:ext uri="{FF2B5EF4-FFF2-40B4-BE49-F238E27FC236}">
                <a16:creationId xmlns:a16="http://schemas.microsoft.com/office/drawing/2014/main" id="{3E384D91-99D5-5E4E-AA72-744BC8C3E535}"/>
              </a:ext>
            </a:extLst>
          </p:cNvPr>
          <p:cNvSpPr txBox="1"/>
          <p:nvPr userDrawn="1"/>
        </p:nvSpPr>
        <p:spPr>
          <a:xfrm>
            <a:off x="406076" y="6406105"/>
            <a:ext cx="1633536" cy="256545"/>
          </a:xfrm>
          <a:prstGeom prst="rect">
            <a:avLst/>
          </a:prstGeom>
          <a:noFill/>
        </p:spPr>
        <p:txBody>
          <a:bodyPr wrap="square" rtlCol="0">
            <a:spAutoFit/>
          </a:bodyPr>
          <a:lstStyle/>
          <a:p>
            <a:pPr algn="l"/>
            <a:r>
              <a:rPr lang="en-US" sz="1067" b="0" i="0" spc="267" baseline="0">
                <a:solidFill>
                  <a:schemeClr val="tx1">
                    <a:lumMod val="50000"/>
                    <a:lumOff val="50000"/>
                  </a:schemeClr>
                </a:solidFill>
                <a:latin typeface="Kobern Light" pitchFamily="2" charset="77"/>
              </a:rPr>
              <a:t>SINCE 1985</a:t>
            </a:r>
          </a:p>
        </p:txBody>
      </p:sp>
      <p:sp>
        <p:nvSpPr>
          <p:cNvPr id="23" name="TextBox 22">
            <a:extLst>
              <a:ext uri="{FF2B5EF4-FFF2-40B4-BE49-F238E27FC236}">
                <a16:creationId xmlns:a16="http://schemas.microsoft.com/office/drawing/2014/main" id="{48ACDC51-A92F-2F4F-BBF2-3DD29DDE89CF}"/>
              </a:ext>
            </a:extLst>
          </p:cNvPr>
          <p:cNvSpPr txBox="1"/>
          <p:nvPr userDrawn="1"/>
        </p:nvSpPr>
        <p:spPr>
          <a:xfrm>
            <a:off x="431371" y="68627"/>
            <a:ext cx="4511147" cy="256545"/>
          </a:xfrm>
          <a:prstGeom prst="rect">
            <a:avLst/>
          </a:prstGeom>
          <a:noFill/>
        </p:spPr>
        <p:txBody>
          <a:bodyPr wrap="square" rtlCol="0">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lang="en-US" sz="1067" b="0" i="0" cap="all" spc="267" baseline="0">
                <a:solidFill>
                  <a:schemeClr val="tx1">
                    <a:lumMod val="50000"/>
                    <a:lumOff val="50000"/>
                  </a:schemeClr>
                </a:solidFill>
                <a:latin typeface="Kobern" pitchFamily="2" charset="77"/>
                <a:ea typeface="Cambria Math" panose="02040503050406030204" pitchFamily="18" charset="0"/>
              </a:rPr>
              <a:t>Strictly Confidential </a:t>
            </a:r>
          </a:p>
        </p:txBody>
      </p:sp>
      <p:cxnSp>
        <p:nvCxnSpPr>
          <p:cNvPr id="8" name="Straight Connector 7">
            <a:extLst>
              <a:ext uri="{FF2B5EF4-FFF2-40B4-BE49-F238E27FC236}">
                <a16:creationId xmlns:a16="http://schemas.microsoft.com/office/drawing/2014/main" id="{34AE1AE2-3B22-B44E-9AE7-2DFE73F656E7}"/>
              </a:ext>
            </a:extLst>
          </p:cNvPr>
          <p:cNvCxnSpPr>
            <a:cxnSpLocks/>
          </p:cNvCxnSpPr>
          <p:nvPr userDrawn="1"/>
        </p:nvCxnSpPr>
        <p:spPr>
          <a:xfrm>
            <a:off x="529167" y="3833284"/>
            <a:ext cx="518160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16AFC0C0-5B87-B549-9C8D-5AA10A57487E}"/>
              </a:ext>
            </a:extLst>
          </p:cNvPr>
          <p:cNvCxnSpPr>
            <a:cxnSpLocks/>
          </p:cNvCxnSpPr>
          <p:nvPr userDrawn="1"/>
        </p:nvCxnSpPr>
        <p:spPr>
          <a:xfrm>
            <a:off x="529167" y="4313767"/>
            <a:ext cx="518160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1" name="Text Placeholder 9">
            <a:extLst>
              <a:ext uri="{FF2B5EF4-FFF2-40B4-BE49-F238E27FC236}">
                <a16:creationId xmlns:a16="http://schemas.microsoft.com/office/drawing/2014/main" id="{A3950E6A-0EBB-A747-B165-2FEA5400A3E1}"/>
              </a:ext>
            </a:extLst>
          </p:cNvPr>
          <p:cNvSpPr>
            <a:spLocks noGrp="1"/>
          </p:cNvSpPr>
          <p:nvPr>
            <p:ph type="body" sz="quarter" idx="10" hasCustomPrompt="1"/>
          </p:nvPr>
        </p:nvSpPr>
        <p:spPr>
          <a:xfrm>
            <a:off x="528737" y="1007290"/>
            <a:ext cx="5182188" cy="2730421"/>
          </a:xfrm>
          <a:prstGeom prst="rect">
            <a:avLst/>
          </a:prstGeom>
        </p:spPr>
        <p:txBody>
          <a:bodyPr anchor="b"/>
          <a:lstStyle>
            <a:lvl1pPr marL="0" indent="0" algn="l">
              <a:lnSpc>
                <a:spcPct val="100000"/>
              </a:lnSpc>
              <a:buNone/>
              <a:defRPr sz="4800" b="0" i="0" spc="0" baseline="0">
                <a:solidFill>
                  <a:srgbClr val="2B347A"/>
                </a:solidFill>
                <a:latin typeface="Kobern" pitchFamily="2" charset="77"/>
                <a:cs typeface="Arial" pitchFamily="34" charset="0"/>
              </a:defRPr>
            </a:lvl1pPr>
          </a:lstStyle>
          <a:p>
            <a:pPr lvl="0"/>
            <a:r>
              <a:rPr lang="en-GB" altLang="ko-KR"/>
              <a:t>Heading </a:t>
            </a:r>
          </a:p>
        </p:txBody>
      </p:sp>
      <p:sp>
        <p:nvSpPr>
          <p:cNvPr id="13" name="Text Placeholder 9">
            <a:extLst>
              <a:ext uri="{FF2B5EF4-FFF2-40B4-BE49-F238E27FC236}">
                <a16:creationId xmlns:a16="http://schemas.microsoft.com/office/drawing/2014/main" id="{3D05905E-0C0A-F247-A269-CF43CB204D34}"/>
              </a:ext>
            </a:extLst>
          </p:cNvPr>
          <p:cNvSpPr>
            <a:spLocks noGrp="1"/>
          </p:cNvSpPr>
          <p:nvPr>
            <p:ph type="body" sz="quarter" idx="13" hasCustomPrompt="1"/>
          </p:nvPr>
        </p:nvSpPr>
        <p:spPr>
          <a:xfrm>
            <a:off x="531916" y="3833726"/>
            <a:ext cx="5180043" cy="480041"/>
          </a:xfrm>
          <a:prstGeom prst="rect">
            <a:avLst/>
          </a:prstGeom>
        </p:spPr>
        <p:txBody>
          <a:bodyPr anchor="t"/>
          <a:lstStyle>
            <a:lvl1pPr marL="0" indent="0" algn="l">
              <a:buNone/>
              <a:defRPr sz="2400" b="0" i="0" baseline="0">
                <a:solidFill>
                  <a:srgbClr val="F3723D"/>
                </a:solidFill>
                <a:latin typeface="Kobern" pitchFamily="2" charset="77"/>
                <a:cs typeface="Arial" pitchFamily="34" charset="0"/>
              </a:defRPr>
            </a:lvl1pPr>
          </a:lstStyle>
          <a:p>
            <a:pPr lvl="0"/>
            <a:r>
              <a:rPr lang="en-GB" altLang="ko-KR"/>
              <a:t>Sub Head</a:t>
            </a:r>
          </a:p>
        </p:txBody>
      </p:sp>
      <p:sp>
        <p:nvSpPr>
          <p:cNvPr id="15" name="Rectangle 14">
            <a:extLst>
              <a:ext uri="{FF2B5EF4-FFF2-40B4-BE49-F238E27FC236}">
                <a16:creationId xmlns:a16="http://schemas.microsoft.com/office/drawing/2014/main" id="{9A510406-513A-764A-9164-C1E37B69BA9C}"/>
              </a:ext>
            </a:extLst>
          </p:cNvPr>
          <p:cNvSpPr/>
          <p:nvPr userDrawn="1"/>
        </p:nvSpPr>
        <p:spPr>
          <a:xfrm>
            <a:off x="9610748" y="6381961"/>
            <a:ext cx="2197204" cy="256545"/>
          </a:xfrm>
          <a:prstGeom prst="rect">
            <a:avLst/>
          </a:prstGeom>
        </p:spPr>
        <p:txBody>
          <a:bodyPr wrap="none">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altLang="ko-KR" sz="1067" b="0" i="0" kern="1200" cap="all" spc="267" baseline="0" err="1">
                <a:solidFill>
                  <a:schemeClr val="tx1">
                    <a:lumMod val="50000"/>
                    <a:lumOff val="50000"/>
                  </a:schemeClr>
                </a:solidFill>
                <a:latin typeface="Kobern" pitchFamily="2" charset="77"/>
                <a:ea typeface="Cambria Math" panose="02040503050406030204" pitchFamily="18" charset="0"/>
                <a:cs typeface="+mn-cs"/>
              </a:rPr>
              <a:t>www.lakshmisri.com</a:t>
            </a:r>
            <a:endParaRPr lang="en-US" altLang="ko-KR" sz="1067" b="0" i="0" kern="1200" cap="all" spc="267" baseline="0">
              <a:solidFill>
                <a:schemeClr val="tx1">
                  <a:lumMod val="50000"/>
                  <a:lumOff val="50000"/>
                </a:schemeClr>
              </a:solidFill>
              <a:latin typeface="Kobern" pitchFamily="2" charset="77"/>
              <a:ea typeface="Cambria Math" panose="02040503050406030204" pitchFamily="18" charset="0"/>
              <a:cs typeface="+mn-cs"/>
            </a:endParaRPr>
          </a:p>
        </p:txBody>
      </p:sp>
    </p:spTree>
    <p:extLst>
      <p:ext uri="{BB962C8B-B14F-4D97-AF65-F5344CB8AC3E}">
        <p14:creationId xmlns:p14="http://schemas.microsoft.com/office/powerpoint/2010/main" val="3577889998"/>
      </p:ext>
    </p:extLst>
  </p:cSld>
  <p:clrMapOvr>
    <a:masterClrMapping/>
  </p:clrMapOvr>
  <p:hf sldNum="0" hdr="0" dt="0"/>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3162">
          <p15:clr>
            <a:srgbClr val="FBAE40"/>
          </p15:clr>
        </p15:guide>
        <p15:guide id="4" orient="horz" pos="78">
          <p15:clr>
            <a:srgbClr val="FBAE40"/>
          </p15:clr>
        </p15:guide>
        <p15:guide id="5" pos="68">
          <p15:clr>
            <a:srgbClr val="FBAE40"/>
          </p15:clr>
        </p15:guide>
        <p15:guide id="6" pos="5692">
          <p15:clr>
            <a:srgbClr val="FBAE40"/>
          </p15:clr>
        </p15:guide>
        <p15:guide id="7" pos="249">
          <p15:clr>
            <a:srgbClr val="FBAE40"/>
          </p15:clr>
        </p15:guide>
        <p15:guide id="8" orient="horz" pos="3117">
          <p15:clr>
            <a:srgbClr val="FBAE40"/>
          </p15:clr>
        </p15:guide>
        <p15:guide id="9" pos="5647">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Cover Slide_Style2">
    <p:bg>
      <p:bgPr>
        <a:solidFill>
          <a:schemeClr val="bg1"/>
        </a:solidFill>
        <a:effectLst/>
      </p:bgPr>
    </p:bg>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2F134C70-0678-49FB-9A6A-2D01E383DB0F}"/>
              </a:ext>
            </a:extLst>
          </p:cNvPr>
          <p:cNvSpPr>
            <a:spLocks noGrp="1"/>
          </p:cNvSpPr>
          <p:nvPr>
            <p:ph type="pic" idx="12" hasCustomPrompt="1"/>
          </p:nvPr>
        </p:nvSpPr>
        <p:spPr>
          <a:xfrm>
            <a:off x="6096000" y="0"/>
            <a:ext cx="6096000" cy="4320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a:t>Your Picture Here</a:t>
            </a:r>
            <a:endParaRPr lang="ko-KR" altLang="en-US"/>
          </a:p>
        </p:txBody>
      </p:sp>
      <p:pic>
        <p:nvPicPr>
          <p:cNvPr id="12" name="Picture 11" descr="A picture containing drawing&#10;&#10;Description automatically generated">
            <a:extLst>
              <a:ext uri="{FF2B5EF4-FFF2-40B4-BE49-F238E27FC236}">
                <a16:creationId xmlns:a16="http://schemas.microsoft.com/office/drawing/2014/main" id="{4C814CB2-893A-914B-AE95-D9D1E24BE8D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8474" t="33201" r="18500" b="33200"/>
          <a:stretch/>
        </p:blipFill>
        <p:spPr>
          <a:xfrm>
            <a:off x="458294" y="4965171"/>
            <a:ext cx="3045420" cy="1014731"/>
          </a:xfrm>
          <a:prstGeom prst="rect">
            <a:avLst/>
          </a:prstGeom>
        </p:spPr>
      </p:pic>
      <p:sp>
        <p:nvSpPr>
          <p:cNvPr id="21" name="TextBox 20">
            <a:extLst>
              <a:ext uri="{FF2B5EF4-FFF2-40B4-BE49-F238E27FC236}">
                <a16:creationId xmlns:a16="http://schemas.microsoft.com/office/drawing/2014/main" id="{91AA257E-8974-BB47-97AE-21CC939111BB}"/>
              </a:ext>
            </a:extLst>
          </p:cNvPr>
          <p:cNvSpPr txBox="1"/>
          <p:nvPr userDrawn="1"/>
        </p:nvSpPr>
        <p:spPr>
          <a:xfrm>
            <a:off x="406076" y="6090973"/>
            <a:ext cx="3361728" cy="379656"/>
          </a:xfrm>
          <a:prstGeom prst="rect">
            <a:avLst/>
          </a:prstGeom>
          <a:noFill/>
        </p:spPr>
        <p:txBody>
          <a:bodyPr wrap="square" rtlCol="0">
            <a:spAutoFit/>
          </a:bodyPr>
          <a:lstStyle/>
          <a:p>
            <a:pPr algn="l"/>
            <a:r>
              <a:rPr lang="en-US" sz="1867" b="0" i="0" spc="133" baseline="0">
                <a:solidFill>
                  <a:schemeClr val="tx1">
                    <a:lumMod val="50000"/>
                    <a:lumOff val="50000"/>
                  </a:schemeClr>
                </a:solidFill>
                <a:latin typeface="Kobern Light" pitchFamily="2" charset="77"/>
              </a:rPr>
              <a:t>exceeding expectations</a:t>
            </a:r>
          </a:p>
        </p:txBody>
      </p:sp>
      <p:sp>
        <p:nvSpPr>
          <p:cNvPr id="22" name="TextBox 21">
            <a:extLst>
              <a:ext uri="{FF2B5EF4-FFF2-40B4-BE49-F238E27FC236}">
                <a16:creationId xmlns:a16="http://schemas.microsoft.com/office/drawing/2014/main" id="{3E384D91-99D5-5E4E-AA72-744BC8C3E535}"/>
              </a:ext>
            </a:extLst>
          </p:cNvPr>
          <p:cNvSpPr txBox="1"/>
          <p:nvPr userDrawn="1"/>
        </p:nvSpPr>
        <p:spPr>
          <a:xfrm>
            <a:off x="406076" y="6406105"/>
            <a:ext cx="1633536" cy="256545"/>
          </a:xfrm>
          <a:prstGeom prst="rect">
            <a:avLst/>
          </a:prstGeom>
          <a:noFill/>
        </p:spPr>
        <p:txBody>
          <a:bodyPr wrap="square" rtlCol="0">
            <a:spAutoFit/>
          </a:bodyPr>
          <a:lstStyle/>
          <a:p>
            <a:pPr algn="l"/>
            <a:r>
              <a:rPr lang="en-US" sz="1067" b="0" i="0" spc="267" baseline="0">
                <a:solidFill>
                  <a:schemeClr val="tx1">
                    <a:lumMod val="50000"/>
                    <a:lumOff val="50000"/>
                  </a:schemeClr>
                </a:solidFill>
                <a:latin typeface="Kobern Light" pitchFamily="2" charset="77"/>
              </a:rPr>
              <a:t>SINCE 1985</a:t>
            </a:r>
          </a:p>
        </p:txBody>
      </p:sp>
      <p:sp>
        <p:nvSpPr>
          <p:cNvPr id="23" name="TextBox 22">
            <a:extLst>
              <a:ext uri="{FF2B5EF4-FFF2-40B4-BE49-F238E27FC236}">
                <a16:creationId xmlns:a16="http://schemas.microsoft.com/office/drawing/2014/main" id="{48ACDC51-A92F-2F4F-BBF2-3DD29DDE89CF}"/>
              </a:ext>
            </a:extLst>
          </p:cNvPr>
          <p:cNvSpPr txBox="1"/>
          <p:nvPr userDrawn="1"/>
        </p:nvSpPr>
        <p:spPr>
          <a:xfrm>
            <a:off x="431371" y="68627"/>
            <a:ext cx="4511147" cy="256545"/>
          </a:xfrm>
          <a:prstGeom prst="rect">
            <a:avLst/>
          </a:prstGeom>
          <a:noFill/>
        </p:spPr>
        <p:txBody>
          <a:bodyPr wrap="square" rtlCol="0">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lang="en-US" sz="1067" b="0" i="0" cap="all" spc="267" baseline="0">
                <a:solidFill>
                  <a:schemeClr val="tx1">
                    <a:lumMod val="50000"/>
                    <a:lumOff val="50000"/>
                  </a:schemeClr>
                </a:solidFill>
                <a:latin typeface="Kobern" pitchFamily="2" charset="77"/>
                <a:ea typeface="Cambria Math" panose="02040503050406030204" pitchFamily="18" charset="0"/>
              </a:rPr>
              <a:t>Strictly Confidential </a:t>
            </a:r>
          </a:p>
        </p:txBody>
      </p:sp>
      <p:cxnSp>
        <p:nvCxnSpPr>
          <p:cNvPr id="8" name="Straight Connector 7">
            <a:extLst>
              <a:ext uri="{FF2B5EF4-FFF2-40B4-BE49-F238E27FC236}">
                <a16:creationId xmlns:a16="http://schemas.microsoft.com/office/drawing/2014/main" id="{34AE1AE2-3B22-B44E-9AE7-2DFE73F656E7}"/>
              </a:ext>
            </a:extLst>
          </p:cNvPr>
          <p:cNvCxnSpPr>
            <a:cxnSpLocks/>
          </p:cNvCxnSpPr>
          <p:nvPr userDrawn="1"/>
        </p:nvCxnSpPr>
        <p:spPr>
          <a:xfrm>
            <a:off x="529167" y="3373904"/>
            <a:ext cx="518160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16AFC0C0-5B87-B549-9C8D-5AA10A57487E}"/>
              </a:ext>
            </a:extLst>
          </p:cNvPr>
          <p:cNvCxnSpPr>
            <a:cxnSpLocks/>
          </p:cNvCxnSpPr>
          <p:nvPr userDrawn="1"/>
        </p:nvCxnSpPr>
        <p:spPr>
          <a:xfrm>
            <a:off x="529167" y="4313767"/>
            <a:ext cx="518160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1" name="Text Placeholder 9">
            <a:extLst>
              <a:ext uri="{FF2B5EF4-FFF2-40B4-BE49-F238E27FC236}">
                <a16:creationId xmlns:a16="http://schemas.microsoft.com/office/drawing/2014/main" id="{A3950E6A-0EBB-A747-B165-2FEA5400A3E1}"/>
              </a:ext>
            </a:extLst>
          </p:cNvPr>
          <p:cNvSpPr>
            <a:spLocks noGrp="1"/>
          </p:cNvSpPr>
          <p:nvPr>
            <p:ph type="body" sz="quarter" idx="10" hasCustomPrompt="1"/>
          </p:nvPr>
        </p:nvSpPr>
        <p:spPr>
          <a:xfrm>
            <a:off x="528737" y="1007289"/>
            <a:ext cx="5182188" cy="2271041"/>
          </a:xfrm>
          <a:prstGeom prst="rect">
            <a:avLst/>
          </a:prstGeom>
        </p:spPr>
        <p:txBody>
          <a:bodyPr anchor="b"/>
          <a:lstStyle>
            <a:lvl1pPr marL="0" indent="0" algn="l">
              <a:lnSpc>
                <a:spcPct val="100000"/>
              </a:lnSpc>
              <a:buNone/>
              <a:defRPr sz="4800" b="0" i="0" spc="0" baseline="0">
                <a:solidFill>
                  <a:srgbClr val="2B347A"/>
                </a:solidFill>
                <a:latin typeface="Kobern" pitchFamily="2" charset="77"/>
                <a:cs typeface="Arial" pitchFamily="34" charset="0"/>
              </a:defRPr>
            </a:lvl1pPr>
          </a:lstStyle>
          <a:p>
            <a:pPr lvl="0"/>
            <a:r>
              <a:rPr lang="en-GB" altLang="ko-KR"/>
              <a:t>Heading </a:t>
            </a:r>
          </a:p>
        </p:txBody>
      </p:sp>
      <p:sp>
        <p:nvSpPr>
          <p:cNvPr id="13" name="Text Placeholder 9">
            <a:extLst>
              <a:ext uri="{FF2B5EF4-FFF2-40B4-BE49-F238E27FC236}">
                <a16:creationId xmlns:a16="http://schemas.microsoft.com/office/drawing/2014/main" id="{3D05905E-0C0A-F247-A269-CF43CB204D34}"/>
              </a:ext>
            </a:extLst>
          </p:cNvPr>
          <p:cNvSpPr>
            <a:spLocks noGrp="1"/>
          </p:cNvSpPr>
          <p:nvPr>
            <p:ph type="body" sz="quarter" idx="13" hasCustomPrompt="1"/>
          </p:nvPr>
        </p:nvSpPr>
        <p:spPr>
          <a:xfrm>
            <a:off x="531916" y="3374346"/>
            <a:ext cx="5180043" cy="939421"/>
          </a:xfrm>
          <a:prstGeom prst="rect">
            <a:avLst/>
          </a:prstGeom>
        </p:spPr>
        <p:txBody>
          <a:bodyPr anchor="t"/>
          <a:lstStyle>
            <a:lvl1pPr marL="0" indent="0" algn="l">
              <a:buNone/>
              <a:defRPr sz="2400" b="0" i="0" baseline="0">
                <a:solidFill>
                  <a:srgbClr val="F3723D"/>
                </a:solidFill>
                <a:latin typeface="Kobern" pitchFamily="2" charset="77"/>
                <a:cs typeface="Arial" pitchFamily="34" charset="0"/>
              </a:defRPr>
            </a:lvl1pPr>
          </a:lstStyle>
          <a:p>
            <a:pPr lvl="0"/>
            <a:r>
              <a:rPr lang="en-GB" altLang="ko-KR"/>
              <a:t>Sub Head</a:t>
            </a:r>
          </a:p>
        </p:txBody>
      </p:sp>
      <p:sp>
        <p:nvSpPr>
          <p:cNvPr id="15" name="Rectangle 14">
            <a:extLst>
              <a:ext uri="{FF2B5EF4-FFF2-40B4-BE49-F238E27FC236}">
                <a16:creationId xmlns:a16="http://schemas.microsoft.com/office/drawing/2014/main" id="{616E6860-E56C-C84C-B9AA-BE5246BC6BFC}"/>
              </a:ext>
            </a:extLst>
          </p:cNvPr>
          <p:cNvSpPr/>
          <p:nvPr userDrawn="1"/>
        </p:nvSpPr>
        <p:spPr>
          <a:xfrm>
            <a:off x="9610748" y="6381961"/>
            <a:ext cx="2197204" cy="256545"/>
          </a:xfrm>
          <a:prstGeom prst="rect">
            <a:avLst/>
          </a:prstGeom>
        </p:spPr>
        <p:txBody>
          <a:bodyPr wrap="none">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altLang="ko-KR" sz="1067" b="0" i="0" kern="1200" cap="all" spc="267" baseline="0" err="1">
                <a:solidFill>
                  <a:schemeClr val="tx1">
                    <a:lumMod val="50000"/>
                    <a:lumOff val="50000"/>
                  </a:schemeClr>
                </a:solidFill>
                <a:latin typeface="Kobern" pitchFamily="2" charset="77"/>
                <a:ea typeface="Cambria Math" panose="02040503050406030204" pitchFamily="18" charset="0"/>
                <a:cs typeface="+mn-cs"/>
              </a:rPr>
              <a:t>www.lakshmisri.com</a:t>
            </a:r>
            <a:endParaRPr lang="en-US" altLang="ko-KR" sz="1067" b="0" i="0" kern="1200" cap="all" spc="267" baseline="0">
              <a:solidFill>
                <a:schemeClr val="tx1">
                  <a:lumMod val="50000"/>
                  <a:lumOff val="50000"/>
                </a:schemeClr>
              </a:solidFill>
              <a:latin typeface="Kobern" pitchFamily="2" charset="77"/>
              <a:ea typeface="Cambria Math" panose="02040503050406030204" pitchFamily="18" charset="0"/>
              <a:cs typeface="+mn-cs"/>
            </a:endParaRPr>
          </a:p>
        </p:txBody>
      </p:sp>
    </p:spTree>
    <p:extLst>
      <p:ext uri="{BB962C8B-B14F-4D97-AF65-F5344CB8AC3E}">
        <p14:creationId xmlns:p14="http://schemas.microsoft.com/office/powerpoint/2010/main" val="3289994952"/>
      </p:ext>
    </p:extLst>
  </p:cSld>
  <p:clrMapOvr>
    <a:masterClrMapping/>
  </p:clrMapOvr>
  <p:hf sldNum="0" hdr="0" dt="0"/>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3162">
          <p15:clr>
            <a:srgbClr val="FBAE40"/>
          </p15:clr>
        </p15:guide>
        <p15:guide id="4" orient="horz" pos="78">
          <p15:clr>
            <a:srgbClr val="FBAE40"/>
          </p15:clr>
        </p15:guide>
        <p15:guide id="5" pos="68">
          <p15:clr>
            <a:srgbClr val="FBAE40"/>
          </p15:clr>
        </p15:guide>
        <p15:guide id="6" pos="5692">
          <p15:clr>
            <a:srgbClr val="FBAE40"/>
          </p15:clr>
        </p15:guide>
        <p15:guide id="7" pos="249">
          <p15:clr>
            <a:srgbClr val="FBAE40"/>
          </p15:clr>
        </p15:guide>
        <p15:guide id="8" orient="horz" pos="3117">
          <p15:clr>
            <a:srgbClr val="FBAE40"/>
          </p15:clr>
        </p15:guide>
        <p15:guide id="9" pos="5647">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Basic">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D733A2A-D1E0-4B4B-9136-8BFA5658C2D6}"/>
              </a:ext>
            </a:extLst>
          </p:cNvPr>
          <p:cNvPicPr>
            <a:picLocks noChangeAspect="1"/>
          </p:cNvPicPr>
          <p:nvPr userDrawn="1"/>
        </p:nvPicPr>
        <p:blipFill rotWithShape="1">
          <a:blip r:embed="rId2">
            <a:alphaModFix amt="30000"/>
          </a:blip>
          <a:srcRect t="23442" r="20563"/>
          <a:stretch/>
        </p:blipFill>
        <p:spPr>
          <a:xfrm>
            <a:off x="5327916" y="0"/>
            <a:ext cx="6864085" cy="6325869"/>
          </a:xfrm>
          <a:prstGeom prst="rect">
            <a:avLst/>
          </a:prstGeom>
        </p:spPr>
      </p:pic>
      <p:sp>
        <p:nvSpPr>
          <p:cNvPr id="7" name="TextBox 6">
            <a:extLst>
              <a:ext uri="{FF2B5EF4-FFF2-40B4-BE49-F238E27FC236}">
                <a16:creationId xmlns:a16="http://schemas.microsoft.com/office/drawing/2014/main" id="{4C1A6477-6D97-3442-892D-A6AD503C1A8E}"/>
              </a:ext>
            </a:extLst>
          </p:cNvPr>
          <p:cNvSpPr txBox="1"/>
          <p:nvPr userDrawn="1"/>
        </p:nvSpPr>
        <p:spPr>
          <a:xfrm>
            <a:off x="3840427" y="6506063"/>
            <a:ext cx="4511147" cy="256545"/>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lang="en-US" sz="1067" b="0" i="0" cap="all" spc="267" baseline="0">
                <a:solidFill>
                  <a:schemeClr val="tx1">
                    <a:lumMod val="50000"/>
                    <a:lumOff val="50000"/>
                  </a:schemeClr>
                </a:solidFill>
                <a:latin typeface="Kobern" pitchFamily="2" charset="77"/>
                <a:ea typeface="Cambria Math" panose="02040503050406030204" pitchFamily="18" charset="0"/>
              </a:rPr>
              <a:t>Strictly Confidential </a:t>
            </a:r>
          </a:p>
        </p:txBody>
      </p:sp>
      <p:sp>
        <p:nvSpPr>
          <p:cNvPr id="8" name="TextBox 7">
            <a:extLst>
              <a:ext uri="{FF2B5EF4-FFF2-40B4-BE49-F238E27FC236}">
                <a16:creationId xmlns:a16="http://schemas.microsoft.com/office/drawing/2014/main" id="{354D955E-2CDB-6846-9524-7ABE8B4FEDB8}"/>
              </a:ext>
            </a:extLst>
          </p:cNvPr>
          <p:cNvSpPr txBox="1"/>
          <p:nvPr userDrawn="1"/>
        </p:nvSpPr>
        <p:spPr>
          <a:xfrm>
            <a:off x="25301" y="6506063"/>
            <a:ext cx="3382400" cy="2565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2023 | Lakshmikumaran &amp; Sridharan</a:t>
            </a:r>
          </a:p>
        </p:txBody>
      </p:sp>
      <p:sp>
        <p:nvSpPr>
          <p:cNvPr id="10" name="TextBox 9">
            <a:extLst>
              <a:ext uri="{FF2B5EF4-FFF2-40B4-BE49-F238E27FC236}">
                <a16:creationId xmlns:a16="http://schemas.microsoft.com/office/drawing/2014/main" id="{F14ED0B9-4603-FD48-ADFA-62F886256D74}"/>
              </a:ext>
            </a:extLst>
          </p:cNvPr>
          <p:cNvSpPr txBox="1"/>
          <p:nvPr userDrawn="1"/>
        </p:nvSpPr>
        <p:spPr>
          <a:xfrm>
            <a:off x="9689207" y="6506063"/>
            <a:ext cx="2496277"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a:t>
            </a:r>
            <a:fld id="{C3E422BB-8672-794B-8219-0F273464E628}" type="slidenum">
              <a:rPr lang="en-US" sz="1067" b="0" i="0" cap="none" spc="133" baseline="0" smtClean="0">
                <a:solidFill>
                  <a:schemeClr val="tx1">
                    <a:lumMod val="50000"/>
                    <a:lumOff val="50000"/>
                  </a:schemeClr>
                </a:solidFill>
                <a:latin typeface="Kobern" pitchFamily="2" charset="77"/>
                <a:ea typeface="Cambria Math" panose="02040503050406030204" pitchFamily="18" charset="0"/>
              </a:rPr>
              <a:pPr marL="0" marR="0" lvl="0" indent="0" algn="r" defTabSz="1219170" rtl="0" eaLnBrk="1" fontAlgn="auto" latinLnBrk="0" hangingPunct="1">
                <a:lnSpc>
                  <a:spcPct val="100000"/>
                </a:lnSpc>
                <a:spcBef>
                  <a:spcPts val="0"/>
                </a:spcBef>
                <a:spcAft>
                  <a:spcPts val="0"/>
                </a:spcAft>
                <a:buClrTx/>
                <a:buSzTx/>
                <a:buFontTx/>
                <a:buNone/>
                <a:tabLst/>
                <a:defRPr/>
              </a:pPr>
              <a:t>‹#›</a:t>
            </a:fld>
            <a:endParaRPr lang="en-US" sz="1067" b="0" i="0" cap="none" spc="133" baseline="0">
              <a:solidFill>
                <a:schemeClr val="tx1">
                  <a:lumMod val="50000"/>
                  <a:lumOff val="50000"/>
                </a:schemeClr>
              </a:solidFill>
              <a:latin typeface="Kobern" pitchFamily="2" charset="77"/>
              <a:ea typeface="Cambria Math" panose="02040503050406030204" pitchFamily="18" charset="0"/>
            </a:endParaRPr>
          </a:p>
        </p:txBody>
      </p:sp>
      <p:sp>
        <p:nvSpPr>
          <p:cNvPr id="9" name="Text Placeholder 9">
            <a:extLst>
              <a:ext uri="{FF2B5EF4-FFF2-40B4-BE49-F238E27FC236}">
                <a16:creationId xmlns:a16="http://schemas.microsoft.com/office/drawing/2014/main" id="{DEEEE4BB-8313-E147-B48C-781712B8B1DE}"/>
              </a:ext>
            </a:extLst>
          </p:cNvPr>
          <p:cNvSpPr>
            <a:spLocks noGrp="1"/>
          </p:cNvSpPr>
          <p:nvPr>
            <p:ph type="body" sz="quarter" idx="13" hasCustomPrompt="1"/>
          </p:nvPr>
        </p:nvSpPr>
        <p:spPr>
          <a:xfrm>
            <a:off x="532971" y="1508788"/>
            <a:ext cx="11137236" cy="4513129"/>
          </a:xfrm>
          <a:prstGeom prst="rect">
            <a:avLst/>
          </a:prstGeom>
        </p:spPr>
        <p:txBody>
          <a:bodyPr anchor="t"/>
          <a:lstStyle>
            <a:lvl1pPr marL="380990" marR="0" indent="-380990" algn="l" defTabSz="1219170" rtl="0" eaLnBrk="1" fontAlgn="auto" latinLnBrk="0" hangingPunct="1">
              <a:lnSpc>
                <a:spcPct val="100000"/>
              </a:lnSpc>
              <a:spcBef>
                <a:spcPct val="20000"/>
              </a:spcBef>
              <a:spcAft>
                <a:spcPts val="0"/>
              </a:spcAft>
              <a:buClr>
                <a:srgbClr val="F3723D"/>
              </a:buClr>
              <a:buSzTx/>
              <a:buFont typeface="Arial" panose="020B0604020202020204" pitchFamily="34" charset="0"/>
              <a:buChar char="•"/>
              <a:tabLst/>
              <a:defRPr sz="2133" b="0" i="0" baseline="0">
                <a:solidFill>
                  <a:schemeClr val="tx1"/>
                </a:solidFill>
                <a:latin typeface="Kobern" pitchFamily="2" charset="77"/>
                <a:cs typeface="Arial" pitchFamily="34" charset="0"/>
              </a:defRPr>
            </a:lvl1pPr>
            <a:lvl2pPr latinLnBrk="0">
              <a:buSzPct val="70000"/>
              <a:defRPr sz="2133" b="0" i="0">
                <a:solidFill>
                  <a:schemeClr val="tx1">
                    <a:lumMod val="65000"/>
                    <a:lumOff val="35000"/>
                  </a:schemeClr>
                </a:solidFill>
                <a:latin typeface="Kobern" pitchFamily="2" charset="77"/>
              </a:defRPr>
            </a:lvl2pPr>
            <a:lvl3pPr marL="1142971" indent="0" latinLnBrk="0">
              <a:buFont typeface="Courier New" panose="02070309020205020404" pitchFamily="49" charset="0"/>
              <a:buNone/>
              <a:defRPr sz="1867" b="0" i="0">
                <a:solidFill>
                  <a:schemeClr val="tx1">
                    <a:lumMod val="65000"/>
                    <a:lumOff val="35000"/>
                  </a:schemeClr>
                </a:solidFill>
                <a:latin typeface="Kobern" pitchFamily="2" charset="77"/>
              </a:defRPr>
            </a:lvl3pPr>
          </a:lstStyle>
          <a:p>
            <a:pPr marL="380990" marR="0" lvl="0"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1</a:t>
            </a:r>
          </a:p>
          <a:p>
            <a:pPr marL="990575" marR="0" lvl="1"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2</a:t>
            </a:r>
          </a:p>
          <a:p>
            <a:pPr marL="1142971"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3</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endParaRPr lang="en-US" altLang="ko-KR"/>
          </a:p>
        </p:txBody>
      </p:sp>
      <p:cxnSp>
        <p:nvCxnSpPr>
          <p:cNvPr id="11" name="Straight Connector 10">
            <a:extLst>
              <a:ext uri="{FF2B5EF4-FFF2-40B4-BE49-F238E27FC236}">
                <a16:creationId xmlns:a16="http://schemas.microsoft.com/office/drawing/2014/main" id="{53D60066-0E0A-AD48-91FD-E2BE47D2CC0E}"/>
              </a:ext>
            </a:extLst>
          </p:cNvPr>
          <p:cNvCxnSpPr>
            <a:cxnSpLocks/>
          </p:cNvCxnSpPr>
          <p:nvPr userDrawn="1"/>
        </p:nvCxnSpPr>
        <p:spPr>
          <a:xfrm>
            <a:off x="528736" y="1319801"/>
            <a:ext cx="11141471"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2" name="Text Placeholder 9">
            <a:extLst>
              <a:ext uri="{FF2B5EF4-FFF2-40B4-BE49-F238E27FC236}">
                <a16:creationId xmlns:a16="http://schemas.microsoft.com/office/drawing/2014/main" id="{8493FD1C-1B8F-9041-AD16-276F4CA14349}"/>
              </a:ext>
            </a:extLst>
          </p:cNvPr>
          <p:cNvSpPr>
            <a:spLocks noGrp="1"/>
          </p:cNvSpPr>
          <p:nvPr>
            <p:ph type="body" sz="quarter" idx="12" hasCustomPrompt="1"/>
          </p:nvPr>
        </p:nvSpPr>
        <p:spPr>
          <a:xfrm>
            <a:off x="532972" y="452670"/>
            <a:ext cx="11137237" cy="768085"/>
          </a:xfrm>
          <a:prstGeom prst="rect">
            <a:avLst/>
          </a:prstGeom>
        </p:spPr>
        <p:txBody>
          <a:bodyPr anchor="t"/>
          <a:lstStyle>
            <a:lvl1pPr marL="0" indent="0" algn="l" latinLnBrk="0">
              <a:spcBef>
                <a:spcPts val="0"/>
              </a:spcBef>
              <a:buNone/>
              <a:defRPr sz="3733" b="0" i="0" baseline="0">
                <a:solidFill>
                  <a:srgbClr val="2B347A"/>
                </a:solidFill>
                <a:latin typeface="Kobern" pitchFamily="2" charset="77"/>
                <a:cs typeface="Arial" pitchFamily="34" charset="0"/>
              </a:defRPr>
            </a:lvl1pPr>
          </a:lstStyle>
          <a:p>
            <a:pPr lvl="0"/>
            <a:r>
              <a:rPr lang="en-US" altLang="ko-KR"/>
              <a:t>Title</a:t>
            </a:r>
          </a:p>
        </p:txBody>
      </p:sp>
    </p:spTree>
    <p:extLst>
      <p:ext uri="{BB962C8B-B14F-4D97-AF65-F5344CB8AC3E}">
        <p14:creationId xmlns:p14="http://schemas.microsoft.com/office/powerpoint/2010/main" val="2115327289"/>
      </p:ext>
    </p:extLst>
  </p:cSld>
  <p:clrMapOvr>
    <a:masterClrMapping/>
  </p:clrMapOvr>
  <p:hf sldNum="0" hdr="0" dt="0"/>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5_Basic">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D733A2A-D1E0-4B4B-9136-8BFA5658C2D6}"/>
              </a:ext>
            </a:extLst>
          </p:cNvPr>
          <p:cNvPicPr>
            <a:picLocks noChangeAspect="1"/>
          </p:cNvPicPr>
          <p:nvPr userDrawn="1"/>
        </p:nvPicPr>
        <p:blipFill rotWithShape="1">
          <a:blip r:embed="rId2">
            <a:alphaModFix amt="30000"/>
          </a:blip>
          <a:srcRect t="23442" r="20563"/>
          <a:stretch/>
        </p:blipFill>
        <p:spPr>
          <a:xfrm>
            <a:off x="5327916" y="0"/>
            <a:ext cx="6864085" cy="6325869"/>
          </a:xfrm>
          <a:prstGeom prst="rect">
            <a:avLst/>
          </a:prstGeom>
        </p:spPr>
      </p:pic>
      <p:sp>
        <p:nvSpPr>
          <p:cNvPr id="7" name="TextBox 6">
            <a:extLst>
              <a:ext uri="{FF2B5EF4-FFF2-40B4-BE49-F238E27FC236}">
                <a16:creationId xmlns:a16="http://schemas.microsoft.com/office/drawing/2014/main" id="{4C1A6477-6D97-3442-892D-A6AD503C1A8E}"/>
              </a:ext>
            </a:extLst>
          </p:cNvPr>
          <p:cNvSpPr txBox="1"/>
          <p:nvPr userDrawn="1"/>
        </p:nvSpPr>
        <p:spPr>
          <a:xfrm>
            <a:off x="3840427" y="6506063"/>
            <a:ext cx="4511147" cy="256545"/>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lang="en-US" sz="1067" b="0" i="0" cap="all" spc="267" baseline="0">
                <a:solidFill>
                  <a:schemeClr val="tx1">
                    <a:lumMod val="50000"/>
                    <a:lumOff val="50000"/>
                  </a:schemeClr>
                </a:solidFill>
                <a:latin typeface="Kobern" pitchFamily="2" charset="77"/>
                <a:ea typeface="Cambria Math" panose="02040503050406030204" pitchFamily="18" charset="0"/>
              </a:rPr>
              <a:t>Strictly Confidential </a:t>
            </a:r>
          </a:p>
        </p:txBody>
      </p:sp>
      <p:sp>
        <p:nvSpPr>
          <p:cNvPr id="10" name="TextBox 9">
            <a:extLst>
              <a:ext uri="{FF2B5EF4-FFF2-40B4-BE49-F238E27FC236}">
                <a16:creationId xmlns:a16="http://schemas.microsoft.com/office/drawing/2014/main" id="{F14ED0B9-4603-FD48-ADFA-62F886256D74}"/>
              </a:ext>
            </a:extLst>
          </p:cNvPr>
          <p:cNvSpPr txBox="1"/>
          <p:nvPr userDrawn="1"/>
        </p:nvSpPr>
        <p:spPr>
          <a:xfrm>
            <a:off x="9689207" y="6506063"/>
            <a:ext cx="2496277"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a:t>
            </a:r>
            <a:fld id="{C3E422BB-8672-794B-8219-0F273464E628}" type="slidenum">
              <a:rPr lang="en-US" sz="1067" b="0" i="0" cap="none" spc="133" baseline="0" smtClean="0">
                <a:solidFill>
                  <a:schemeClr val="tx1">
                    <a:lumMod val="50000"/>
                    <a:lumOff val="50000"/>
                  </a:schemeClr>
                </a:solidFill>
                <a:latin typeface="Kobern" pitchFamily="2" charset="77"/>
                <a:ea typeface="Cambria Math" panose="02040503050406030204" pitchFamily="18" charset="0"/>
              </a:rPr>
              <a:pPr marL="0" marR="0" lvl="0" indent="0" algn="r" defTabSz="1219170" rtl="0" eaLnBrk="1" fontAlgn="auto" latinLnBrk="0" hangingPunct="1">
                <a:lnSpc>
                  <a:spcPct val="100000"/>
                </a:lnSpc>
                <a:spcBef>
                  <a:spcPts val="0"/>
                </a:spcBef>
                <a:spcAft>
                  <a:spcPts val="0"/>
                </a:spcAft>
                <a:buClrTx/>
                <a:buSzTx/>
                <a:buFontTx/>
                <a:buNone/>
                <a:tabLst/>
                <a:defRPr/>
              </a:pPr>
              <a:t>‹#›</a:t>
            </a:fld>
            <a:endParaRPr lang="en-US" sz="1067" b="0" i="0" cap="none" spc="133" baseline="0">
              <a:solidFill>
                <a:schemeClr val="tx1">
                  <a:lumMod val="50000"/>
                  <a:lumOff val="50000"/>
                </a:schemeClr>
              </a:solidFill>
              <a:latin typeface="Kobern" pitchFamily="2" charset="77"/>
              <a:ea typeface="Cambria Math" panose="02040503050406030204" pitchFamily="18" charset="0"/>
            </a:endParaRPr>
          </a:p>
        </p:txBody>
      </p:sp>
      <p:cxnSp>
        <p:nvCxnSpPr>
          <p:cNvPr id="11" name="Straight Connector 10">
            <a:extLst>
              <a:ext uri="{FF2B5EF4-FFF2-40B4-BE49-F238E27FC236}">
                <a16:creationId xmlns:a16="http://schemas.microsoft.com/office/drawing/2014/main" id="{53D60066-0E0A-AD48-91FD-E2BE47D2CC0E}"/>
              </a:ext>
            </a:extLst>
          </p:cNvPr>
          <p:cNvCxnSpPr>
            <a:cxnSpLocks/>
          </p:cNvCxnSpPr>
          <p:nvPr userDrawn="1"/>
        </p:nvCxnSpPr>
        <p:spPr>
          <a:xfrm>
            <a:off x="528736" y="1319801"/>
            <a:ext cx="11141471"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2" name="Text Placeholder 9">
            <a:extLst>
              <a:ext uri="{FF2B5EF4-FFF2-40B4-BE49-F238E27FC236}">
                <a16:creationId xmlns:a16="http://schemas.microsoft.com/office/drawing/2014/main" id="{8493FD1C-1B8F-9041-AD16-276F4CA14349}"/>
              </a:ext>
            </a:extLst>
          </p:cNvPr>
          <p:cNvSpPr>
            <a:spLocks noGrp="1"/>
          </p:cNvSpPr>
          <p:nvPr>
            <p:ph type="body" sz="quarter" idx="12" hasCustomPrompt="1"/>
          </p:nvPr>
        </p:nvSpPr>
        <p:spPr>
          <a:xfrm>
            <a:off x="532972" y="452670"/>
            <a:ext cx="11137237" cy="768085"/>
          </a:xfrm>
          <a:prstGeom prst="rect">
            <a:avLst/>
          </a:prstGeom>
        </p:spPr>
        <p:txBody>
          <a:bodyPr anchor="t"/>
          <a:lstStyle>
            <a:lvl1pPr marL="0" indent="0" algn="l" latinLnBrk="0">
              <a:spcBef>
                <a:spcPts val="0"/>
              </a:spcBef>
              <a:buNone/>
              <a:defRPr sz="3733" b="0" i="0" baseline="0">
                <a:solidFill>
                  <a:srgbClr val="2B347A"/>
                </a:solidFill>
                <a:latin typeface="Kobern" pitchFamily="2" charset="77"/>
                <a:cs typeface="Arial" pitchFamily="34" charset="0"/>
              </a:defRPr>
            </a:lvl1pPr>
          </a:lstStyle>
          <a:p>
            <a:pPr lvl="0"/>
            <a:r>
              <a:rPr lang="en-US" altLang="ko-KR"/>
              <a:t>Title</a:t>
            </a:r>
          </a:p>
        </p:txBody>
      </p:sp>
      <p:graphicFrame>
        <p:nvGraphicFramePr>
          <p:cNvPr id="9" name="Table 4">
            <a:extLst>
              <a:ext uri="{FF2B5EF4-FFF2-40B4-BE49-F238E27FC236}">
                <a16:creationId xmlns:a16="http://schemas.microsoft.com/office/drawing/2014/main" id="{05B3EB5E-F82A-714A-8B4C-C42DA7F1697A}"/>
              </a:ext>
            </a:extLst>
          </p:cNvPr>
          <p:cNvGraphicFramePr>
            <a:graphicFrameLocks noGrp="1"/>
          </p:cNvGraphicFramePr>
          <p:nvPr userDrawn="1">
            <p:extLst>
              <p:ext uri="{D42A27DB-BD31-4B8C-83A1-F6EECF244321}">
                <p14:modId xmlns:p14="http://schemas.microsoft.com/office/powerpoint/2010/main" val="4270604935"/>
              </p:ext>
            </p:extLst>
          </p:nvPr>
        </p:nvGraphicFramePr>
        <p:xfrm>
          <a:off x="523148" y="1604798"/>
          <a:ext cx="11141472" cy="4128456"/>
        </p:xfrm>
        <a:graphic>
          <a:graphicData uri="http://schemas.openxmlformats.org/drawingml/2006/table">
            <a:tbl>
              <a:tblPr firstRow="1" bandRow="1">
                <a:tableStyleId>{5C22544A-7EE6-4342-B048-85BDC9FD1C3A}</a:tableStyleId>
              </a:tblPr>
              <a:tblGrid>
                <a:gridCol w="2785368">
                  <a:extLst>
                    <a:ext uri="{9D8B030D-6E8A-4147-A177-3AD203B41FA5}">
                      <a16:colId xmlns:a16="http://schemas.microsoft.com/office/drawing/2014/main" val="820445741"/>
                    </a:ext>
                  </a:extLst>
                </a:gridCol>
                <a:gridCol w="2785368">
                  <a:extLst>
                    <a:ext uri="{9D8B030D-6E8A-4147-A177-3AD203B41FA5}">
                      <a16:colId xmlns:a16="http://schemas.microsoft.com/office/drawing/2014/main" val="4139307793"/>
                    </a:ext>
                  </a:extLst>
                </a:gridCol>
                <a:gridCol w="2785368">
                  <a:extLst>
                    <a:ext uri="{9D8B030D-6E8A-4147-A177-3AD203B41FA5}">
                      <a16:colId xmlns:a16="http://schemas.microsoft.com/office/drawing/2014/main" val="2224881048"/>
                    </a:ext>
                  </a:extLst>
                </a:gridCol>
                <a:gridCol w="2785368">
                  <a:extLst>
                    <a:ext uri="{9D8B030D-6E8A-4147-A177-3AD203B41FA5}">
                      <a16:colId xmlns:a16="http://schemas.microsoft.com/office/drawing/2014/main" val="652008208"/>
                    </a:ext>
                  </a:extLst>
                </a:gridCol>
              </a:tblGrid>
              <a:tr h="647601">
                <a:tc>
                  <a:txBody>
                    <a:bodyPr/>
                    <a:lstStyle/>
                    <a:p>
                      <a:r>
                        <a:rPr lang="en-US" sz="1900">
                          <a:solidFill>
                            <a:srgbClr val="F3723D"/>
                          </a:solidFill>
                          <a:latin typeface="Kobern" pitchFamily="2" charset="77"/>
                        </a:rPr>
                        <a:t>Sample Heading</a:t>
                      </a:r>
                    </a:p>
                  </a:txBody>
                  <a:tcPr marL="121920" marR="121920" marT="60960" marB="60960">
                    <a:lnL w="6350" cap="flat" cmpd="sng" algn="ctr">
                      <a:solidFill>
                        <a:schemeClr val="bg1">
                          <a:lumMod val="7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noFill/>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900">
                          <a:solidFill>
                            <a:srgbClr val="F3723D"/>
                          </a:solidFill>
                          <a:latin typeface="Kobern" pitchFamily="2" charset="77"/>
                        </a:rPr>
                        <a:t>Sample Heading</a:t>
                      </a:r>
                    </a:p>
                  </a:txBody>
                  <a:tcPr marL="121920" marR="121920" marT="60960" marB="60960">
                    <a:lnL w="6350" cap="flat" cmpd="sng" algn="ctr">
                      <a:solidFill>
                        <a:schemeClr val="bg1">
                          <a:lumMod val="7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noFill/>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900">
                          <a:solidFill>
                            <a:srgbClr val="F3723D"/>
                          </a:solidFill>
                          <a:latin typeface="Kobern" pitchFamily="2" charset="77"/>
                        </a:rPr>
                        <a:t>Sample Heading</a:t>
                      </a:r>
                    </a:p>
                  </a:txBody>
                  <a:tcPr marL="121920" marR="121920" marT="60960" marB="60960">
                    <a:lnL w="6350" cap="flat" cmpd="sng" algn="ctr">
                      <a:solidFill>
                        <a:schemeClr val="bg1">
                          <a:lumMod val="7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noFill/>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900">
                          <a:solidFill>
                            <a:srgbClr val="F3723D"/>
                          </a:solidFill>
                          <a:latin typeface="Kobern" pitchFamily="2" charset="77"/>
                        </a:rPr>
                        <a:t>Sample Heading</a:t>
                      </a:r>
                    </a:p>
                  </a:txBody>
                  <a:tcPr marL="121920" marR="121920" marT="60960" marB="60960">
                    <a:lnL w="6350" cap="flat" cmpd="sng" algn="ctr">
                      <a:solidFill>
                        <a:schemeClr val="bg1">
                          <a:lumMod val="7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noFill/>
                  </a:tcPr>
                </a:tc>
                <a:extLst>
                  <a:ext uri="{0D108BD9-81ED-4DB2-BD59-A6C34878D82A}">
                    <a16:rowId xmlns:a16="http://schemas.microsoft.com/office/drawing/2014/main" val="4169281251"/>
                  </a:ext>
                </a:extLst>
              </a:tr>
              <a:tr h="1160285">
                <a:tc>
                  <a:txBody>
                    <a:bodyPr/>
                    <a:lstStyle/>
                    <a:p>
                      <a:r>
                        <a:rPr lang="en-US" sz="1900">
                          <a:solidFill>
                            <a:schemeClr val="tx1">
                              <a:lumMod val="75000"/>
                              <a:lumOff val="25000"/>
                            </a:schemeClr>
                          </a:solidFill>
                          <a:latin typeface="Kobern" pitchFamily="2" charset="77"/>
                        </a:rPr>
                        <a:t>Sample text</a:t>
                      </a:r>
                    </a:p>
                  </a:txBody>
                  <a:tcPr marL="121920" marR="121920" marT="60960" marB="60960">
                    <a:lnL w="6350" cap="flat" cmpd="sng" algn="ctr">
                      <a:solidFill>
                        <a:schemeClr val="bg1">
                          <a:lumMod val="7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noFill/>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900">
                          <a:solidFill>
                            <a:schemeClr val="tx1">
                              <a:lumMod val="75000"/>
                              <a:lumOff val="25000"/>
                            </a:schemeClr>
                          </a:solidFill>
                          <a:latin typeface="Kobern" pitchFamily="2" charset="77"/>
                        </a:rPr>
                        <a:t>Sample text</a:t>
                      </a:r>
                    </a:p>
                  </a:txBody>
                  <a:tcPr marL="121920" marR="121920" marT="60960" marB="60960">
                    <a:lnL w="6350" cap="flat" cmpd="sng" algn="ctr">
                      <a:solidFill>
                        <a:schemeClr val="bg1">
                          <a:lumMod val="7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noFill/>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900">
                          <a:solidFill>
                            <a:schemeClr val="tx1">
                              <a:lumMod val="75000"/>
                              <a:lumOff val="25000"/>
                            </a:schemeClr>
                          </a:solidFill>
                          <a:latin typeface="Kobern" pitchFamily="2" charset="77"/>
                        </a:rPr>
                        <a:t>Sample text</a:t>
                      </a:r>
                    </a:p>
                  </a:txBody>
                  <a:tcPr marL="121920" marR="121920" marT="60960" marB="60960">
                    <a:lnL w="6350" cap="flat" cmpd="sng" algn="ctr">
                      <a:solidFill>
                        <a:schemeClr val="bg1">
                          <a:lumMod val="7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noFill/>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900">
                          <a:solidFill>
                            <a:schemeClr val="tx1">
                              <a:lumMod val="75000"/>
                              <a:lumOff val="25000"/>
                            </a:schemeClr>
                          </a:solidFill>
                          <a:latin typeface="Kobern" pitchFamily="2" charset="77"/>
                        </a:rPr>
                        <a:t>Sample text</a:t>
                      </a:r>
                    </a:p>
                  </a:txBody>
                  <a:tcPr marL="121920" marR="121920" marT="60960" marB="60960">
                    <a:lnL w="6350" cap="flat" cmpd="sng" algn="ctr">
                      <a:solidFill>
                        <a:schemeClr val="bg1">
                          <a:lumMod val="7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noFill/>
                  </a:tcPr>
                </a:tc>
                <a:extLst>
                  <a:ext uri="{0D108BD9-81ED-4DB2-BD59-A6C34878D82A}">
                    <a16:rowId xmlns:a16="http://schemas.microsoft.com/office/drawing/2014/main" val="2164261614"/>
                  </a:ext>
                </a:extLst>
              </a:tr>
              <a:tr h="1160285">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900">
                          <a:solidFill>
                            <a:schemeClr val="tx1">
                              <a:lumMod val="75000"/>
                              <a:lumOff val="25000"/>
                            </a:schemeClr>
                          </a:solidFill>
                          <a:latin typeface="Kobern" pitchFamily="2" charset="77"/>
                        </a:rPr>
                        <a:t>Sample text</a:t>
                      </a:r>
                    </a:p>
                  </a:txBody>
                  <a:tcPr marL="121920" marR="121920" marT="60960" marB="60960">
                    <a:lnL w="6350" cap="flat" cmpd="sng" algn="ctr">
                      <a:solidFill>
                        <a:schemeClr val="bg1">
                          <a:lumMod val="7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noFill/>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900">
                          <a:solidFill>
                            <a:schemeClr val="tx1">
                              <a:lumMod val="75000"/>
                              <a:lumOff val="25000"/>
                            </a:schemeClr>
                          </a:solidFill>
                          <a:latin typeface="Kobern" pitchFamily="2" charset="77"/>
                        </a:rPr>
                        <a:t>Sample text</a:t>
                      </a:r>
                    </a:p>
                  </a:txBody>
                  <a:tcPr marL="121920" marR="121920" marT="60960" marB="60960">
                    <a:lnL w="6350" cap="flat" cmpd="sng" algn="ctr">
                      <a:solidFill>
                        <a:schemeClr val="bg1">
                          <a:lumMod val="7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noFill/>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900">
                          <a:solidFill>
                            <a:schemeClr val="tx1">
                              <a:lumMod val="75000"/>
                              <a:lumOff val="25000"/>
                            </a:schemeClr>
                          </a:solidFill>
                          <a:latin typeface="Kobern" pitchFamily="2" charset="77"/>
                        </a:rPr>
                        <a:t>Sample text</a:t>
                      </a:r>
                    </a:p>
                  </a:txBody>
                  <a:tcPr marL="121920" marR="121920" marT="60960" marB="60960">
                    <a:lnL w="6350" cap="flat" cmpd="sng" algn="ctr">
                      <a:solidFill>
                        <a:schemeClr val="bg1">
                          <a:lumMod val="7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noFill/>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900">
                          <a:solidFill>
                            <a:schemeClr val="tx1">
                              <a:lumMod val="75000"/>
                              <a:lumOff val="25000"/>
                            </a:schemeClr>
                          </a:solidFill>
                          <a:latin typeface="Kobern" pitchFamily="2" charset="77"/>
                        </a:rPr>
                        <a:t>Sample text</a:t>
                      </a:r>
                    </a:p>
                  </a:txBody>
                  <a:tcPr marL="121920" marR="121920" marT="60960" marB="60960">
                    <a:lnL w="6350" cap="flat" cmpd="sng" algn="ctr">
                      <a:solidFill>
                        <a:schemeClr val="bg1">
                          <a:lumMod val="7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noFill/>
                  </a:tcPr>
                </a:tc>
                <a:extLst>
                  <a:ext uri="{0D108BD9-81ED-4DB2-BD59-A6C34878D82A}">
                    <a16:rowId xmlns:a16="http://schemas.microsoft.com/office/drawing/2014/main" val="1439314150"/>
                  </a:ext>
                </a:extLst>
              </a:tr>
              <a:tr h="1160285">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900">
                          <a:solidFill>
                            <a:schemeClr val="tx1">
                              <a:lumMod val="75000"/>
                              <a:lumOff val="25000"/>
                            </a:schemeClr>
                          </a:solidFill>
                          <a:latin typeface="Kobern" pitchFamily="2" charset="77"/>
                        </a:rPr>
                        <a:t>Sample text</a:t>
                      </a:r>
                    </a:p>
                  </a:txBody>
                  <a:tcPr marL="121920" marR="121920" marT="60960" marB="60960">
                    <a:lnL w="6350" cap="flat" cmpd="sng" algn="ctr">
                      <a:solidFill>
                        <a:schemeClr val="bg1">
                          <a:lumMod val="7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noFill/>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900">
                          <a:solidFill>
                            <a:schemeClr val="tx1">
                              <a:lumMod val="75000"/>
                              <a:lumOff val="25000"/>
                            </a:schemeClr>
                          </a:solidFill>
                          <a:latin typeface="Kobern" pitchFamily="2" charset="77"/>
                        </a:rPr>
                        <a:t>Sample text</a:t>
                      </a:r>
                    </a:p>
                  </a:txBody>
                  <a:tcPr marL="121920" marR="121920" marT="60960" marB="60960">
                    <a:lnL w="6350" cap="flat" cmpd="sng" algn="ctr">
                      <a:solidFill>
                        <a:schemeClr val="bg1">
                          <a:lumMod val="7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noFill/>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900">
                          <a:solidFill>
                            <a:schemeClr val="tx1">
                              <a:lumMod val="75000"/>
                              <a:lumOff val="25000"/>
                            </a:schemeClr>
                          </a:solidFill>
                          <a:latin typeface="Kobern" pitchFamily="2" charset="77"/>
                        </a:rPr>
                        <a:t>Sample text</a:t>
                      </a:r>
                    </a:p>
                  </a:txBody>
                  <a:tcPr marL="121920" marR="121920" marT="60960" marB="60960">
                    <a:lnL w="6350" cap="flat" cmpd="sng" algn="ctr">
                      <a:solidFill>
                        <a:schemeClr val="bg1">
                          <a:lumMod val="7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noFill/>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900">
                          <a:solidFill>
                            <a:schemeClr val="tx1">
                              <a:lumMod val="75000"/>
                              <a:lumOff val="25000"/>
                            </a:schemeClr>
                          </a:solidFill>
                          <a:latin typeface="Kobern" pitchFamily="2" charset="77"/>
                        </a:rPr>
                        <a:t>Sample text</a:t>
                      </a:r>
                    </a:p>
                  </a:txBody>
                  <a:tcPr marL="121920" marR="121920" marT="60960" marB="60960">
                    <a:lnL w="6350" cap="flat" cmpd="sng" algn="ctr">
                      <a:solidFill>
                        <a:schemeClr val="bg1">
                          <a:lumMod val="75000"/>
                        </a:schemeClr>
                      </a:solidFill>
                      <a:prstDash val="sysDot"/>
                      <a:round/>
                      <a:headEnd type="none" w="med" len="med"/>
                      <a:tailEnd type="none" w="med" len="med"/>
                    </a:lnL>
                    <a:lnR w="6350" cap="flat" cmpd="sng" algn="ctr">
                      <a:solidFill>
                        <a:schemeClr val="bg1">
                          <a:lumMod val="75000"/>
                        </a:schemeClr>
                      </a:solidFill>
                      <a:prstDash val="sysDot"/>
                      <a:round/>
                      <a:headEnd type="none" w="med" len="med"/>
                      <a:tailEnd type="none" w="med" len="med"/>
                    </a:lnR>
                    <a:lnT w="6350" cap="flat" cmpd="sng" algn="ctr">
                      <a:solidFill>
                        <a:schemeClr val="bg1">
                          <a:lumMod val="75000"/>
                        </a:schemeClr>
                      </a:solidFill>
                      <a:prstDash val="sysDot"/>
                      <a:round/>
                      <a:headEnd type="none" w="med" len="med"/>
                      <a:tailEnd type="none" w="med" len="med"/>
                    </a:lnT>
                    <a:lnB w="6350" cap="flat" cmpd="sng" algn="ctr">
                      <a:solidFill>
                        <a:schemeClr val="bg1">
                          <a:lumMod val="75000"/>
                        </a:schemeClr>
                      </a:solidFill>
                      <a:prstDash val="sysDot"/>
                      <a:round/>
                      <a:headEnd type="none" w="med" len="med"/>
                      <a:tailEnd type="none" w="med" len="med"/>
                    </a:lnB>
                    <a:noFill/>
                  </a:tcPr>
                </a:tc>
                <a:extLst>
                  <a:ext uri="{0D108BD9-81ED-4DB2-BD59-A6C34878D82A}">
                    <a16:rowId xmlns:a16="http://schemas.microsoft.com/office/drawing/2014/main" val="629866260"/>
                  </a:ext>
                </a:extLst>
              </a:tr>
            </a:tbl>
          </a:graphicData>
        </a:graphic>
      </p:graphicFrame>
      <p:sp>
        <p:nvSpPr>
          <p:cNvPr id="14" name="TextBox 13">
            <a:extLst>
              <a:ext uri="{FF2B5EF4-FFF2-40B4-BE49-F238E27FC236}">
                <a16:creationId xmlns:a16="http://schemas.microsoft.com/office/drawing/2014/main" id="{01FE82E4-B56A-D34E-9A10-4E25F7E0AD1E}"/>
              </a:ext>
            </a:extLst>
          </p:cNvPr>
          <p:cNvSpPr txBox="1"/>
          <p:nvPr userDrawn="1"/>
        </p:nvSpPr>
        <p:spPr>
          <a:xfrm>
            <a:off x="25301" y="6506063"/>
            <a:ext cx="3382400" cy="2565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2023 | Lakshmikumaran &amp; Sridharan</a:t>
            </a:r>
          </a:p>
        </p:txBody>
      </p:sp>
    </p:spTree>
    <p:extLst>
      <p:ext uri="{BB962C8B-B14F-4D97-AF65-F5344CB8AC3E}">
        <p14:creationId xmlns:p14="http://schemas.microsoft.com/office/powerpoint/2010/main" val="2106270086"/>
      </p:ext>
    </p:extLst>
  </p:cSld>
  <p:clrMapOvr>
    <a:masterClrMapping/>
  </p:clrMapOvr>
  <p:hf sldNum="0" hdr="0" dt="0"/>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2_Basic">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00F8A16-BECA-A848-844D-DAF8539ADBFD}"/>
              </a:ext>
            </a:extLst>
          </p:cNvPr>
          <p:cNvPicPr>
            <a:picLocks noChangeAspect="1"/>
          </p:cNvPicPr>
          <p:nvPr userDrawn="1"/>
        </p:nvPicPr>
        <p:blipFill rotWithShape="1">
          <a:blip r:embed="rId2">
            <a:alphaModFix amt="30000"/>
          </a:blip>
          <a:srcRect t="23442" r="20563"/>
          <a:stretch/>
        </p:blipFill>
        <p:spPr>
          <a:xfrm>
            <a:off x="5327916" y="0"/>
            <a:ext cx="6864085" cy="6325869"/>
          </a:xfrm>
          <a:prstGeom prst="rect">
            <a:avLst/>
          </a:prstGeom>
        </p:spPr>
      </p:pic>
      <p:sp>
        <p:nvSpPr>
          <p:cNvPr id="10" name="TextBox 9">
            <a:extLst>
              <a:ext uri="{FF2B5EF4-FFF2-40B4-BE49-F238E27FC236}">
                <a16:creationId xmlns:a16="http://schemas.microsoft.com/office/drawing/2014/main" id="{F14ED0B9-4603-FD48-ADFA-62F886256D74}"/>
              </a:ext>
            </a:extLst>
          </p:cNvPr>
          <p:cNvSpPr txBox="1"/>
          <p:nvPr userDrawn="1"/>
        </p:nvSpPr>
        <p:spPr>
          <a:xfrm>
            <a:off x="9689207" y="6506063"/>
            <a:ext cx="2496277"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a:t>
            </a:r>
            <a:fld id="{C3E422BB-8672-794B-8219-0F273464E628}" type="slidenum">
              <a:rPr lang="en-US" sz="1067" b="0" i="0" cap="none" spc="133" baseline="0" smtClean="0">
                <a:solidFill>
                  <a:schemeClr val="tx1">
                    <a:lumMod val="50000"/>
                    <a:lumOff val="50000"/>
                  </a:schemeClr>
                </a:solidFill>
                <a:latin typeface="Kobern" pitchFamily="2" charset="77"/>
                <a:ea typeface="Cambria Math" panose="02040503050406030204" pitchFamily="18" charset="0"/>
              </a:rPr>
              <a:pPr marL="0" marR="0" lvl="0" indent="0" algn="r" defTabSz="1219170" rtl="0" eaLnBrk="1" fontAlgn="auto" latinLnBrk="0" hangingPunct="1">
                <a:lnSpc>
                  <a:spcPct val="100000"/>
                </a:lnSpc>
                <a:spcBef>
                  <a:spcPts val="0"/>
                </a:spcBef>
                <a:spcAft>
                  <a:spcPts val="0"/>
                </a:spcAft>
                <a:buClrTx/>
                <a:buSzTx/>
                <a:buFontTx/>
                <a:buNone/>
                <a:tabLst/>
                <a:defRPr/>
              </a:pPr>
              <a:t>‹#›</a:t>
            </a:fld>
            <a:endParaRPr lang="en-US" sz="1067" b="0" i="0" cap="none" spc="133" baseline="0">
              <a:solidFill>
                <a:schemeClr val="tx1">
                  <a:lumMod val="50000"/>
                  <a:lumOff val="50000"/>
                </a:schemeClr>
              </a:solidFill>
              <a:latin typeface="Kobern" pitchFamily="2" charset="77"/>
              <a:ea typeface="Cambria Math" panose="02040503050406030204" pitchFamily="18" charset="0"/>
            </a:endParaRPr>
          </a:p>
        </p:txBody>
      </p:sp>
      <p:sp>
        <p:nvSpPr>
          <p:cNvPr id="9" name="Text Placeholder 9">
            <a:extLst>
              <a:ext uri="{FF2B5EF4-FFF2-40B4-BE49-F238E27FC236}">
                <a16:creationId xmlns:a16="http://schemas.microsoft.com/office/drawing/2014/main" id="{DEEEE4BB-8313-E147-B48C-781712B8B1DE}"/>
              </a:ext>
            </a:extLst>
          </p:cNvPr>
          <p:cNvSpPr>
            <a:spLocks noGrp="1"/>
          </p:cNvSpPr>
          <p:nvPr>
            <p:ph type="body" sz="quarter" idx="13" hasCustomPrompt="1"/>
          </p:nvPr>
        </p:nvSpPr>
        <p:spPr>
          <a:xfrm>
            <a:off x="532971" y="2084852"/>
            <a:ext cx="11137236" cy="3937064"/>
          </a:xfrm>
          <a:prstGeom prst="rect">
            <a:avLst/>
          </a:prstGeom>
        </p:spPr>
        <p:txBody>
          <a:bodyPr anchor="t"/>
          <a:lstStyle>
            <a:lvl1pPr marL="380990" marR="0" indent="-380990" algn="l" defTabSz="1219170" rtl="0" eaLnBrk="1" fontAlgn="auto" latinLnBrk="0" hangingPunct="1">
              <a:lnSpc>
                <a:spcPct val="100000"/>
              </a:lnSpc>
              <a:spcBef>
                <a:spcPct val="20000"/>
              </a:spcBef>
              <a:spcAft>
                <a:spcPts val="0"/>
              </a:spcAft>
              <a:buClr>
                <a:srgbClr val="F3723D"/>
              </a:buClr>
              <a:buSzTx/>
              <a:buFont typeface="Arial" panose="020B0604020202020204" pitchFamily="34" charset="0"/>
              <a:buChar char="•"/>
              <a:tabLst/>
              <a:defRPr sz="2133" b="0" i="0" baseline="0">
                <a:solidFill>
                  <a:schemeClr val="tx1"/>
                </a:solidFill>
                <a:latin typeface="Kobern" pitchFamily="2" charset="77"/>
                <a:cs typeface="Arial" pitchFamily="34" charset="0"/>
              </a:defRPr>
            </a:lvl1pPr>
            <a:lvl2pPr latinLnBrk="0">
              <a:buSzPct val="70000"/>
              <a:defRPr sz="2133" b="0" i="0">
                <a:solidFill>
                  <a:schemeClr val="tx1">
                    <a:lumMod val="65000"/>
                    <a:lumOff val="35000"/>
                  </a:schemeClr>
                </a:solidFill>
                <a:latin typeface="Kobern" pitchFamily="2" charset="77"/>
              </a:defRPr>
            </a:lvl2pPr>
            <a:lvl3pPr marL="1142971" indent="0" latinLnBrk="0">
              <a:buFont typeface="Courier New" panose="02070309020205020404" pitchFamily="49" charset="0"/>
              <a:buNone/>
              <a:defRPr sz="1867" b="0" i="0">
                <a:solidFill>
                  <a:schemeClr val="tx1">
                    <a:lumMod val="65000"/>
                    <a:lumOff val="35000"/>
                  </a:schemeClr>
                </a:solidFill>
                <a:latin typeface="Kobern" pitchFamily="2" charset="77"/>
              </a:defRPr>
            </a:lvl3pPr>
          </a:lstStyle>
          <a:p>
            <a:pPr marL="380990" marR="0" lvl="0"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1</a:t>
            </a:r>
          </a:p>
          <a:p>
            <a:pPr marL="990575" marR="0" lvl="1"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2</a:t>
            </a:r>
          </a:p>
          <a:p>
            <a:pPr marL="1142971"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3</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endParaRPr lang="en-US" altLang="ko-KR"/>
          </a:p>
        </p:txBody>
      </p:sp>
      <p:cxnSp>
        <p:nvCxnSpPr>
          <p:cNvPr id="11" name="Straight Connector 10">
            <a:extLst>
              <a:ext uri="{FF2B5EF4-FFF2-40B4-BE49-F238E27FC236}">
                <a16:creationId xmlns:a16="http://schemas.microsoft.com/office/drawing/2014/main" id="{53D60066-0E0A-AD48-91FD-E2BE47D2CC0E}"/>
              </a:ext>
            </a:extLst>
          </p:cNvPr>
          <p:cNvCxnSpPr>
            <a:cxnSpLocks/>
          </p:cNvCxnSpPr>
          <p:nvPr userDrawn="1"/>
        </p:nvCxnSpPr>
        <p:spPr>
          <a:xfrm>
            <a:off x="528736" y="1796819"/>
            <a:ext cx="11141471"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2" name="Text Placeholder 9">
            <a:extLst>
              <a:ext uri="{FF2B5EF4-FFF2-40B4-BE49-F238E27FC236}">
                <a16:creationId xmlns:a16="http://schemas.microsoft.com/office/drawing/2014/main" id="{8493FD1C-1B8F-9041-AD16-276F4CA14349}"/>
              </a:ext>
            </a:extLst>
          </p:cNvPr>
          <p:cNvSpPr>
            <a:spLocks noGrp="1"/>
          </p:cNvSpPr>
          <p:nvPr>
            <p:ph type="body" sz="quarter" idx="12"/>
          </p:nvPr>
        </p:nvSpPr>
        <p:spPr>
          <a:xfrm>
            <a:off x="532972" y="452669"/>
            <a:ext cx="11137237" cy="1244047"/>
          </a:xfrm>
          <a:prstGeom prst="rect">
            <a:avLst/>
          </a:prstGeom>
        </p:spPr>
        <p:txBody>
          <a:bodyPr anchor="t"/>
          <a:lstStyle>
            <a:lvl1pPr marL="0" marR="0" indent="0" algn="l" defTabSz="1219170" rtl="0" eaLnBrk="1" fontAlgn="auto" latinLnBrk="0" hangingPunct="1">
              <a:lnSpc>
                <a:spcPct val="100000"/>
              </a:lnSpc>
              <a:spcBef>
                <a:spcPts val="0"/>
              </a:spcBef>
              <a:spcAft>
                <a:spcPts val="0"/>
              </a:spcAft>
              <a:buClrTx/>
              <a:buSzTx/>
              <a:buFont typeface="Arial" pitchFamily="34" charset="0"/>
              <a:buNone/>
              <a:tabLst/>
              <a:defRPr sz="3733" b="0" i="0" baseline="0">
                <a:solidFill>
                  <a:srgbClr val="2B347A"/>
                </a:solidFill>
                <a:latin typeface="Kobern" pitchFamily="2" charset="77"/>
                <a:cs typeface="Arial" pitchFamily="34" charset="0"/>
              </a:defRPr>
            </a:lvl1pPr>
          </a:lstStyle>
          <a:p>
            <a:pPr marL="0" marR="0" lvl="0" indent="0" algn="l" defTabSz="1219170" rtl="0" eaLnBrk="1" fontAlgn="auto" latinLnBrk="0" hangingPunct="1">
              <a:lnSpc>
                <a:spcPct val="100000"/>
              </a:lnSpc>
              <a:spcBef>
                <a:spcPts val="0"/>
              </a:spcBef>
              <a:spcAft>
                <a:spcPts val="0"/>
              </a:spcAft>
              <a:buClrTx/>
              <a:buSzTx/>
              <a:buFont typeface="Arial" pitchFamily="34" charset="0"/>
              <a:buNone/>
              <a:tabLst/>
              <a:defRPr/>
            </a:pPr>
            <a:r>
              <a:rPr lang="en-GB" altLang="ko-KR"/>
              <a:t>Click to edit Master text styles</a:t>
            </a:r>
          </a:p>
        </p:txBody>
      </p:sp>
      <p:sp>
        <p:nvSpPr>
          <p:cNvPr id="14" name="TextBox 13">
            <a:extLst>
              <a:ext uri="{FF2B5EF4-FFF2-40B4-BE49-F238E27FC236}">
                <a16:creationId xmlns:a16="http://schemas.microsoft.com/office/drawing/2014/main" id="{D7723FA5-D77A-4246-8AAF-31258A3E0E66}"/>
              </a:ext>
            </a:extLst>
          </p:cNvPr>
          <p:cNvSpPr txBox="1"/>
          <p:nvPr userDrawn="1"/>
        </p:nvSpPr>
        <p:spPr>
          <a:xfrm>
            <a:off x="3840427" y="6506063"/>
            <a:ext cx="4511147" cy="256545"/>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lang="en-US" sz="1067" b="0" i="0" cap="all" spc="267" baseline="0">
                <a:solidFill>
                  <a:schemeClr val="tx1">
                    <a:lumMod val="50000"/>
                    <a:lumOff val="50000"/>
                  </a:schemeClr>
                </a:solidFill>
                <a:latin typeface="Kobern" pitchFamily="2" charset="77"/>
                <a:ea typeface="Cambria Math" panose="02040503050406030204" pitchFamily="18" charset="0"/>
              </a:rPr>
              <a:t>Strictly Confidential </a:t>
            </a:r>
          </a:p>
        </p:txBody>
      </p:sp>
      <p:sp>
        <p:nvSpPr>
          <p:cNvPr id="15" name="TextBox 14">
            <a:extLst>
              <a:ext uri="{FF2B5EF4-FFF2-40B4-BE49-F238E27FC236}">
                <a16:creationId xmlns:a16="http://schemas.microsoft.com/office/drawing/2014/main" id="{8BF7D27B-48FE-2A4E-B190-556378BCC555}"/>
              </a:ext>
            </a:extLst>
          </p:cNvPr>
          <p:cNvSpPr txBox="1"/>
          <p:nvPr userDrawn="1"/>
        </p:nvSpPr>
        <p:spPr>
          <a:xfrm>
            <a:off x="25301" y="6506063"/>
            <a:ext cx="3382400" cy="2565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2023 | Lakshmikumaran &amp; Sridharan</a:t>
            </a:r>
          </a:p>
        </p:txBody>
      </p:sp>
    </p:spTree>
    <p:extLst>
      <p:ext uri="{BB962C8B-B14F-4D97-AF65-F5344CB8AC3E}">
        <p14:creationId xmlns:p14="http://schemas.microsoft.com/office/powerpoint/2010/main" val="2165640176"/>
      </p:ext>
    </p:extLst>
  </p:cSld>
  <p:clrMapOvr>
    <a:masterClrMapping/>
  </p:clrMapOvr>
  <p:hf sldNum="0" hd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Basic">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9AB58A7-9E49-F54E-981F-2D18D5E50288}"/>
              </a:ext>
            </a:extLst>
          </p:cNvPr>
          <p:cNvPicPr>
            <a:picLocks noChangeAspect="1"/>
          </p:cNvPicPr>
          <p:nvPr userDrawn="1"/>
        </p:nvPicPr>
        <p:blipFill rotWithShape="1">
          <a:blip r:embed="rId2">
            <a:alphaModFix amt="30000"/>
          </a:blip>
          <a:srcRect t="23442" r="20563"/>
          <a:stretch/>
        </p:blipFill>
        <p:spPr>
          <a:xfrm>
            <a:off x="5327916" y="0"/>
            <a:ext cx="6864085" cy="6325869"/>
          </a:xfrm>
          <a:prstGeom prst="rect">
            <a:avLst/>
          </a:prstGeom>
        </p:spPr>
      </p:pic>
      <p:sp>
        <p:nvSpPr>
          <p:cNvPr id="13" name="Text Placeholder 9">
            <a:extLst>
              <a:ext uri="{FF2B5EF4-FFF2-40B4-BE49-F238E27FC236}">
                <a16:creationId xmlns:a16="http://schemas.microsoft.com/office/drawing/2014/main" id="{D281CFFB-ADF8-4F00-83B1-380F5B0E0C43}"/>
              </a:ext>
            </a:extLst>
          </p:cNvPr>
          <p:cNvSpPr>
            <a:spLocks noGrp="1"/>
          </p:cNvSpPr>
          <p:nvPr>
            <p:ph type="body" sz="quarter" idx="11" hasCustomPrompt="1"/>
          </p:nvPr>
        </p:nvSpPr>
        <p:spPr>
          <a:xfrm>
            <a:off x="532971" y="2084850"/>
            <a:ext cx="11137236" cy="3937067"/>
          </a:xfrm>
          <a:prstGeom prst="rect">
            <a:avLst/>
          </a:prstGeom>
        </p:spPr>
        <p:txBody>
          <a:bodyPr anchor="t"/>
          <a:lstStyle>
            <a:lvl1pPr marL="380990" marR="0" indent="-380990" algn="l" defTabSz="1219170" rtl="0" eaLnBrk="1" fontAlgn="auto" latinLnBrk="0" hangingPunct="1">
              <a:lnSpc>
                <a:spcPct val="100000"/>
              </a:lnSpc>
              <a:spcBef>
                <a:spcPct val="20000"/>
              </a:spcBef>
              <a:spcAft>
                <a:spcPts val="0"/>
              </a:spcAft>
              <a:buClr>
                <a:srgbClr val="F3723D"/>
              </a:buClr>
              <a:buSzTx/>
              <a:buFont typeface="Arial" panose="020B0604020202020204" pitchFamily="34" charset="0"/>
              <a:buChar char="•"/>
              <a:tabLst/>
              <a:defRPr sz="2133" b="0" i="0" baseline="0">
                <a:solidFill>
                  <a:schemeClr val="tx1"/>
                </a:solidFill>
                <a:latin typeface="Kobern" pitchFamily="2" charset="77"/>
                <a:cs typeface="Arial" pitchFamily="34" charset="0"/>
              </a:defRPr>
            </a:lvl1pPr>
            <a:lvl2pPr latinLnBrk="0">
              <a:buSzPct val="70000"/>
              <a:defRPr sz="2133" b="0" i="0">
                <a:solidFill>
                  <a:schemeClr val="tx1">
                    <a:lumMod val="65000"/>
                    <a:lumOff val="35000"/>
                  </a:schemeClr>
                </a:solidFill>
                <a:latin typeface="Kobern" pitchFamily="2" charset="77"/>
              </a:defRPr>
            </a:lvl2pPr>
            <a:lvl3pPr marL="1142971" indent="0" latinLnBrk="0">
              <a:buFont typeface="Courier New" panose="02070309020205020404" pitchFamily="49" charset="0"/>
              <a:buNone/>
              <a:defRPr sz="1867" b="0" i="0">
                <a:solidFill>
                  <a:schemeClr val="tx1">
                    <a:lumMod val="65000"/>
                    <a:lumOff val="35000"/>
                  </a:schemeClr>
                </a:solidFill>
                <a:latin typeface="Kobern" pitchFamily="2" charset="77"/>
              </a:defRPr>
            </a:lvl3pPr>
          </a:lstStyle>
          <a:p>
            <a:pPr marL="380990" marR="0" lvl="0"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1</a:t>
            </a:r>
          </a:p>
          <a:p>
            <a:pPr marL="990575" marR="0" lvl="1"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2</a:t>
            </a:r>
          </a:p>
          <a:p>
            <a:pPr marL="1142971"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3</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endParaRPr lang="en-US" altLang="ko-KR"/>
          </a:p>
        </p:txBody>
      </p:sp>
      <p:sp>
        <p:nvSpPr>
          <p:cNvPr id="15" name="Text Placeholder 9">
            <a:extLst>
              <a:ext uri="{FF2B5EF4-FFF2-40B4-BE49-F238E27FC236}">
                <a16:creationId xmlns:a16="http://schemas.microsoft.com/office/drawing/2014/main" id="{204B497C-EFC6-4FC5-AEA9-71138BE20E3E}"/>
              </a:ext>
            </a:extLst>
          </p:cNvPr>
          <p:cNvSpPr>
            <a:spLocks noGrp="1"/>
          </p:cNvSpPr>
          <p:nvPr>
            <p:ph type="body" sz="quarter" idx="10" hasCustomPrompt="1"/>
          </p:nvPr>
        </p:nvSpPr>
        <p:spPr>
          <a:xfrm>
            <a:off x="532972" y="1320858"/>
            <a:ext cx="11137237" cy="475961"/>
          </a:xfrm>
          <a:prstGeom prst="rect">
            <a:avLst/>
          </a:prstGeom>
        </p:spPr>
        <p:txBody>
          <a:bodyPr anchor="t"/>
          <a:lstStyle>
            <a:lvl1pPr marL="0" indent="0" algn="l" latinLnBrk="0">
              <a:spcBef>
                <a:spcPts val="0"/>
              </a:spcBef>
              <a:buNone/>
              <a:defRPr sz="2400" b="0" i="0" baseline="0">
                <a:solidFill>
                  <a:srgbClr val="F3723D"/>
                </a:solidFill>
                <a:latin typeface="Kobern" pitchFamily="2" charset="77"/>
                <a:cs typeface="Arial" pitchFamily="34" charset="0"/>
              </a:defRPr>
            </a:lvl1pPr>
          </a:lstStyle>
          <a:p>
            <a:pPr lvl="0"/>
            <a:r>
              <a:rPr lang="en-US" altLang="ko-KR"/>
              <a:t>Sub head</a:t>
            </a:r>
          </a:p>
        </p:txBody>
      </p:sp>
      <p:sp>
        <p:nvSpPr>
          <p:cNvPr id="10" name="TextBox 9">
            <a:extLst>
              <a:ext uri="{FF2B5EF4-FFF2-40B4-BE49-F238E27FC236}">
                <a16:creationId xmlns:a16="http://schemas.microsoft.com/office/drawing/2014/main" id="{F14ED0B9-4603-FD48-ADFA-62F886256D74}"/>
              </a:ext>
            </a:extLst>
          </p:cNvPr>
          <p:cNvSpPr txBox="1"/>
          <p:nvPr userDrawn="1"/>
        </p:nvSpPr>
        <p:spPr>
          <a:xfrm>
            <a:off x="9689207" y="6506063"/>
            <a:ext cx="2496277"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a:t>
            </a:r>
            <a:fld id="{C3E422BB-8672-794B-8219-0F273464E628}" type="slidenum">
              <a:rPr lang="en-US" sz="1067" b="0" i="0" cap="none" spc="133" baseline="0" smtClean="0">
                <a:solidFill>
                  <a:schemeClr val="tx1">
                    <a:lumMod val="50000"/>
                    <a:lumOff val="50000"/>
                  </a:schemeClr>
                </a:solidFill>
                <a:latin typeface="Kobern" pitchFamily="2" charset="77"/>
                <a:ea typeface="Cambria Math" panose="02040503050406030204" pitchFamily="18" charset="0"/>
              </a:rPr>
              <a:pPr marL="0" marR="0" lvl="0" indent="0" algn="r" defTabSz="1219170" rtl="0" eaLnBrk="1" fontAlgn="auto" latinLnBrk="0" hangingPunct="1">
                <a:lnSpc>
                  <a:spcPct val="100000"/>
                </a:lnSpc>
                <a:spcBef>
                  <a:spcPts val="0"/>
                </a:spcBef>
                <a:spcAft>
                  <a:spcPts val="0"/>
                </a:spcAft>
                <a:buClrTx/>
                <a:buSzTx/>
                <a:buFontTx/>
                <a:buNone/>
                <a:tabLst/>
                <a:defRPr/>
              </a:pPr>
              <a:t>‹#›</a:t>
            </a:fld>
            <a:endParaRPr lang="en-US" sz="1067" b="0" i="0" cap="none" spc="133" baseline="0">
              <a:solidFill>
                <a:schemeClr val="tx1">
                  <a:lumMod val="50000"/>
                  <a:lumOff val="50000"/>
                </a:schemeClr>
              </a:solidFill>
              <a:latin typeface="Kobern" pitchFamily="2" charset="77"/>
              <a:ea typeface="Cambria Math" panose="02040503050406030204" pitchFamily="18" charset="0"/>
            </a:endParaRPr>
          </a:p>
        </p:txBody>
      </p:sp>
      <p:sp>
        <p:nvSpPr>
          <p:cNvPr id="11" name="Text Placeholder 9">
            <a:extLst>
              <a:ext uri="{FF2B5EF4-FFF2-40B4-BE49-F238E27FC236}">
                <a16:creationId xmlns:a16="http://schemas.microsoft.com/office/drawing/2014/main" id="{75DD2FB2-7F27-F944-AE09-7D868ADB74AA}"/>
              </a:ext>
            </a:extLst>
          </p:cNvPr>
          <p:cNvSpPr>
            <a:spLocks noGrp="1"/>
          </p:cNvSpPr>
          <p:nvPr>
            <p:ph type="body" sz="quarter" idx="12" hasCustomPrompt="1"/>
          </p:nvPr>
        </p:nvSpPr>
        <p:spPr>
          <a:xfrm>
            <a:off x="532972" y="452670"/>
            <a:ext cx="11145600" cy="768085"/>
          </a:xfrm>
          <a:prstGeom prst="rect">
            <a:avLst/>
          </a:prstGeom>
        </p:spPr>
        <p:txBody>
          <a:bodyPr anchor="t"/>
          <a:lstStyle>
            <a:lvl1pPr marL="0" indent="0" algn="l" latinLnBrk="0">
              <a:spcBef>
                <a:spcPts val="0"/>
              </a:spcBef>
              <a:buNone/>
              <a:defRPr sz="3733" b="0" i="0" baseline="0">
                <a:solidFill>
                  <a:srgbClr val="2B347A"/>
                </a:solidFill>
                <a:latin typeface="Kobern" pitchFamily="2" charset="77"/>
                <a:cs typeface="Arial" pitchFamily="34" charset="0"/>
              </a:defRPr>
            </a:lvl1pPr>
          </a:lstStyle>
          <a:p>
            <a:pPr lvl="0"/>
            <a:r>
              <a:rPr lang="en-US" altLang="ko-KR"/>
              <a:t>Title</a:t>
            </a:r>
          </a:p>
        </p:txBody>
      </p:sp>
      <p:cxnSp>
        <p:nvCxnSpPr>
          <p:cNvPr id="12" name="Straight Connector 11">
            <a:extLst>
              <a:ext uri="{FF2B5EF4-FFF2-40B4-BE49-F238E27FC236}">
                <a16:creationId xmlns:a16="http://schemas.microsoft.com/office/drawing/2014/main" id="{EA37C479-DFB6-5846-A00B-2763AE4E6A5B}"/>
              </a:ext>
            </a:extLst>
          </p:cNvPr>
          <p:cNvCxnSpPr>
            <a:cxnSpLocks/>
          </p:cNvCxnSpPr>
          <p:nvPr userDrawn="1"/>
        </p:nvCxnSpPr>
        <p:spPr>
          <a:xfrm>
            <a:off x="528736" y="1319801"/>
            <a:ext cx="11141471"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1CA41DF0-3860-0647-B4B8-FCCE862C5C55}"/>
              </a:ext>
            </a:extLst>
          </p:cNvPr>
          <p:cNvCxnSpPr>
            <a:cxnSpLocks/>
          </p:cNvCxnSpPr>
          <p:nvPr userDrawn="1"/>
        </p:nvCxnSpPr>
        <p:spPr>
          <a:xfrm>
            <a:off x="528736" y="1799855"/>
            <a:ext cx="11141471"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D2A36B5B-B54E-A84E-B4C0-12C0D17EC778}"/>
              </a:ext>
            </a:extLst>
          </p:cNvPr>
          <p:cNvSpPr txBox="1"/>
          <p:nvPr userDrawn="1"/>
        </p:nvSpPr>
        <p:spPr>
          <a:xfrm>
            <a:off x="3840427" y="6506063"/>
            <a:ext cx="4511147" cy="256545"/>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lang="en-US" sz="1067" b="0" i="0" cap="all" spc="267" baseline="0">
                <a:solidFill>
                  <a:schemeClr val="tx1">
                    <a:lumMod val="50000"/>
                    <a:lumOff val="50000"/>
                  </a:schemeClr>
                </a:solidFill>
                <a:latin typeface="Kobern" pitchFamily="2" charset="77"/>
                <a:ea typeface="Cambria Math" panose="02040503050406030204" pitchFamily="18" charset="0"/>
              </a:rPr>
              <a:t>Strictly Confidential </a:t>
            </a:r>
          </a:p>
        </p:txBody>
      </p:sp>
      <p:sp>
        <p:nvSpPr>
          <p:cNvPr id="17" name="TextBox 16">
            <a:extLst>
              <a:ext uri="{FF2B5EF4-FFF2-40B4-BE49-F238E27FC236}">
                <a16:creationId xmlns:a16="http://schemas.microsoft.com/office/drawing/2014/main" id="{3C7F19FD-C19D-3942-9563-5E0E137C8D9D}"/>
              </a:ext>
            </a:extLst>
          </p:cNvPr>
          <p:cNvSpPr txBox="1"/>
          <p:nvPr userDrawn="1"/>
        </p:nvSpPr>
        <p:spPr>
          <a:xfrm>
            <a:off x="25301" y="6506063"/>
            <a:ext cx="3382400" cy="2565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2023 | Lakshmikumaran &amp; Sridharan</a:t>
            </a:r>
          </a:p>
        </p:txBody>
      </p:sp>
    </p:spTree>
    <p:extLst>
      <p:ext uri="{BB962C8B-B14F-4D97-AF65-F5344CB8AC3E}">
        <p14:creationId xmlns:p14="http://schemas.microsoft.com/office/powerpoint/2010/main" val="2663969138"/>
      </p:ext>
    </p:extLst>
  </p:cSld>
  <p:clrMapOvr>
    <a:masterClrMapping/>
  </p:clrMapOvr>
  <p:hf sldNum="0" hd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8_Basic">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6E6AC7D-C473-594C-B738-AA39E9D231A8}"/>
              </a:ext>
            </a:extLst>
          </p:cNvPr>
          <p:cNvPicPr>
            <a:picLocks noChangeAspect="1"/>
          </p:cNvPicPr>
          <p:nvPr userDrawn="1"/>
        </p:nvPicPr>
        <p:blipFill rotWithShape="1">
          <a:blip r:embed="rId2">
            <a:alphaModFix amt="30000"/>
          </a:blip>
          <a:srcRect t="23442" r="20563"/>
          <a:stretch/>
        </p:blipFill>
        <p:spPr>
          <a:xfrm>
            <a:off x="5327916" y="0"/>
            <a:ext cx="6864085" cy="6325869"/>
          </a:xfrm>
          <a:prstGeom prst="rect">
            <a:avLst/>
          </a:prstGeom>
        </p:spPr>
      </p:pic>
      <p:sp>
        <p:nvSpPr>
          <p:cNvPr id="10" name="TextBox 9">
            <a:extLst>
              <a:ext uri="{FF2B5EF4-FFF2-40B4-BE49-F238E27FC236}">
                <a16:creationId xmlns:a16="http://schemas.microsoft.com/office/drawing/2014/main" id="{F14ED0B9-4603-FD48-ADFA-62F886256D74}"/>
              </a:ext>
            </a:extLst>
          </p:cNvPr>
          <p:cNvSpPr txBox="1"/>
          <p:nvPr userDrawn="1"/>
        </p:nvSpPr>
        <p:spPr>
          <a:xfrm>
            <a:off x="9689207" y="6506063"/>
            <a:ext cx="2496277"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a:t>
            </a:r>
            <a:fld id="{C3E422BB-8672-794B-8219-0F273464E628}" type="slidenum">
              <a:rPr lang="en-US" sz="1067" b="0" i="0" cap="none" spc="133" baseline="0" smtClean="0">
                <a:solidFill>
                  <a:schemeClr val="tx1">
                    <a:lumMod val="50000"/>
                    <a:lumOff val="50000"/>
                  </a:schemeClr>
                </a:solidFill>
                <a:latin typeface="Kobern" pitchFamily="2" charset="77"/>
                <a:ea typeface="Cambria Math" panose="02040503050406030204" pitchFamily="18" charset="0"/>
              </a:rPr>
              <a:pPr marL="0" marR="0" lvl="0" indent="0" algn="r" defTabSz="1219170" rtl="0" eaLnBrk="1" fontAlgn="auto" latinLnBrk="0" hangingPunct="1">
                <a:lnSpc>
                  <a:spcPct val="100000"/>
                </a:lnSpc>
                <a:spcBef>
                  <a:spcPts val="0"/>
                </a:spcBef>
                <a:spcAft>
                  <a:spcPts val="0"/>
                </a:spcAft>
                <a:buClrTx/>
                <a:buSzTx/>
                <a:buFontTx/>
                <a:buNone/>
                <a:tabLst/>
                <a:defRPr/>
              </a:pPr>
              <a:t>‹#›</a:t>
            </a:fld>
            <a:endParaRPr lang="en-US" sz="1067" b="0" i="0" cap="none" spc="133" baseline="0">
              <a:solidFill>
                <a:schemeClr val="tx1">
                  <a:lumMod val="50000"/>
                  <a:lumOff val="50000"/>
                </a:schemeClr>
              </a:solidFill>
              <a:latin typeface="Kobern" pitchFamily="2" charset="77"/>
              <a:ea typeface="Cambria Math" panose="02040503050406030204" pitchFamily="18" charset="0"/>
            </a:endParaRPr>
          </a:p>
        </p:txBody>
      </p:sp>
      <p:sp>
        <p:nvSpPr>
          <p:cNvPr id="9" name="Text Placeholder 9">
            <a:extLst>
              <a:ext uri="{FF2B5EF4-FFF2-40B4-BE49-F238E27FC236}">
                <a16:creationId xmlns:a16="http://schemas.microsoft.com/office/drawing/2014/main" id="{DEEEE4BB-8313-E147-B48C-781712B8B1DE}"/>
              </a:ext>
            </a:extLst>
          </p:cNvPr>
          <p:cNvSpPr>
            <a:spLocks noGrp="1"/>
          </p:cNvSpPr>
          <p:nvPr>
            <p:ph type="body" sz="quarter" idx="13" hasCustomPrompt="1"/>
          </p:nvPr>
        </p:nvSpPr>
        <p:spPr>
          <a:xfrm>
            <a:off x="532972" y="1508788"/>
            <a:ext cx="5280000" cy="4513129"/>
          </a:xfrm>
          <a:prstGeom prst="rect">
            <a:avLst/>
          </a:prstGeom>
        </p:spPr>
        <p:txBody>
          <a:bodyPr anchor="t"/>
          <a:lstStyle>
            <a:lvl1pPr marL="380990" marR="0" indent="-380990" algn="l" defTabSz="1219170" rtl="0" eaLnBrk="1" fontAlgn="auto" latinLnBrk="0" hangingPunct="1">
              <a:lnSpc>
                <a:spcPct val="100000"/>
              </a:lnSpc>
              <a:spcBef>
                <a:spcPct val="20000"/>
              </a:spcBef>
              <a:spcAft>
                <a:spcPts val="0"/>
              </a:spcAft>
              <a:buClr>
                <a:srgbClr val="F3723D"/>
              </a:buClr>
              <a:buSzTx/>
              <a:buFont typeface="Arial" panose="020B0604020202020204" pitchFamily="34" charset="0"/>
              <a:buChar char="•"/>
              <a:tabLst/>
              <a:defRPr sz="2133" b="0" i="0" baseline="0">
                <a:solidFill>
                  <a:schemeClr val="tx1"/>
                </a:solidFill>
                <a:latin typeface="Kobern" pitchFamily="2" charset="77"/>
                <a:cs typeface="Arial" pitchFamily="34" charset="0"/>
              </a:defRPr>
            </a:lvl1pPr>
            <a:lvl2pPr latinLnBrk="0">
              <a:buSzPct val="70000"/>
              <a:defRPr sz="2133" b="0" i="0">
                <a:solidFill>
                  <a:schemeClr val="tx1">
                    <a:lumMod val="65000"/>
                    <a:lumOff val="35000"/>
                  </a:schemeClr>
                </a:solidFill>
                <a:latin typeface="Kobern" pitchFamily="2" charset="77"/>
              </a:defRPr>
            </a:lvl2pPr>
            <a:lvl3pPr marL="1142971" indent="0" latinLnBrk="0">
              <a:buFont typeface="Courier New" panose="02070309020205020404" pitchFamily="49" charset="0"/>
              <a:buNone/>
              <a:defRPr sz="1867" b="0" i="0">
                <a:solidFill>
                  <a:schemeClr val="tx1">
                    <a:lumMod val="65000"/>
                    <a:lumOff val="35000"/>
                  </a:schemeClr>
                </a:solidFill>
                <a:latin typeface="Kobern" pitchFamily="2" charset="77"/>
              </a:defRPr>
            </a:lvl3pPr>
          </a:lstStyle>
          <a:p>
            <a:pPr marL="380990" marR="0" lvl="0"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1</a:t>
            </a:r>
          </a:p>
          <a:p>
            <a:pPr marL="990575" marR="0" lvl="1"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2</a:t>
            </a:r>
          </a:p>
          <a:p>
            <a:pPr marL="1142971"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3</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endParaRPr lang="en-US" altLang="ko-KR"/>
          </a:p>
        </p:txBody>
      </p:sp>
      <p:cxnSp>
        <p:nvCxnSpPr>
          <p:cNvPr id="11" name="Straight Connector 10">
            <a:extLst>
              <a:ext uri="{FF2B5EF4-FFF2-40B4-BE49-F238E27FC236}">
                <a16:creationId xmlns:a16="http://schemas.microsoft.com/office/drawing/2014/main" id="{53D60066-0E0A-AD48-91FD-E2BE47D2CC0E}"/>
              </a:ext>
            </a:extLst>
          </p:cNvPr>
          <p:cNvCxnSpPr>
            <a:cxnSpLocks/>
          </p:cNvCxnSpPr>
          <p:nvPr userDrawn="1"/>
        </p:nvCxnSpPr>
        <p:spPr>
          <a:xfrm>
            <a:off x="528736" y="1319801"/>
            <a:ext cx="1114560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2" name="Text Placeholder 9">
            <a:extLst>
              <a:ext uri="{FF2B5EF4-FFF2-40B4-BE49-F238E27FC236}">
                <a16:creationId xmlns:a16="http://schemas.microsoft.com/office/drawing/2014/main" id="{8493FD1C-1B8F-9041-AD16-276F4CA14349}"/>
              </a:ext>
            </a:extLst>
          </p:cNvPr>
          <p:cNvSpPr>
            <a:spLocks noGrp="1"/>
          </p:cNvSpPr>
          <p:nvPr>
            <p:ph type="body" sz="quarter" idx="12" hasCustomPrompt="1"/>
          </p:nvPr>
        </p:nvSpPr>
        <p:spPr>
          <a:xfrm>
            <a:off x="532971" y="452670"/>
            <a:ext cx="11145600" cy="768085"/>
          </a:xfrm>
          <a:prstGeom prst="rect">
            <a:avLst/>
          </a:prstGeom>
        </p:spPr>
        <p:txBody>
          <a:bodyPr anchor="t"/>
          <a:lstStyle>
            <a:lvl1pPr marL="0" indent="0" algn="l" latinLnBrk="0">
              <a:spcBef>
                <a:spcPts val="0"/>
              </a:spcBef>
              <a:buNone/>
              <a:defRPr sz="3733" b="0" i="0" baseline="0">
                <a:solidFill>
                  <a:srgbClr val="2B347A"/>
                </a:solidFill>
                <a:latin typeface="Kobern" pitchFamily="2" charset="77"/>
                <a:cs typeface="Arial" pitchFamily="34" charset="0"/>
              </a:defRPr>
            </a:lvl1pPr>
          </a:lstStyle>
          <a:p>
            <a:pPr lvl="0"/>
            <a:r>
              <a:rPr lang="en-US" altLang="ko-KR"/>
              <a:t>Title</a:t>
            </a:r>
          </a:p>
        </p:txBody>
      </p:sp>
      <p:sp>
        <p:nvSpPr>
          <p:cNvPr id="14" name="Text Placeholder 9">
            <a:extLst>
              <a:ext uri="{FF2B5EF4-FFF2-40B4-BE49-F238E27FC236}">
                <a16:creationId xmlns:a16="http://schemas.microsoft.com/office/drawing/2014/main" id="{C881BDC1-1F53-A34B-9F0A-D85364AE99FC}"/>
              </a:ext>
            </a:extLst>
          </p:cNvPr>
          <p:cNvSpPr>
            <a:spLocks noGrp="1"/>
          </p:cNvSpPr>
          <p:nvPr>
            <p:ph type="body" sz="quarter" idx="14" hasCustomPrompt="1"/>
          </p:nvPr>
        </p:nvSpPr>
        <p:spPr>
          <a:xfrm>
            <a:off x="6398571" y="1508788"/>
            <a:ext cx="5280000" cy="4513129"/>
          </a:xfrm>
          <a:prstGeom prst="rect">
            <a:avLst/>
          </a:prstGeom>
        </p:spPr>
        <p:txBody>
          <a:bodyPr anchor="t"/>
          <a:lstStyle>
            <a:lvl1pPr marL="380990" marR="0" indent="-380990" algn="l" defTabSz="1219170" rtl="0" eaLnBrk="1" fontAlgn="auto" latinLnBrk="0" hangingPunct="1">
              <a:lnSpc>
                <a:spcPct val="100000"/>
              </a:lnSpc>
              <a:spcBef>
                <a:spcPct val="20000"/>
              </a:spcBef>
              <a:spcAft>
                <a:spcPts val="0"/>
              </a:spcAft>
              <a:buClr>
                <a:srgbClr val="F3723D"/>
              </a:buClr>
              <a:buSzTx/>
              <a:buFont typeface="Arial" panose="020B0604020202020204" pitchFamily="34" charset="0"/>
              <a:buChar char="•"/>
              <a:tabLst/>
              <a:defRPr sz="2133" b="0" i="0" baseline="0">
                <a:solidFill>
                  <a:schemeClr val="tx1"/>
                </a:solidFill>
                <a:latin typeface="Kobern" pitchFamily="2" charset="77"/>
                <a:cs typeface="Arial" pitchFamily="34" charset="0"/>
              </a:defRPr>
            </a:lvl1pPr>
            <a:lvl2pPr latinLnBrk="0">
              <a:buSzPct val="70000"/>
              <a:defRPr sz="2133" b="0" i="0">
                <a:solidFill>
                  <a:schemeClr val="tx1">
                    <a:lumMod val="65000"/>
                    <a:lumOff val="35000"/>
                  </a:schemeClr>
                </a:solidFill>
                <a:latin typeface="Kobern" pitchFamily="2" charset="77"/>
              </a:defRPr>
            </a:lvl2pPr>
            <a:lvl3pPr marL="1142971" indent="0" latinLnBrk="0">
              <a:buFont typeface="Courier New" panose="02070309020205020404" pitchFamily="49" charset="0"/>
              <a:buNone/>
              <a:defRPr sz="1867" b="0" i="0">
                <a:solidFill>
                  <a:schemeClr val="tx1">
                    <a:lumMod val="65000"/>
                    <a:lumOff val="35000"/>
                  </a:schemeClr>
                </a:solidFill>
                <a:latin typeface="Kobern" pitchFamily="2" charset="77"/>
              </a:defRPr>
            </a:lvl3pPr>
          </a:lstStyle>
          <a:p>
            <a:pPr marL="380990" marR="0" lvl="0"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1</a:t>
            </a:r>
          </a:p>
          <a:p>
            <a:pPr marL="990575" marR="0" lvl="1"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2</a:t>
            </a:r>
          </a:p>
          <a:p>
            <a:pPr marL="1142971"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3</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endParaRPr lang="en-US" altLang="ko-KR"/>
          </a:p>
        </p:txBody>
      </p:sp>
      <p:sp>
        <p:nvSpPr>
          <p:cNvPr id="15" name="TextBox 14">
            <a:extLst>
              <a:ext uri="{FF2B5EF4-FFF2-40B4-BE49-F238E27FC236}">
                <a16:creationId xmlns:a16="http://schemas.microsoft.com/office/drawing/2014/main" id="{C51D8CAF-5DC6-7841-BC3A-8F74D3C28AB1}"/>
              </a:ext>
            </a:extLst>
          </p:cNvPr>
          <p:cNvSpPr txBox="1"/>
          <p:nvPr userDrawn="1"/>
        </p:nvSpPr>
        <p:spPr>
          <a:xfrm>
            <a:off x="3840427" y="6506063"/>
            <a:ext cx="4511147" cy="256545"/>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lang="en-US" sz="1067" b="0" i="0" cap="all" spc="267" baseline="0">
                <a:solidFill>
                  <a:schemeClr val="tx1">
                    <a:lumMod val="50000"/>
                    <a:lumOff val="50000"/>
                  </a:schemeClr>
                </a:solidFill>
                <a:latin typeface="Kobern" pitchFamily="2" charset="77"/>
                <a:ea typeface="Cambria Math" panose="02040503050406030204" pitchFamily="18" charset="0"/>
              </a:rPr>
              <a:t>Strictly Confidential </a:t>
            </a:r>
          </a:p>
        </p:txBody>
      </p:sp>
      <p:sp>
        <p:nvSpPr>
          <p:cNvPr id="16" name="TextBox 15">
            <a:extLst>
              <a:ext uri="{FF2B5EF4-FFF2-40B4-BE49-F238E27FC236}">
                <a16:creationId xmlns:a16="http://schemas.microsoft.com/office/drawing/2014/main" id="{9F9EABA0-ECDC-554F-B378-37B08CA45589}"/>
              </a:ext>
            </a:extLst>
          </p:cNvPr>
          <p:cNvSpPr txBox="1"/>
          <p:nvPr userDrawn="1"/>
        </p:nvSpPr>
        <p:spPr>
          <a:xfrm>
            <a:off x="25301" y="6506063"/>
            <a:ext cx="3382400" cy="2565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2023 | Lakshmikumaran &amp; Sridharan</a:t>
            </a:r>
          </a:p>
        </p:txBody>
      </p:sp>
    </p:spTree>
    <p:extLst>
      <p:ext uri="{BB962C8B-B14F-4D97-AF65-F5344CB8AC3E}">
        <p14:creationId xmlns:p14="http://schemas.microsoft.com/office/powerpoint/2010/main" val="4108625540"/>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5EA80-A367-9C64-5A80-237747B89C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6B137B-520B-907E-9EE9-D303444DB513}"/>
              </a:ext>
            </a:extLst>
          </p:cNvPr>
          <p:cNvSpPr>
            <a:spLocks noGrp="1"/>
          </p:cNvSpPr>
          <p:nvPr>
            <p:ph type="dt" sz="half" idx="10"/>
          </p:nvPr>
        </p:nvSpPr>
        <p:spPr/>
        <p:txBody>
          <a:bodyPr/>
          <a:lstStyle/>
          <a:p>
            <a:fld id="{446B957B-0EFC-44D0-A1F5-22A4F6390C05}" type="datetimeFigureOut">
              <a:rPr lang="en-US" smtClean="0"/>
              <a:t>8/4/2023</a:t>
            </a:fld>
            <a:endParaRPr lang="en-US"/>
          </a:p>
        </p:txBody>
      </p:sp>
      <p:sp>
        <p:nvSpPr>
          <p:cNvPr id="4" name="Footer Placeholder 3">
            <a:extLst>
              <a:ext uri="{FF2B5EF4-FFF2-40B4-BE49-F238E27FC236}">
                <a16:creationId xmlns:a16="http://schemas.microsoft.com/office/drawing/2014/main" id="{EF6FB289-FC0C-1049-7A26-178A4D7348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D496B4-9626-E65B-A86B-3141EF6FB267}"/>
              </a:ext>
            </a:extLst>
          </p:cNvPr>
          <p:cNvSpPr>
            <a:spLocks noGrp="1"/>
          </p:cNvSpPr>
          <p:nvPr>
            <p:ph type="sldNum" sz="quarter" idx="12"/>
          </p:nvPr>
        </p:nvSpPr>
        <p:spPr/>
        <p:txBody>
          <a:bodyPr/>
          <a:lstStyle/>
          <a:p>
            <a:fld id="{F9C094DE-91B6-4ED3-9232-173E5E863D59}" type="slidenum">
              <a:rPr lang="en-US" smtClean="0"/>
              <a:t>‹#›</a:t>
            </a:fld>
            <a:endParaRPr lang="en-US"/>
          </a:p>
        </p:txBody>
      </p:sp>
    </p:spTree>
    <p:extLst>
      <p:ext uri="{BB962C8B-B14F-4D97-AF65-F5344CB8AC3E}">
        <p14:creationId xmlns:p14="http://schemas.microsoft.com/office/powerpoint/2010/main" val="4579552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1_Basic">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28C05A7-6568-6C49-9252-90027E800044}"/>
              </a:ext>
            </a:extLst>
          </p:cNvPr>
          <p:cNvPicPr>
            <a:picLocks noChangeAspect="1"/>
          </p:cNvPicPr>
          <p:nvPr userDrawn="1"/>
        </p:nvPicPr>
        <p:blipFill rotWithShape="1">
          <a:blip r:embed="rId2">
            <a:alphaModFix amt="30000"/>
          </a:blip>
          <a:srcRect t="23442" r="20563"/>
          <a:stretch/>
        </p:blipFill>
        <p:spPr>
          <a:xfrm>
            <a:off x="5327916" y="0"/>
            <a:ext cx="6864085" cy="6325869"/>
          </a:xfrm>
          <a:prstGeom prst="rect">
            <a:avLst/>
          </a:prstGeom>
        </p:spPr>
      </p:pic>
      <p:sp>
        <p:nvSpPr>
          <p:cNvPr id="17" name="Text Placeholder 9">
            <a:extLst>
              <a:ext uri="{FF2B5EF4-FFF2-40B4-BE49-F238E27FC236}">
                <a16:creationId xmlns:a16="http://schemas.microsoft.com/office/drawing/2014/main" id="{60DC9F55-940E-4622-9F6B-26C018CFE77D}"/>
              </a:ext>
            </a:extLst>
          </p:cNvPr>
          <p:cNvSpPr>
            <a:spLocks noGrp="1"/>
          </p:cNvSpPr>
          <p:nvPr>
            <p:ph type="body" sz="quarter" idx="12" hasCustomPrompt="1"/>
          </p:nvPr>
        </p:nvSpPr>
        <p:spPr>
          <a:xfrm>
            <a:off x="532972" y="452670"/>
            <a:ext cx="11137237" cy="768085"/>
          </a:xfrm>
          <a:prstGeom prst="rect">
            <a:avLst/>
          </a:prstGeom>
        </p:spPr>
        <p:txBody>
          <a:bodyPr anchor="t"/>
          <a:lstStyle>
            <a:lvl1pPr marL="0" indent="0" algn="l" latinLnBrk="0">
              <a:spcBef>
                <a:spcPts val="0"/>
              </a:spcBef>
              <a:buNone/>
              <a:defRPr sz="3733" b="0" i="0" baseline="0">
                <a:solidFill>
                  <a:srgbClr val="2B347A"/>
                </a:solidFill>
                <a:latin typeface="Kobern" pitchFamily="2" charset="77"/>
                <a:cs typeface="Arial" pitchFamily="34" charset="0"/>
              </a:defRPr>
            </a:lvl1pPr>
          </a:lstStyle>
          <a:p>
            <a:pPr lvl="0"/>
            <a:r>
              <a:rPr lang="en-US" altLang="ko-KR"/>
              <a:t>Title</a:t>
            </a:r>
          </a:p>
        </p:txBody>
      </p:sp>
      <p:sp>
        <p:nvSpPr>
          <p:cNvPr id="10" name="TextBox 9">
            <a:extLst>
              <a:ext uri="{FF2B5EF4-FFF2-40B4-BE49-F238E27FC236}">
                <a16:creationId xmlns:a16="http://schemas.microsoft.com/office/drawing/2014/main" id="{F14ED0B9-4603-FD48-ADFA-62F886256D74}"/>
              </a:ext>
            </a:extLst>
          </p:cNvPr>
          <p:cNvSpPr txBox="1"/>
          <p:nvPr userDrawn="1"/>
        </p:nvSpPr>
        <p:spPr>
          <a:xfrm>
            <a:off x="9689207" y="6506063"/>
            <a:ext cx="2496277"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a:t>
            </a:r>
            <a:fld id="{C3E422BB-8672-794B-8219-0F273464E628}" type="slidenum">
              <a:rPr lang="en-US" sz="1067" b="0" i="0" cap="none" spc="133" baseline="0" smtClean="0">
                <a:solidFill>
                  <a:schemeClr val="tx1">
                    <a:lumMod val="50000"/>
                    <a:lumOff val="50000"/>
                  </a:schemeClr>
                </a:solidFill>
                <a:latin typeface="Kobern" pitchFamily="2" charset="77"/>
                <a:ea typeface="Cambria Math" panose="02040503050406030204" pitchFamily="18" charset="0"/>
              </a:rPr>
              <a:pPr marL="0" marR="0" lvl="0" indent="0" algn="r" defTabSz="1219170" rtl="0" eaLnBrk="1" fontAlgn="auto" latinLnBrk="0" hangingPunct="1">
                <a:lnSpc>
                  <a:spcPct val="100000"/>
                </a:lnSpc>
                <a:spcBef>
                  <a:spcPts val="0"/>
                </a:spcBef>
                <a:spcAft>
                  <a:spcPts val="0"/>
                </a:spcAft>
                <a:buClrTx/>
                <a:buSzTx/>
                <a:buFontTx/>
                <a:buNone/>
                <a:tabLst/>
                <a:defRPr/>
              </a:pPr>
              <a:t>‹#›</a:t>
            </a:fld>
            <a:endParaRPr lang="en-US" sz="1067" b="0" i="0" cap="none" spc="133" baseline="0">
              <a:solidFill>
                <a:schemeClr val="tx1">
                  <a:lumMod val="50000"/>
                  <a:lumOff val="50000"/>
                </a:schemeClr>
              </a:solidFill>
              <a:latin typeface="Kobern" pitchFamily="2" charset="77"/>
              <a:ea typeface="Cambria Math" panose="02040503050406030204" pitchFamily="18" charset="0"/>
            </a:endParaRPr>
          </a:p>
        </p:txBody>
      </p:sp>
      <p:sp>
        <p:nvSpPr>
          <p:cNvPr id="22" name="Text Placeholder 9">
            <a:extLst>
              <a:ext uri="{FF2B5EF4-FFF2-40B4-BE49-F238E27FC236}">
                <a16:creationId xmlns:a16="http://schemas.microsoft.com/office/drawing/2014/main" id="{5E33886A-BF62-0B4B-AFF1-D8CF52361CB4}"/>
              </a:ext>
            </a:extLst>
          </p:cNvPr>
          <p:cNvSpPr>
            <a:spLocks noGrp="1"/>
          </p:cNvSpPr>
          <p:nvPr>
            <p:ph type="body" sz="quarter" idx="15" hasCustomPrompt="1"/>
          </p:nvPr>
        </p:nvSpPr>
        <p:spPr>
          <a:xfrm>
            <a:off x="532972" y="1971704"/>
            <a:ext cx="5280000" cy="4050213"/>
          </a:xfrm>
          <a:prstGeom prst="rect">
            <a:avLst/>
          </a:prstGeom>
        </p:spPr>
        <p:txBody>
          <a:bodyPr anchor="t"/>
          <a:lstStyle>
            <a:lvl1pPr marL="0" marR="0" indent="0" algn="l" defTabSz="1219170" rtl="0" eaLnBrk="1" fontAlgn="auto" latinLnBrk="0" hangingPunct="1">
              <a:lnSpc>
                <a:spcPct val="100000"/>
              </a:lnSpc>
              <a:spcBef>
                <a:spcPct val="20000"/>
              </a:spcBef>
              <a:spcAft>
                <a:spcPts val="0"/>
              </a:spcAft>
              <a:buClr>
                <a:srgbClr val="F3723D"/>
              </a:buClr>
              <a:buSzTx/>
              <a:buFontTx/>
              <a:buNone/>
              <a:tabLst/>
              <a:defRPr sz="2133" b="0" i="0" baseline="0">
                <a:solidFill>
                  <a:schemeClr val="tx1"/>
                </a:solidFill>
                <a:latin typeface="Kobern" pitchFamily="2" charset="77"/>
                <a:cs typeface="Arial" pitchFamily="34" charset="0"/>
              </a:defRPr>
            </a:lvl1pPr>
            <a:lvl2pPr latinLnBrk="0">
              <a:buSzPct val="70000"/>
              <a:defRPr sz="2133" b="0" i="0">
                <a:solidFill>
                  <a:schemeClr val="tx1">
                    <a:lumMod val="65000"/>
                    <a:lumOff val="35000"/>
                  </a:schemeClr>
                </a:solidFill>
                <a:latin typeface="Kobern" pitchFamily="2" charset="77"/>
              </a:defRPr>
            </a:lvl2pPr>
            <a:lvl3pPr marL="1142971" indent="0" latinLnBrk="0">
              <a:buFont typeface="Courier New" panose="02070309020205020404" pitchFamily="49" charset="0"/>
              <a:buNone/>
              <a:defRPr sz="1867" b="0" i="0">
                <a:solidFill>
                  <a:schemeClr val="tx1">
                    <a:lumMod val="65000"/>
                    <a:lumOff val="35000"/>
                  </a:schemeClr>
                </a:solidFill>
                <a:latin typeface="Kobern" pitchFamily="2" charset="77"/>
              </a:defRPr>
            </a:lvl3pPr>
          </a:lstStyle>
          <a:p>
            <a:pPr marL="380990" marR="0" lvl="0"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1</a:t>
            </a:r>
          </a:p>
          <a:p>
            <a:pPr marL="1371566" marR="0" lvl="1"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2</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3</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endParaRPr lang="en-US" altLang="ko-KR"/>
          </a:p>
        </p:txBody>
      </p:sp>
      <p:sp>
        <p:nvSpPr>
          <p:cNvPr id="23" name="Text Placeholder 9">
            <a:extLst>
              <a:ext uri="{FF2B5EF4-FFF2-40B4-BE49-F238E27FC236}">
                <a16:creationId xmlns:a16="http://schemas.microsoft.com/office/drawing/2014/main" id="{761C43C4-B06F-A045-A647-A936F3E47CB2}"/>
              </a:ext>
            </a:extLst>
          </p:cNvPr>
          <p:cNvSpPr>
            <a:spLocks noGrp="1"/>
          </p:cNvSpPr>
          <p:nvPr>
            <p:ph type="body" sz="quarter" idx="16" hasCustomPrompt="1"/>
          </p:nvPr>
        </p:nvSpPr>
        <p:spPr>
          <a:xfrm>
            <a:off x="532972" y="1412145"/>
            <a:ext cx="5291181" cy="283857"/>
          </a:xfrm>
          <a:prstGeom prst="rect">
            <a:avLst/>
          </a:prstGeom>
        </p:spPr>
        <p:txBody>
          <a:bodyPr anchor="t"/>
          <a:lstStyle>
            <a:lvl1pPr marL="0" indent="0" algn="l" latinLnBrk="0">
              <a:spcBef>
                <a:spcPts val="0"/>
              </a:spcBef>
              <a:buNone/>
              <a:defRPr sz="1867" b="1" i="0" cap="all" spc="133" baseline="0">
                <a:solidFill>
                  <a:schemeClr val="tx1">
                    <a:lumMod val="65000"/>
                    <a:lumOff val="35000"/>
                  </a:schemeClr>
                </a:solidFill>
                <a:latin typeface="Kobern DemiBold" pitchFamily="2" charset="77"/>
                <a:cs typeface="Arial" pitchFamily="34" charset="0"/>
              </a:defRPr>
            </a:lvl1pPr>
          </a:lstStyle>
          <a:p>
            <a:pPr lvl="0"/>
            <a:r>
              <a:rPr lang="en-US" altLang="ko-KR"/>
              <a:t>text</a:t>
            </a:r>
          </a:p>
        </p:txBody>
      </p:sp>
      <p:cxnSp>
        <p:nvCxnSpPr>
          <p:cNvPr id="24" name="Straight Connector 23">
            <a:extLst>
              <a:ext uri="{FF2B5EF4-FFF2-40B4-BE49-F238E27FC236}">
                <a16:creationId xmlns:a16="http://schemas.microsoft.com/office/drawing/2014/main" id="{EDC89363-996C-5046-B5E7-3A70C5B6D07A}"/>
              </a:ext>
            </a:extLst>
          </p:cNvPr>
          <p:cNvCxnSpPr>
            <a:cxnSpLocks/>
          </p:cNvCxnSpPr>
          <p:nvPr userDrawn="1"/>
        </p:nvCxnSpPr>
        <p:spPr>
          <a:xfrm>
            <a:off x="532973" y="1796189"/>
            <a:ext cx="5284236"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1" name="Text Placeholder 9">
            <a:extLst>
              <a:ext uri="{FF2B5EF4-FFF2-40B4-BE49-F238E27FC236}">
                <a16:creationId xmlns:a16="http://schemas.microsoft.com/office/drawing/2014/main" id="{F8F862B1-C26B-6F44-9FEF-DFC1DAFE043C}"/>
              </a:ext>
            </a:extLst>
          </p:cNvPr>
          <p:cNvSpPr>
            <a:spLocks noGrp="1"/>
          </p:cNvSpPr>
          <p:nvPr>
            <p:ph type="body" sz="quarter" idx="14" hasCustomPrompt="1"/>
          </p:nvPr>
        </p:nvSpPr>
        <p:spPr>
          <a:xfrm>
            <a:off x="6398571" y="1412145"/>
            <a:ext cx="5280000" cy="4609772"/>
          </a:xfrm>
          <a:prstGeom prst="rect">
            <a:avLst/>
          </a:prstGeom>
        </p:spPr>
        <p:txBody>
          <a:bodyPr anchor="t"/>
          <a:lstStyle>
            <a:lvl1pPr marL="380990" marR="0" indent="-380990" algn="l" defTabSz="1219170" rtl="0" eaLnBrk="1" fontAlgn="auto" latinLnBrk="0" hangingPunct="1">
              <a:lnSpc>
                <a:spcPct val="100000"/>
              </a:lnSpc>
              <a:spcBef>
                <a:spcPct val="20000"/>
              </a:spcBef>
              <a:spcAft>
                <a:spcPts val="0"/>
              </a:spcAft>
              <a:buClr>
                <a:srgbClr val="F3723D"/>
              </a:buClr>
              <a:buSzTx/>
              <a:buFont typeface="Arial" panose="020B0604020202020204" pitchFamily="34" charset="0"/>
              <a:buChar char="•"/>
              <a:tabLst/>
              <a:defRPr sz="2133" b="0" i="0" baseline="0">
                <a:solidFill>
                  <a:schemeClr val="tx1"/>
                </a:solidFill>
                <a:latin typeface="Kobern" pitchFamily="2" charset="77"/>
                <a:cs typeface="Arial" pitchFamily="34" charset="0"/>
              </a:defRPr>
            </a:lvl1pPr>
            <a:lvl2pPr latinLnBrk="0">
              <a:buSzPct val="70000"/>
              <a:defRPr sz="2133" b="0" i="0">
                <a:solidFill>
                  <a:schemeClr val="tx1">
                    <a:lumMod val="65000"/>
                    <a:lumOff val="35000"/>
                  </a:schemeClr>
                </a:solidFill>
                <a:latin typeface="Kobern" pitchFamily="2" charset="77"/>
              </a:defRPr>
            </a:lvl2pPr>
            <a:lvl3pPr marL="1142971" indent="0" latinLnBrk="0">
              <a:buFont typeface="Courier New" panose="02070309020205020404" pitchFamily="49" charset="0"/>
              <a:buNone/>
              <a:defRPr sz="1867" b="0" i="0">
                <a:solidFill>
                  <a:schemeClr val="tx1">
                    <a:lumMod val="65000"/>
                    <a:lumOff val="35000"/>
                  </a:schemeClr>
                </a:solidFill>
                <a:latin typeface="Kobern" pitchFamily="2" charset="77"/>
              </a:defRPr>
            </a:lvl3pPr>
          </a:lstStyle>
          <a:p>
            <a:pPr marL="380990" marR="0" lvl="0"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1</a:t>
            </a:r>
          </a:p>
          <a:p>
            <a:pPr marL="990575" marR="0" lvl="1"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2</a:t>
            </a:r>
          </a:p>
          <a:p>
            <a:pPr marL="1142971"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3</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endParaRPr lang="en-US" altLang="ko-KR"/>
          </a:p>
        </p:txBody>
      </p:sp>
      <p:sp>
        <p:nvSpPr>
          <p:cNvPr id="13" name="TextBox 12">
            <a:extLst>
              <a:ext uri="{FF2B5EF4-FFF2-40B4-BE49-F238E27FC236}">
                <a16:creationId xmlns:a16="http://schemas.microsoft.com/office/drawing/2014/main" id="{FC20E0F6-E250-7346-BCA3-CF9797EE936C}"/>
              </a:ext>
            </a:extLst>
          </p:cNvPr>
          <p:cNvSpPr txBox="1"/>
          <p:nvPr userDrawn="1"/>
        </p:nvSpPr>
        <p:spPr>
          <a:xfrm>
            <a:off x="3840427" y="6506063"/>
            <a:ext cx="4511147" cy="256545"/>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lang="en-US" sz="1067" b="0" i="0" cap="all" spc="267" baseline="0">
                <a:solidFill>
                  <a:schemeClr val="tx1">
                    <a:lumMod val="50000"/>
                    <a:lumOff val="50000"/>
                  </a:schemeClr>
                </a:solidFill>
                <a:latin typeface="Kobern" pitchFamily="2" charset="77"/>
                <a:ea typeface="Cambria Math" panose="02040503050406030204" pitchFamily="18" charset="0"/>
              </a:rPr>
              <a:t>Strictly Confidential </a:t>
            </a:r>
          </a:p>
        </p:txBody>
      </p:sp>
      <p:sp>
        <p:nvSpPr>
          <p:cNvPr id="14" name="TextBox 13">
            <a:extLst>
              <a:ext uri="{FF2B5EF4-FFF2-40B4-BE49-F238E27FC236}">
                <a16:creationId xmlns:a16="http://schemas.microsoft.com/office/drawing/2014/main" id="{A4E4EF77-C62B-2A40-AE63-2D9EE31B4BBC}"/>
              </a:ext>
            </a:extLst>
          </p:cNvPr>
          <p:cNvSpPr txBox="1"/>
          <p:nvPr userDrawn="1"/>
        </p:nvSpPr>
        <p:spPr>
          <a:xfrm>
            <a:off x="25301" y="6506063"/>
            <a:ext cx="3382400" cy="2565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2023 | Lakshmikumaran &amp; Sridharan</a:t>
            </a:r>
          </a:p>
        </p:txBody>
      </p:sp>
    </p:spTree>
    <p:extLst>
      <p:ext uri="{BB962C8B-B14F-4D97-AF65-F5344CB8AC3E}">
        <p14:creationId xmlns:p14="http://schemas.microsoft.com/office/powerpoint/2010/main" val="565090114"/>
      </p:ext>
    </p:extLst>
  </p:cSld>
  <p:clrMapOvr>
    <a:masterClrMapping/>
  </p:clrMapOvr>
  <p:hf sldNum="0" hd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0_Basic">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3053F97-595D-4D40-93EC-4D662E0DCBA2}"/>
              </a:ext>
            </a:extLst>
          </p:cNvPr>
          <p:cNvPicPr>
            <a:picLocks noChangeAspect="1"/>
          </p:cNvPicPr>
          <p:nvPr userDrawn="1"/>
        </p:nvPicPr>
        <p:blipFill rotWithShape="1">
          <a:blip r:embed="rId2">
            <a:alphaModFix amt="30000"/>
          </a:blip>
          <a:srcRect t="23442" r="20563"/>
          <a:stretch/>
        </p:blipFill>
        <p:spPr>
          <a:xfrm>
            <a:off x="5327916" y="0"/>
            <a:ext cx="6864085" cy="6325869"/>
          </a:xfrm>
          <a:prstGeom prst="rect">
            <a:avLst/>
          </a:prstGeom>
        </p:spPr>
      </p:pic>
      <p:sp>
        <p:nvSpPr>
          <p:cNvPr id="17" name="Text Placeholder 9">
            <a:extLst>
              <a:ext uri="{FF2B5EF4-FFF2-40B4-BE49-F238E27FC236}">
                <a16:creationId xmlns:a16="http://schemas.microsoft.com/office/drawing/2014/main" id="{60DC9F55-940E-4622-9F6B-26C018CFE77D}"/>
              </a:ext>
            </a:extLst>
          </p:cNvPr>
          <p:cNvSpPr>
            <a:spLocks noGrp="1"/>
          </p:cNvSpPr>
          <p:nvPr>
            <p:ph type="body" sz="quarter" idx="12" hasCustomPrompt="1"/>
          </p:nvPr>
        </p:nvSpPr>
        <p:spPr>
          <a:xfrm>
            <a:off x="532972" y="452670"/>
            <a:ext cx="11137237" cy="768085"/>
          </a:xfrm>
          <a:prstGeom prst="rect">
            <a:avLst/>
          </a:prstGeom>
        </p:spPr>
        <p:txBody>
          <a:bodyPr anchor="t"/>
          <a:lstStyle>
            <a:lvl1pPr marL="0" indent="0" algn="l" latinLnBrk="0">
              <a:spcBef>
                <a:spcPts val="0"/>
              </a:spcBef>
              <a:buNone/>
              <a:defRPr sz="3733" b="0" i="0" baseline="0">
                <a:solidFill>
                  <a:srgbClr val="2B347A"/>
                </a:solidFill>
                <a:latin typeface="Kobern" pitchFamily="2" charset="77"/>
                <a:cs typeface="Arial" pitchFamily="34" charset="0"/>
              </a:defRPr>
            </a:lvl1pPr>
          </a:lstStyle>
          <a:p>
            <a:pPr lvl="0"/>
            <a:r>
              <a:rPr lang="en-US" altLang="ko-KR"/>
              <a:t>Title</a:t>
            </a:r>
          </a:p>
        </p:txBody>
      </p:sp>
      <p:sp>
        <p:nvSpPr>
          <p:cNvPr id="10" name="TextBox 9">
            <a:extLst>
              <a:ext uri="{FF2B5EF4-FFF2-40B4-BE49-F238E27FC236}">
                <a16:creationId xmlns:a16="http://schemas.microsoft.com/office/drawing/2014/main" id="{F14ED0B9-4603-FD48-ADFA-62F886256D74}"/>
              </a:ext>
            </a:extLst>
          </p:cNvPr>
          <p:cNvSpPr txBox="1"/>
          <p:nvPr userDrawn="1"/>
        </p:nvSpPr>
        <p:spPr>
          <a:xfrm>
            <a:off x="9689207" y="6506063"/>
            <a:ext cx="2496277"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a:t>
            </a:r>
            <a:fld id="{C3E422BB-8672-794B-8219-0F273464E628}" type="slidenum">
              <a:rPr lang="en-US" sz="1067" b="0" i="0" cap="none" spc="133" baseline="0" smtClean="0">
                <a:solidFill>
                  <a:schemeClr val="tx1">
                    <a:lumMod val="50000"/>
                    <a:lumOff val="50000"/>
                  </a:schemeClr>
                </a:solidFill>
                <a:latin typeface="Kobern" pitchFamily="2" charset="77"/>
                <a:ea typeface="Cambria Math" panose="02040503050406030204" pitchFamily="18" charset="0"/>
              </a:rPr>
              <a:pPr marL="0" marR="0" lvl="0" indent="0" algn="r" defTabSz="1219170" rtl="0" eaLnBrk="1" fontAlgn="auto" latinLnBrk="0" hangingPunct="1">
                <a:lnSpc>
                  <a:spcPct val="100000"/>
                </a:lnSpc>
                <a:spcBef>
                  <a:spcPts val="0"/>
                </a:spcBef>
                <a:spcAft>
                  <a:spcPts val="0"/>
                </a:spcAft>
                <a:buClrTx/>
                <a:buSzTx/>
                <a:buFontTx/>
                <a:buNone/>
                <a:tabLst/>
                <a:defRPr/>
              </a:pPr>
              <a:t>‹#›</a:t>
            </a:fld>
            <a:endParaRPr lang="en-US" sz="1067" b="0" i="0" cap="none" spc="133" baseline="0">
              <a:solidFill>
                <a:schemeClr val="tx1">
                  <a:lumMod val="50000"/>
                  <a:lumOff val="50000"/>
                </a:schemeClr>
              </a:solidFill>
              <a:latin typeface="Kobern" pitchFamily="2" charset="77"/>
              <a:ea typeface="Cambria Math" panose="02040503050406030204" pitchFamily="18" charset="0"/>
            </a:endParaRPr>
          </a:p>
        </p:txBody>
      </p:sp>
      <p:sp>
        <p:nvSpPr>
          <p:cNvPr id="22" name="Text Placeholder 9">
            <a:extLst>
              <a:ext uri="{FF2B5EF4-FFF2-40B4-BE49-F238E27FC236}">
                <a16:creationId xmlns:a16="http://schemas.microsoft.com/office/drawing/2014/main" id="{5E33886A-BF62-0B4B-AFF1-D8CF52361CB4}"/>
              </a:ext>
            </a:extLst>
          </p:cNvPr>
          <p:cNvSpPr>
            <a:spLocks noGrp="1"/>
          </p:cNvSpPr>
          <p:nvPr>
            <p:ph type="body" sz="quarter" idx="15" hasCustomPrompt="1"/>
          </p:nvPr>
        </p:nvSpPr>
        <p:spPr>
          <a:xfrm>
            <a:off x="6390209" y="1971704"/>
            <a:ext cx="5280000" cy="4050213"/>
          </a:xfrm>
          <a:prstGeom prst="rect">
            <a:avLst/>
          </a:prstGeom>
        </p:spPr>
        <p:txBody>
          <a:bodyPr anchor="t"/>
          <a:lstStyle>
            <a:lvl1pPr marL="0" marR="0" indent="0" algn="l" defTabSz="1219170" rtl="0" eaLnBrk="1" fontAlgn="auto" latinLnBrk="0" hangingPunct="1">
              <a:lnSpc>
                <a:spcPct val="100000"/>
              </a:lnSpc>
              <a:spcBef>
                <a:spcPct val="20000"/>
              </a:spcBef>
              <a:spcAft>
                <a:spcPts val="0"/>
              </a:spcAft>
              <a:buClr>
                <a:srgbClr val="F3723D"/>
              </a:buClr>
              <a:buSzTx/>
              <a:buFontTx/>
              <a:buNone/>
              <a:tabLst/>
              <a:defRPr sz="2133" b="0" i="0" baseline="0">
                <a:solidFill>
                  <a:schemeClr val="tx1"/>
                </a:solidFill>
                <a:latin typeface="Kobern" pitchFamily="2" charset="77"/>
                <a:cs typeface="Arial" pitchFamily="34" charset="0"/>
              </a:defRPr>
            </a:lvl1pPr>
            <a:lvl2pPr latinLnBrk="0">
              <a:buSzPct val="70000"/>
              <a:defRPr sz="2133" b="0" i="0">
                <a:solidFill>
                  <a:schemeClr val="tx1">
                    <a:lumMod val="65000"/>
                    <a:lumOff val="35000"/>
                  </a:schemeClr>
                </a:solidFill>
                <a:latin typeface="Kobern" pitchFamily="2" charset="77"/>
              </a:defRPr>
            </a:lvl2pPr>
            <a:lvl3pPr marL="1142971" indent="0" latinLnBrk="0">
              <a:buFont typeface="Courier New" panose="02070309020205020404" pitchFamily="49" charset="0"/>
              <a:buNone/>
              <a:defRPr sz="1867" b="0" i="0">
                <a:solidFill>
                  <a:schemeClr val="tx1">
                    <a:lumMod val="65000"/>
                    <a:lumOff val="35000"/>
                  </a:schemeClr>
                </a:solidFill>
                <a:latin typeface="Kobern" pitchFamily="2" charset="77"/>
              </a:defRPr>
            </a:lvl3pPr>
          </a:lstStyle>
          <a:p>
            <a:pPr marL="380990" marR="0" lvl="0"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1</a:t>
            </a:r>
          </a:p>
          <a:p>
            <a:pPr marL="1371566" marR="0" lvl="1"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2</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3</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endParaRPr lang="en-US" altLang="ko-KR"/>
          </a:p>
        </p:txBody>
      </p:sp>
      <p:sp>
        <p:nvSpPr>
          <p:cNvPr id="23" name="Text Placeholder 9">
            <a:extLst>
              <a:ext uri="{FF2B5EF4-FFF2-40B4-BE49-F238E27FC236}">
                <a16:creationId xmlns:a16="http://schemas.microsoft.com/office/drawing/2014/main" id="{761C43C4-B06F-A045-A647-A936F3E47CB2}"/>
              </a:ext>
            </a:extLst>
          </p:cNvPr>
          <p:cNvSpPr>
            <a:spLocks noGrp="1"/>
          </p:cNvSpPr>
          <p:nvPr>
            <p:ph type="body" sz="quarter" idx="16" hasCustomPrompt="1"/>
          </p:nvPr>
        </p:nvSpPr>
        <p:spPr>
          <a:xfrm>
            <a:off x="6379030" y="1412145"/>
            <a:ext cx="5291181" cy="283857"/>
          </a:xfrm>
          <a:prstGeom prst="rect">
            <a:avLst/>
          </a:prstGeom>
        </p:spPr>
        <p:txBody>
          <a:bodyPr anchor="t"/>
          <a:lstStyle>
            <a:lvl1pPr marL="0" marR="0" indent="0" algn="l" defTabSz="1219170" rtl="0" eaLnBrk="1" fontAlgn="auto" latinLnBrk="0" hangingPunct="1">
              <a:lnSpc>
                <a:spcPct val="100000"/>
              </a:lnSpc>
              <a:spcBef>
                <a:spcPts val="0"/>
              </a:spcBef>
              <a:spcAft>
                <a:spcPts val="0"/>
              </a:spcAft>
              <a:buClrTx/>
              <a:buSzTx/>
              <a:buFont typeface="Arial" pitchFamily="34" charset="0"/>
              <a:buNone/>
              <a:tabLst/>
              <a:defRPr sz="1867" b="1" i="0" cap="all" spc="133" baseline="0">
                <a:solidFill>
                  <a:schemeClr val="tx1">
                    <a:lumMod val="65000"/>
                    <a:lumOff val="35000"/>
                  </a:schemeClr>
                </a:solidFill>
                <a:latin typeface="Kobern DemiBold" pitchFamily="2" charset="77"/>
                <a:cs typeface="Arial" pitchFamily="34" charset="0"/>
              </a:defRPr>
            </a:lvl1pPr>
          </a:lstStyle>
          <a:p>
            <a:pPr marL="0" marR="0" lvl="0" indent="0" algn="l" defTabSz="1219170" rtl="0" eaLnBrk="1" fontAlgn="auto" latinLnBrk="0" hangingPunct="1">
              <a:lnSpc>
                <a:spcPct val="100000"/>
              </a:lnSpc>
              <a:spcBef>
                <a:spcPts val="0"/>
              </a:spcBef>
              <a:spcAft>
                <a:spcPts val="0"/>
              </a:spcAft>
              <a:buClrTx/>
              <a:buSzTx/>
              <a:buFont typeface="Arial" pitchFamily="34" charset="0"/>
              <a:buNone/>
              <a:tabLst/>
              <a:defRPr/>
            </a:pPr>
            <a:r>
              <a:rPr lang="en-US" altLang="ko-KR"/>
              <a:t>text</a:t>
            </a:r>
          </a:p>
        </p:txBody>
      </p:sp>
      <p:cxnSp>
        <p:nvCxnSpPr>
          <p:cNvPr id="24" name="Straight Connector 23">
            <a:extLst>
              <a:ext uri="{FF2B5EF4-FFF2-40B4-BE49-F238E27FC236}">
                <a16:creationId xmlns:a16="http://schemas.microsoft.com/office/drawing/2014/main" id="{EDC89363-996C-5046-B5E7-3A70C5B6D07A}"/>
              </a:ext>
            </a:extLst>
          </p:cNvPr>
          <p:cNvCxnSpPr>
            <a:cxnSpLocks/>
          </p:cNvCxnSpPr>
          <p:nvPr userDrawn="1"/>
        </p:nvCxnSpPr>
        <p:spPr>
          <a:xfrm>
            <a:off x="6385974" y="1796189"/>
            <a:ext cx="5284236"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1" name="Text Placeholder 9">
            <a:extLst>
              <a:ext uri="{FF2B5EF4-FFF2-40B4-BE49-F238E27FC236}">
                <a16:creationId xmlns:a16="http://schemas.microsoft.com/office/drawing/2014/main" id="{EAE987B5-7D04-224D-B68E-F38F1AACF0B6}"/>
              </a:ext>
            </a:extLst>
          </p:cNvPr>
          <p:cNvSpPr>
            <a:spLocks noGrp="1"/>
          </p:cNvSpPr>
          <p:nvPr>
            <p:ph type="body" sz="quarter" idx="14" hasCustomPrompt="1"/>
          </p:nvPr>
        </p:nvSpPr>
        <p:spPr>
          <a:xfrm>
            <a:off x="527381" y="1412145"/>
            <a:ext cx="5280000" cy="4609772"/>
          </a:xfrm>
          <a:prstGeom prst="rect">
            <a:avLst/>
          </a:prstGeom>
        </p:spPr>
        <p:txBody>
          <a:bodyPr anchor="t"/>
          <a:lstStyle>
            <a:lvl1pPr marL="380990" marR="0" indent="-380990" algn="l" defTabSz="1219170" rtl="0" eaLnBrk="1" fontAlgn="auto" latinLnBrk="0" hangingPunct="1">
              <a:lnSpc>
                <a:spcPct val="100000"/>
              </a:lnSpc>
              <a:spcBef>
                <a:spcPct val="20000"/>
              </a:spcBef>
              <a:spcAft>
                <a:spcPts val="0"/>
              </a:spcAft>
              <a:buClr>
                <a:srgbClr val="F3723D"/>
              </a:buClr>
              <a:buSzTx/>
              <a:buFont typeface="Arial" panose="020B0604020202020204" pitchFamily="34" charset="0"/>
              <a:buChar char="•"/>
              <a:tabLst/>
              <a:defRPr sz="2133" b="0" i="0" baseline="0">
                <a:solidFill>
                  <a:schemeClr val="tx1"/>
                </a:solidFill>
                <a:latin typeface="Kobern" pitchFamily="2" charset="77"/>
                <a:cs typeface="Arial" pitchFamily="34" charset="0"/>
              </a:defRPr>
            </a:lvl1pPr>
            <a:lvl2pPr latinLnBrk="0">
              <a:buSzPct val="70000"/>
              <a:defRPr sz="2133" b="0" i="0">
                <a:solidFill>
                  <a:schemeClr val="tx1">
                    <a:lumMod val="65000"/>
                    <a:lumOff val="35000"/>
                  </a:schemeClr>
                </a:solidFill>
                <a:latin typeface="Kobern" pitchFamily="2" charset="77"/>
              </a:defRPr>
            </a:lvl2pPr>
            <a:lvl3pPr marL="1142971" indent="0" latinLnBrk="0">
              <a:buFont typeface="Courier New" panose="02070309020205020404" pitchFamily="49" charset="0"/>
              <a:buNone/>
              <a:defRPr sz="1867" b="0" i="0">
                <a:solidFill>
                  <a:schemeClr val="tx1">
                    <a:lumMod val="65000"/>
                    <a:lumOff val="35000"/>
                  </a:schemeClr>
                </a:solidFill>
                <a:latin typeface="Kobern" pitchFamily="2" charset="77"/>
              </a:defRPr>
            </a:lvl3pPr>
          </a:lstStyle>
          <a:p>
            <a:pPr marL="380990" marR="0" lvl="0"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1</a:t>
            </a:r>
          </a:p>
          <a:p>
            <a:pPr marL="990575" marR="0" lvl="1"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2</a:t>
            </a:r>
          </a:p>
          <a:p>
            <a:pPr marL="1142971"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3</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endParaRPr lang="en-US" altLang="ko-KR"/>
          </a:p>
        </p:txBody>
      </p:sp>
      <p:sp>
        <p:nvSpPr>
          <p:cNvPr id="13" name="TextBox 12">
            <a:extLst>
              <a:ext uri="{FF2B5EF4-FFF2-40B4-BE49-F238E27FC236}">
                <a16:creationId xmlns:a16="http://schemas.microsoft.com/office/drawing/2014/main" id="{76E4562E-3064-0E45-BC9C-CC242ACBBCCA}"/>
              </a:ext>
            </a:extLst>
          </p:cNvPr>
          <p:cNvSpPr txBox="1"/>
          <p:nvPr userDrawn="1"/>
        </p:nvSpPr>
        <p:spPr>
          <a:xfrm>
            <a:off x="3840427" y="6506063"/>
            <a:ext cx="4511147" cy="256545"/>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lang="en-US" sz="1067" b="0" i="0" cap="all" spc="267" baseline="0">
                <a:solidFill>
                  <a:schemeClr val="tx1">
                    <a:lumMod val="50000"/>
                    <a:lumOff val="50000"/>
                  </a:schemeClr>
                </a:solidFill>
                <a:latin typeface="Kobern" pitchFamily="2" charset="77"/>
                <a:ea typeface="Cambria Math" panose="02040503050406030204" pitchFamily="18" charset="0"/>
              </a:rPr>
              <a:t>Strictly Confidential </a:t>
            </a:r>
          </a:p>
        </p:txBody>
      </p:sp>
      <p:sp>
        <p:nvSpPr>
          <p:cNvPr id="14" name="TextBox 13">
            <a:extLst>
              <a:ext uri="{FF2B5EF4-FFF2-40B4-BE49-F238E27FC236}">
                <a16:creationId xmlns:a16="http://schemas.microsoft.com/office/drawing/2014/main" id="{E941E114-5BFD-A843-A0E5-C31D3E24F129}"/>
              </a:ext>
            </a:extLst>
          </p:cNvPr>
          <p:cNvSpPr txBox="1"/>
          <p:nvPr userDrawn="1"/>
        </p:nvSpPr>
        <p:spPr>
          <a:xfrm>
            <a:off x="25301" y="6506063"/>
            <a:ext cx="3382400" cy="2565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2023 | Lakshmikumaran &amp; Sridharan</a:t>
            </a:r>
          </a:p>
        </p:txBody>
      </p:sp>
    </p:spTree>
    <p:extLst>
      <p:ext uri="{BB962C8B-B14F-4D97-AF65-F5344CB8AC3E}">
        <p14:creationId xmlns:p14="http://schemas.microsoft.com/office/powerpoint/2010/main" val="1861016556"/>
      </p:ext>
    </p:extLst>
  </p:cSld>
  <p:clrMapOvr>
    <a:masterClrMapping/>
  </p:clrMapOvr>
  <p:hf sldNum="0" hd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7_Basic">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9C753D8-03E0-2D42-9A78-C60D868A67D5}"/>
              </a:ext>
            </a:extLst>
          </p:cNvPr>
          <p:cNvPicPr>
            <a:picLocks noChangeAspect="1"/>
          </p:cNvPicPr>
          <p:nvPr userDrawn="1"/>
        </p:nvPicPr>
        <p:blipFill rotWithShape="1">
          <a:blip r:embed="rId2">
            <a:alphaModFix amt="30000"/>
          </a:blip>
          <a:srcRect t="23442" r="20563"/>
          <a:stretch/>
        </p:blipFill>
        <p:spPr>
          <a:xfrm>
            <a:off x="5327916" y="0"/>
            <a:ext cx="6864085" cy="6325869"/>
          </a:xfrm>
          <a:prstGeom prst="rect">
            <a:avLst/>
          </a:prstGeom>
        </p:spPr>
      </p:pic>
      <p:sp>
        <p:nvSpPr>
          <p:cNvPr id="13" name="Text Placeholder 9">
            <a:extLst>
              <a:ext uri="{FF2B5EF4-FFF2-40B4-BE49-F238E27FC236}">
                <a16:creationId xmlns:a16="http://schemas.microsoft.com/office/drawing/2014/main" id="{D281CFFB-ADF8-4F00-83B1-380F5B0E0C43}"/>
              </a:ext>
            </a:extLst>
          </p:cNvPr>
          <p:cNvSpPr>
            <a:spLocks noGrp="1"/>
          </p:cNvSpPr>
          <p:nvPr>
            <p:ph type="body" sz="quarter" idx="11" hasCustomPrompt="1"/>
          </p:nvPr>
        </p:nvSpPr>
        <p:spPr>
          <a:xfrm>
            <a:off x="532972" y="1972336"/>
            <a:ext cx="5280000" cy="4049581"/>
          </a:xfrm>
          <a:prstGeom prst="rect">
            <a:avLst/>
          </a:prstGeom>
        </p:spPr>
        <p:txBody>
          <a:bodyPr anchor="t"/>
          <a:lstStyle>
            <a:lvl1pPr marL="0" marR="0" indent="0" algn="l" defTabSz="1219170" rtl="0" eaLnBrk="1" fontAlgn="auto" latinLnBrk="0" hangingPunct="1">
              <a:lnSpc>
                <a:spcPct val="100000"/>
              </a:lnSpc>
              <a:spcBef>
                <a:spcPct val="20000"/>
              </a:spcBef>
              <a:spcAft>
                <a:spcPts val="0"/>
              </a:spcAft>
              <a:buClr>
                <a:srgbClr val="F3723D"/>
              </a:buClr>
              <a:buSzTx/>
              <a:buFontTx/>
              <a:buNone/>
              <a:tabLst/>
              <a:defRPr sz="2133" b="0" i="0" baseline="0">
                <a:solidFill>
                  <a:schemeClr val="tx1"/>
                </a:solidFill>
                <a:latin typeface="Kobern" pitchFamily="2" charset="77"/>
                <a:cs typeface="Arial" pitchFamily="34" charset="0"/>
              </a:defRPr>
            </a:lvl1pPr>
            <a:lvl2pPr latinLnBrk="0">
              <a:buSzPct val="70000"/>
              <a:defRPr sz="2133" b="0" i="0">
                <a:solidFill>
                  <a:schemeClr val="tx1">
                    <a:lumMod val="65000"/>
                    <a:lumOff val="35000"/>
                  </a:schemeClr>
                </a:solidFill>
                <a:latin typeface="Kobern" pitchFamily="2" charset="77"/>
              </a:defRPr>
            </a:lvl2pPr>
            <a:lvl3pPr marL="1142971" indent="0" latinLnBrk="0">
              <a:buFont typeface="Courier New" panose="02070309020205020404" pitchFamily="49" charset="0"/>
              <a:buNone/>
              <a:defRPr sz="1867" b="0" i="0">
                <a:solidFill>
                  <a:schemeClr val="tx1">
                    <a:lumMod val="65000"/>
                    <a:lumOff val="35000"/>
                  </a:schemeClr>
                </a:solidFill>
                <a:latin typeface="Kobern" pitchFamily="2" charset="77"/>
              </a:defRPr>
            </a:lvl3pPr>
          </a:lstStyle>
          <a:p>
            <a:pPr marL="380990" marR="0" lvl="0"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1</a:t>
            </a:r>
          </a:p>
          <a:p>
            <a:pPr marL="1371566" marR="0" lvl="1"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2</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3</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endParaRPr lang="en-US" altLang="ko-KR"/>
          </a:p>
        </p:txBody>
      </p:sp>
      <p:sp>
        <p:nvSpPr>
          <p:cNvPr id="10" name="TextBox 9">
            <a:extLst>
              <a:ext uri="{FF2B5EF4-FFF2-40B4-BE49-F238E27FC236}">
                <a16:creationId xmlns:a16="http://schemas.microsoft.com/office/drawing/2014/main" id="{F14ED0B9-4603-FD48-ADFA-62F886256D74}"/>
              </a:ext>
            </a:extLst>
          </p:cNvPr>
          <p:cNvSpPr txBox="1"/>
          <p:nvPr userDrawn="1"/>
        </p:nvSpPr>
        <p:spPr>
          <a:xfrm>
            <a:off x="9689207" y="6506063"/>
            <a:ext cx="2496277"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a:t>
            </a:r>
            <a:fld id="{C3E422BB-8672-794B-8219-0F273464E628}" type="slidenum">
              <a:rPr lang="en-US" sz="1067" b="0" i="0" cap="none" spc="133" baseline="0" smtClean="0">
                <a:solidFill>
                  <a:schemeClr val="tx1">
                    <a:lumMod val="50000"/>
                    <a:lumOff val="50000"/>
                  </a:schemeClr>
                </a:solidFill>
                <a:latin typeface="Kobern" pitchFamily="2" charset="77"/>
                <a:ea typeface="Cambria Math" panose="02040503050406030204" pitchFamily="18" charset="0"/>
              </a:rPr>
              <a:pPr marL="0" marR="0" lvl="0" indent="0" algn="r" defTabSz="1219170" rtl="0" eaLnBrk="1" fontAlgn="auto" latinLnBrk="0" hangingPunct="1">
                <a:lnSpc>
                  <a:spcPct val="100000"/>
                </a:lnSpc>
                <a:spcBef>
                  <a:spcPts val="0"/>
                </a:spcBef>
                <a:spcAft>
                  <a:spcPts val="0"/>
                </a:spcAft>
                <a:buClrTx/>
                <a:buSzTx/>
                <a:buFontTx/>
                <a:buNone/>
                <a:tabLst/>
                <a:defRPr/>
              </a:pPr>
              <a:t>‹#›</a:t>
            </a:fld>
            <a:endParaRPr lang="en-US" sz="1067" b="0" i="0" cap="none" spc="133" baseline="0">
              <a:solidFill>
                <a:schemeClr val="tx1">
                  <a:lumMod val="50000"/>
                  <a:lumOff val="50000"/>
                </a:schemeClr>
              </a:solidFill>
              <a:latin typeface="Kobern" pitchFamily="2" charset="77"/>
              <a:ea typeface="Cambria Math" panose="02040503050406030204" pitchFamily="18" charset="0"/>
            </a:endParaRPr>
          </a:p>
        </p:txBody>
      </p:sp>
      <p:sp>
        <p:nvSpPr>
          <p:cNvPr id="11" name="Text Placeholder 9">
            <a:extLst>
              <a:ext uri="{FF2B5EF4-FFF2-40B4-BE49-F238E27FC236}">
                <a16:creationId xmlns:a16="http://schemas.microsoft.com/office/drawing/2014/main" id="{47B40167-FB61-3341-81E1-87A31085E8E2}"/>
              </a:ext>
            </a:extLst>
          </p:cNvPr>
          <p:cNvSpPr>
            <a:spLocks noGrp="1"/>
          </p:cNvSpPr>
          <p:nvPr>
            <p:ph type="body" sz="quarter" idx="14" hasCustomPrompt="1"/>
          </p:nvPr>
        </p:nvSpPr>
        <p:spPr>
          <a:xfrm>
            <a:off x="521792" y="1412777"/>
            <a:ext cx="5291181" cy="283857"/>
          </a:xfrm>
          <a:prstGeom prst="rect">
            <a:avLst/>
          </a:prstGeom>
        </p:spPr>
        <p:txBody>
          <a:bodyPr anchor="t"/>
          <a:lstStyle>
            <a:lvl1pPr marL="0" marR="0" indent="0" algn="l" defTabSz="1219170" rtl="0" eaLnBrk="1" fontAlgn="auto" latinLnBrk="0" hangingPunct="1">
              <a:lnSpc>
                <a:spcPct val="100000"/>
              </a:lnSpc>
              <a:spcBef>
                <a:spcPts val="0"/>
              </a:spcBef>
              <a:spcAft>
                <a:spcPts val="0"/>
              </a:spcAft>
              <a:buClrTx/>
              <a:buSzTx/>
              <a:buFont typeface="Arial" pitchFamily="34" charset="0"/>
              <a:buNone/>
              <a:tabLst/>
              <a:defRPr sz="1867" b="1" i="0" cap="all" spc="133" baseline="0">
                <a:solidFill>
                  <a:schemeClr val="tx1">
                    <a:lumMod val="65000"/>
                    <a:lumOff val="35000"/>
                  </a:schemeClr>
                </a:solidFill>
                <a:latin typeface="Kobern DemiBold" pitchFamily="2" charset="77"/>
                <a:cs typeface="Arial" pitchFamily="34" charset="0"/>
              </a:defRPr>
            </a:lvl1pPr>
          </a:lstStyle>
          <a:p>
            <a:pPr marL="0" marR="0" lvl="0" indent="0" algn="l" defTabSz="1219170" rtl="0" eaLnBrk="1" fontAlgn="auto" latinLnBrk="0" hangingPunct="1">
              <a:lnSpc>
                <a:spcPct val="100000"/>
              </a:lnSpc>
              <a:spcBef>
                <a:spcPts val="0"/>
              </a:spcBef>
              <a:spcAft>
                <a:spcPts val="0"/>
              </a:spcAft>
              <a:buClrTx/>
              <a:buSzTx/>
              <a:buFont typeface="Arial" pitchFamily="34" charset="0"/>
              <a:buNone/>
              <a:tabLst/>
              <a:defRPr/>
            </a:pPr>
            <a:r>
              <a:rPr lang="en-US" altLang="ko-KR"/>
              <a:t>text</a:t>
            </a:r>
          </a:p>
        </p:txBody>
      </p:sp>
      <p:cxnSp>
        <p:nvCxnSpPr>
          <p:cNvPr id="16" name="Straight Connector 15">
            <a:extLst>
              <a:ext uri="{FF2B5EF4-FFF2-40B4-BE49-F238E27FC236}">
                <a16:creationId xmlns:a16="http://schemas.microsoft.com/office/drawing/2014/main" id="{52585D88-D717-B14B-8824-ACE399EE657B}"/>
              </a:ext>
            </a:extLst>
          </p:cNvPr>
          <p:cNvCxnSpPr>
            <a:cxnSpLocks/>
          </p:cNvCxnSpPr>
          <p:nvPr userDrawn="1"/>
        </p:nvCxnSpPr>
        <p:spPr>
          <a:xfrm>
            <a:off x="528737" y="1796821"/>
            <a:ext cx="5284236"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8" name="Text Placeholder 9">
            <a:extLst>
              <a:ext uri="{FF2B5EF4-FFF2-40B4-BE49-F238E27FC236}">
                <a16:creationId xmlns:a16="http://schemas.microsoft.com/office/drawing/2014/main" id="{702A00F0-7214-AC49-8644-6CBD914A3328}"/>
              </a:ext>
            </a:extLst>
          </p:cNvPr>
          <p:cNvSpPr>
            <a:spLocks noGrp="1"/>
          </p:cNvSpPr>
          <p:nvPr>
            <p:ph type="body" sz="quarter" idx="15" hasCustomPrompt="1"/>
          </p:nvPr>
        </p:nvSpPr>
        <p:spPr>
          <a:xfrm>
            <a:off x="6390209" y="1972336"/>
            <a:ext cx="5280000" cy="4049581"/>
          </a:xfrm>
          <a:prstGeom prst="rect">
            <a:avLst/>
          </a:prstGeom>
        </p:spPr>
        <p:txBody>
          <a:bodyPr anchor="t"/>
          <a:lstStyle>
            <a:lvl1pPr marL="0" marR="0" indent="0" algn="l" defTabSz="1219170" rtl="0" eaLnBrk="1" fontAlgn="auto" latinLnBrk="0" hangingPunct="1">
              <a:lnSpc>
                <a:spcPct val="100000"/>
              </a:lnSpc>
              <a:spcBef>
                <a:spcPct val="20000"/>
              </a:spcBef>
              <a:spcAft>
                <a:spcPts val="0"/>
              </a:spcAft>
              <a:buClr>
                <a:srgbClr val="F3723D"/>
              </a:buClr>
              <a:buSzTx/>
              <a:buFontTx/>
              <a:buNone/>
              <a:tabLst/>
              <a:defRPr sz="2133" b="0" i="0" baseline="0">
                <a:solidFill>
                  <a:schemeClr val="tx1"/>
                </a:solidFill>
                <a:latin typeface="Kobern" pitchFamily="2" charset="77"/>
                <a:cs typeface="Arial" pitchFamily="34" charset="0"/>
              </a:defRPr>
            </a:lvl1pPr>
            <a:lvl2pPr latinLnBrk="0">
              <a:buSzPct val="70000"/>
              <a:defRPr sz="2133" b="0" i="0">
                <a:solidFill>
                  <a:schemeClr val="tx1">
                    <a:lumMod val="65000"/>
                    <a:lumOff val="35000"/>
                  </a:schemeClr>
                </a:solidFill>
                <a:latin typeface="Kobern" pitchFamily="2" charset="77"/>
              </a:defRPr>
            </a:lvl2pPr>
            <a:lvl3pPr marL="1142971" indent="0" latinLnBrk="0">
              <a:buFont typeface="Courier New" panose="02070309020205020404" pitchFamily="49" charset="0"/>
              <a:buNone/>
              <a:defRPr sz="1867" b="0" i="0">
                <a:solidFill>
                  <a:schemeClr val="tx1">
                    <a:lumMod val="65000"/>
                    <a:lumOff val="35000"/>
                  </a:schemeClr>
                </a:solidFill>
                <a:latin typeface="Kobern" pitchFamily="2" charset="77"/>
              </a:defRPr>
            </a:lvl3pPr>
          </a:lstStyle>
          <a:p>
            <a:pPr marL="380990" marR="0" lvl="0"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1</a:t>
            </a:r>
          </a:p>
          <a:p>
            <a:pPr marL="1371566" marR="0" lvl="1"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2</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3</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endParaRPr lang="en-US" altLang="ko-KR"/>
          </a:p>
        </p:txBody>
      </p:sp>
      <p:sp>
        <p:nvSpPr>
          <p:cNvPr id="19" name="Text Placeholder 9">
            <a:extLst>
              <a:ext uri="{FF2B5EF4-FFF2-40B4-BE49-F238E27FC236}">
                <a16:creationId xmlns:a16="http://schemas.microsoft.com/office/drawing/2014/main" id="{77948124-C039-E141-8F31-B6ABCDCEA698}"/>
              </a:ext>
            </a:extLst>
          </p:cNvPr>
          <p:cNvSpPr>
            <a:spLocks noGrp="1"/>
          </p:cNvSpPr>
          <p:nvPr>
            <p:ph type="body" sz="quarter" idx="16" hasCustomPrompt="1"/>
          </p:nvPr>
        </p:nvSpPr>
        <p:spPr>
          <a:xfrm>
            <a:off x="6379030" y="1412777"/>
            <a:ext cx="5291181" cy="283857"/>
          </a:xfrm>
          <a:prstGeom prst="rect">
            <a:avLst/>
          </a:prstGeom>
        </p:spPr>
        <p:txBody>
          <a:bodyPr anchor="t"/>
          <a:lstStyle>
            <a:lvl1pPr marL="0" marR="0" indent="0" algn="l" defTabSz="1219170" rtl="0" eaLnBrk="1" fontAlgn="auto" latinLnBrk="0" hangingPunct="1">
              <a:lnSpc>
                <a:spcPct val="100000"/>
              </a:lnSpc>
              <a:spcBef>
                <a:spcPts val="0"/>
              </a:spcBef>
              <a:spcAft>
                <a:spcPts val="0"/>
              </a:spcAft>
              <a:buClrTx/>
              <a:buSzTx/>
              <a:buFont typeface="Arial" pitchFamily="34" charset="0"/>
              <a:buNone/>
              <a:tabLst/>
              <a:defRPr sz="1867" b="1" i="0" cap="all" spc="133" baseline="0">
                <a:solidFill>
                  <a:schemeClr val="tx1">
                    <a:lumMod val="65000"/>
                    <a:lumOff val="35000"/>
                  </a:schemeClr>
                </a:solidFill>
                <a:latin typeface="Kobern DemiBold" pitchFamily="2" charset="77"/>
                <a:cs typeface="Arial" pitchFamily="34" charset="0"/>
              </a:defRPr>
            </a:lvl1pPr>
          </a:lstStyle>
          <a:p>
            <a:pPr marL="0" marR="0" lvl="0" indent="0" algn="l" defTabSz="1219170" rtl="0" eaLnBrk="1" fontAlgn="auto" latinLnBrk="0" hangingPunct="1">
              <a:lnSpc>
                <a:spcPct val="100000"/>
              </a:lnSpc>
              <a:spcBef>
                <a:spcPts val="0"/>
              </a:spcBef>
              <a:spcAft>
                <a:spcPts val="0"/>
              </a:spcAft>
              <a:buClrTx/>
              <a:buSzTx/>
              <a:buFont typeface="Arial" pitchFamily="34" charset="0"/>
              <a:buNone/>
              <a:tabLst/>
              <a:defRPr/>
            </a:pPr>
            <a:r>
              <a:rPr lang="en-US" altLang="ko-KR"/>
              <a:t>text</a:t>
            </a:r>
          </a:p>
        </p:txBody>
      </p:sp>
      <p:cxnSp>
        <p:nvCxnSpPr>
          <p:cNvPr id="20" name="Straight Connector 19">
            <a:extLst>
              <a:ext uri="{FF2B5EF4-FFF2-40B4-BE49-F238E27FC236}">
                <a16:creationId xmlns:a16="http://schemas.microsoft.com/office/drawing/2014/main" id="{C676D3D1-8D0A-414D-9EC7-A8F07B9A232B}"/>
              </a:ext>
            </a:extLst>
          </p:cNvPr>
          <p:cNvCxnSpPr>
            <a:cxnSpLocks/>
          </p:cNvCxnSpPr>
          <p:nvPr userDrawn="1"/>
        </p:nvCxnSpPr>
        <p:spPr>
          <a:xfrm>
            <a:off x="6385974" y="1796821"/>
            <a:ext cx="5284236"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21" name="Text Placeholder 9">
            <a:extLst>
              <a:ext uri="{FF2B5EF4-FFF2-40B4-BE49-F238E27FC236}">
                <a16:creationId xmlns:a16="http://schemas.microsoft.com/office/drawing/2014/main" id="{9C27D9C6-0098-6142-92DB-9730D14E27F7}"/>
              </a:ext>
            </a:extLst>
          </p:cNvPr>
          <p:cNvSpPr>
            <a:spLocks noGrp="1"/>
          </p:cNvSpPr>
          <p:nvPr>
            <p:ph type="body" sz="quarter" idx="12" hasCustomPrompt="1"/>
          </p:nvPr>
        </p:nvSpPr>
        <p:spPr>
          <a:xfrm>
            <a:off x="532972" y="452670"/>
            <a:ext cx="11137237" cy="768085"/>
          </a:xfrm>
          <a:prstGeom prst="rect">
            <a:avLst/>
          </a:prstGeom>
        </p:spPr>
        <p:txBody>
          <a:bodyPr anchor="t"/>
          <a:lstStyle>
            <a:lvl1pPr marL="0" indent="0" algn="l" latinLnBrk="0">
              <a:spcBef>
                <a:spcPts val="0"/>
              </a:spcBef>
              <a:buNone/>
              <a:defRPr sz="3733" b="0" i="0" baseline="0">
                <a:solidFill>
                  <a:srgbClr val="2B347A"/>
                </a:solidFill>
                <a:latin typeface="Kobern" pitchFamily="2" charset="77"/>
                <a:cs typeface="Arial" pitchFamily="34" charset="0"/>
              </a:defRPr>
            </a:lvl1pPr>
          </a:lstStyle>
          <a:p>
            <a:pPr lvl="0"/>
            <a:r>
              <a:rPr lang="en-US" altLang="ko-KR"/>
              <a:t>Title</a:t>
            </a:r>
          </a:p>
        </p:txBody>
      </p:sp>
      <p:sp>
        <p:nvSpPr>
          <p:cNvPr id="14" name="TextBox 13">
            <a:extLst>
              <a:ext uri="{FF2B5EF4-FFF2-40B4-BE49-F238E27FC236}">
                <a16:creationId xmlns:a16="http://schemas.microsoft.com/office/drawing/2014/main" id="{BBEB613A-CA63-4141-899A-B751B1C8EC3E}"/>
              </a:ext>
            </a:extLst>
          </p:cNvPr>
          <p:cNvSpPr txBox="1"/>
          <p:nvPr userDrawn="1"/>
        </p:nvSpPr>
        <p:spPr>
          <a:xfrm>
            <a:off x="3840427" y="6506063"/>
            <a:ext cx="4511147" cy="256545"/>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lang="en-US" sz="1067" b="0" i="0" cap="all" spc="267" baseline="0">
                <a:solidFill>
                  <a:schemeClr val="tx1">
                    <a:lumMod val="50000"/>
                    <a:lumOff val="50000"/>
                  </a:schemeClr>
                </a:solidFill>
                <a:latin typeface="Kobern" pitchFamily="2" charset="77"/>
                <a:ea typeface="Cambria Math" panose="02040503050406030204" pitchFamily="18" charset="0"/>
              </a:rPr>
              <a:t>Strictly Confidential </a:t>
            </a:r>
          </a:p>
        </p:txBody>
      </p:sp>
      <p:sp>
        <p:nvSpPr>
          <p:cNvPr id="15" name="TextBox 14">
            <a:extLst>
              <a:ext uri="{FF2B5EF4-FFF2-40B4-BE49-F238E27FC236}">
                <a16:creationId xmlns:a16="http://schemas.microsoft.com/office/drawing/2014/main" id="{E9416534-A42B-F548-ABB9-268963F77E89}"/>
              </a:ext>
            </a:extLst>
          </p:cNvPr>
          <p:cNvSpPr txBox="1"/>
          <p:nvPr userDrawn="1"/>
        </p:nvSpPr>
        <p:spPr>
          <a:xfrm>
            <a:off x="25301" y="6506063"/>
            <a:ext cx="3382400" cy="2565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2023 | Lakshmikumaran &amp; Sridharan</a:t>
            </a:r>
          </a:p>
        </p:txBody>
      </p:sp>
    </p:spTree>
    <p:extLst>
      <p:ext uri="{BB962C8B-B14F-4D97-AF65-F5344CB8AC3E}">
        <p14:creationId xmlns:p14="http://schemas.microsoft.com/office/powerpoint/2010/main" val="1536715520"/>
      </p:ext>
    </p:extLst>
  </p:cSld>
  <p:clrMapOvr>
    <a:masterClrMapping/>
  </p:clrMapOvr>
  <p:hf sldNum="0" hd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_Basic">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AB2A26C-921C-D741-9E83-8B1F2646DC64}"/>
              </a:ext>
            </a:extLst>
          </p:cNvPr>
          <p:cNvPicPr>
            <a:picLocks noChangeAspect="1"/>
          </p:cNvPicPr>
          <p:nvPr userDrawn="1"/>
        </p:nvPicPr>
        <p:blipFill rotWithShape="1">
          <a:blip r:embed="rId2">
            <a:alphaModFix amt="30000"/>
          </a:blip>
          <a:srcRect t="23442" r="20563"/>
          <a:stretch/>
        </p:blipFill>
        <p:spPr>
          <a:xfrm>
            <a:off x="5327916" y="0"/>
            <a:ext cx="6864085" cy="6325869"/>
          </a:xfrm>
          <a:prstGeom prst="rect">
            <a:avLst/>
          </a:prstGeom>
        </p:spPr>
      </p:pic>
      <p:sp>
        <p:nvSpPr>
          <p:cNvPr id="13" name="Text Placeholder 9">
            <a:extLst>
              <a:ext uri="{FF2B5EF4-FFF2-40B4-BE49-F238E27FC236}">
                <a16:creationId xmlns:a16="http://schemas.microsoft.com/office/drawing/2014/main" id="{D281CFFB-ADF8-4F00-83B1-380F5B0E0C43}"/>
              </a:ext>
            </a:extLst>
          </p:cNvPr>
          <p:cNvSpPr>
            <a:spLocks noGrp="1"/>
          </p:cNvSpPr>
          <p:nvPr>
            <p:ph type="body" sz="quarter" idx="11" hasCustomPrompt="1"/>
          </p:nvPr>
        </p:nvSpPr>
        <p:spPr>
          <a:xfrm>
            <a:off x="532972" y="2548398"/>
            <a:ext cx="5280000" cy="3473519"/>
          </a:xfrm>
          <a:prstGeom prst="rect">
            <a:avLst/>
          </a:prstGeom>
        </p:spPr>
        <p:txBody>
          <a:bodyPr anchor="t"/>
          <a:lstStyle>
            <a:lvl1pPr marL="0" marR="0" indent="0" algn="l" defTabSz="1219170" rtl="0" eaLnBrk="1" fontAlgn="auto" latinLnBrk="0" hangingPunct="1">
              <a:lnSpc>
                <a:spcPct val="100000"/>
              </a:lnSpc>
              <a:spcBef>
                <a:spcPct val="20000"/>
              </a:spcBef>
              <a:spcAft>
                <a:spcPts val="0"/>
              </a:spcAft>
              <a:buClr>
                <a:srgbClr val="F3723D"/>
              </a:buClr>
              <a:buSzTx/>
              <a:buFontTx/>
              <a:buNone/>
              <a:tabLst/>
              <a:defRPr sz="2133" b="0" i="0" baseline="0">
                <a:solidFill>
                  <a:schemeClr val="tx1"/>
                </a:solidFill>
                <a:latin typeface="Kobern" pitchFamily="2" charset="77"/>
                <a:cs typeface="Arial" pitchFamily="34" charset="0"/>
              </a:defRPr>
            </a:lvl1pPr>
            <a:lvl2pPr latinLnBrk="0">
              <a:buSzPct val="70000"/>
              <a:defRPr sz="2133" b="0" i="0">
                <a:solidFill>
                  <a:schemeClr val="tx1">
                    <a:lumMod val="65000"/>
                    <a:lumOff val="35000"/>
                  </a:schemeClr>
                </a:solidFill>
                <a:latin typeface="Kobern" pitchFamily="2" charset="77"/>
              </a:defRPr>
            </a:lvl2pPr>
            <a:lvl3pPr marL="1142971" indent="0" latinLnBrk="0">
              <a:buFont typeface="Courier New" panose="02070309020205020404" pitchFamily="49" charset="0"/>
              <a:buNone/>
              <a:defRPr sz="1867" b="0" i="0">
                <a:solidFill>
                  <a:schemeClr val="tx1">
                    <a:lumMod val="65000"/>
                    <a:lumOff val="35000"/>
                  </a:schemeClr>
                </a:solidFill>
                <a:latin typeface="Kobern" pitchFamily="2" charset="77"/>
              </a:defRPr>
            </a:lvl3pPr>
          </a:lstStyle>
          <a:p>
            <a:pPr marL="380990" marR="0" lvl="0"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1</a:t>
            </a:r>
          </a:p>
          <a:p>
            <a:pPr marL="1371566" marR="0" lvl="1"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2</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3</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endParaRPr lang="en-US" altLang="ko-KR"/>
          </a:p>
        </p:txBody>
      </p:sp>
      <p:sp>
        <p:nvSpPr>
          <p:cNvPr id="10" name="TextBox 9">
            <a:extLst>
              <a:ext uri="{FF2B5EF4-FFF2-40B4-BE49-F238E27FC236}">
                <a16:creationId xmlns:a16="http://schemas.microsoft.com/office/drawing/2014/main" id="{F14ED0B9-4603-FD48-ADFA-62F886256D74}"/>
              </a:ext>
            </a:extLst>
          </p:cNvPr>
          <p:cNvSpPr txBox="1"/>
          <p:nvPr userDrawn="1"/>
        </p:nvSpPr>
        <p:spPr>
          <a:xfrm>
            <a:off x="9689207" y="6506063"/>
            <a:ext cx="2496277"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a:t>
            </a:r>
            <a:fld id="{C3E422BB-8672-794B-8219-0F273464E628}" type="slidenum">
              <a:rPr lang="en-US" sz="1067" b="0" i="0" cap="none" spc="133" baseline="0" smtClean="0">
                <a:solidFill>
                  <a:schemeClr val="tx1">
                    <a:lumMod val="50000"/>
                    <a:lumOff val="50000"/>
                  </a:schemeClr>
                </a:solidFill>
                <a:latin typeface="Kobern" pitchFamily="2" charset="77"/>
                <a:ea typeface="Cambria Math" panose="02040503050406030204" pitchFamily="18" charset="0"/>
              </a:rPr>
              <a:pPr marL="0" marR="0" lvl="0" indent="0" algn="r" defTabSz="1219170" rtl="0" eaLnBrk="1" fontAlgn="auto" latinLnBrk="0" hangingPunct="1">
                <a:lnSpc>
                  <a:spcPct val="100000"/>
                </a:lnSpc>
                <a:spcBef>
                  <a:spcPts val="0"/>
                </a:spcBef>
                <a:spcAft>
                  <a:spcPts val="0"/>
                </a:spcAft>
                <a:buClrTx/>
                <a:buSzTx/>
                <a:buFontTx/>
                <a:buNone/>
                <a:tabLst/>
                <a:defRPr/>
              </a:pPr>
              <a:t>‹#›</a:t>
            </a:fld>
            <a:endParaRPr lang="en-US" sz="1067" b="0" i="0" cap="none" spc="133" baseline="0">
              <a:solidFill>
                <a:schemeClr val="tx1">
                  <a:lumMod val="50000"/>
                  <a:lumOff val="50000"/>
                </a:schemeClr>
              </a:solidFill>
              <a:latin typeface="Kobern" pitchFamily="2" charset="77"/>
              <a:ea typeface="Cambria Math" panose="02040503050406030204" pitchFamily="18" charset="0"/>
            </a:endParaRPr>
          </a:p>
        </p:txBody>
      </p:sp>
      <p:sp>
        <p:nvSpPr>
          <p:cNvPr id="11" name="Text Placeholder 9">
            <a:extLst>
              <a:ext uri="{FF2B5EF4-FFF2-40B4-BE49-F238E27FC236}">
                <a16:creationId xmlns:a16="http://schemas.microsoft.com/office/drawing/2014/main" id="{47B40167-FB61-3341-81E1-87A31085E8E2}"/>
              </a:ext>
            </a:extLst>
          </p:cNvPr>
          <p:cNvSpPr>
            <a:spLocks noGrp="1"/>
          </p:cNvSpPr>
          <p:nvPr>
            <p:ph type="body" sz="quarter" idx="14" hasCustomPrompt="1"/>
          </p:nvPr>
        </p:nvSpPr>
        <p:spPr>
          <a:xfrm>
            <a:off x="521792" y="1988838"/>
            <a:ext cx="5291181" cy="283857"/>
          </a:xfrm>
          <a:prstGeom prst="rect">
            <a:avLst/>
          </a:prstGeom>
        </p:spPr>
        <p:txBody>
          <a:bodyPr anchor="t"/>
          <a:lstStyle>
            <a:lvl1pPr marL="0" marR="0" indent="0" algn="l" defTabSz="1219170" rtl="0" eaLnBrk="1" fontAlgn="auto" latinLnBrk="0" hangingPunct="1">
              <a:lnSpc>
                <a:spcPct val="100000"/>
              </a:lnSpc>
              <a:spcBef>
                <a:spcPts val="0"/>
              </a:spcBef>
              <a:spcAft>
                <a:spcPts val="0"/>
              </a:spcAft>
              <a:buClrTx/>
              <a:buSzTx/>
              <a:buFont typeface="Arial" pitchFamily="34" charset="0"/>
              <a:buNone/>
              <a:tabLst/>
              <a:defRPr sz="1867" b="1" i="0" cap="all" spc="133" baseline="0">
                <a:solidFill>
                  <a:schemeClr val="tx1">
                    <a:lumMod val="65000"/>
                    <a:lumOff val="35000"/>
                  </a:schemeClr>
                </a:solidFill>
                <a:latin typeface="Kobern DemiBold" pitchFamily="2" charset="77"/>
                <a:cs typeface="Arial" pitchFamily="34" charset="0"/>
              </a:defRPr>
            </a:lvl1pPr>
          </a:lstStyle>
          <a:p>
            <a:pPr marL="0" marR="0" lvl="0" indent="0" algn="l" defTabSz="1219170" rtl="0" eaLnBrk="1" fontAlgn="auto" latinLnBrk="0" hangingPunct="1">
              <a:lnSpc>
                <a:spcPct val="100000"/>
              </a:lnSpc>
              <a:spcBef>
                <a:spcPts val="0"/>
              </a:spcBef>
              <a:spcAft>
                <a:spcPts val="0"/>
              </a:spcAft>
              <a:buClrTx/>
              <a:buSzTx/>
              <a:buFont typeface="Arial" pitchFamily="34" charset="0"/>
              <a:buNone/>
              <a:tabLst/>
              <a:defRPr/>
            </a:pPr>
            <a:r>
              <a:rPr lang="en-US" altLang="ko-KR"/>
              <a:t>text</a:t>
            </a:r>
          </a:p>
        </p:txBody>
      </p:sp>
      <p:cxnSp>
        <p:nvCxnSpPr>
          <p:cNvPr id="16" name="Straight Connector 15">
            <a:extLst>
              <a:ext uri="{FF2B5EF4-FFF2-40B4-BE49-F238E27FC236}">
                <a16:creationId xmlns:a16="http://schemas.microsoft.com/office/drawing/2014/main" id="{52585D88-D717-B14B-8824-ACE399EE657B}"/>
              </a:ext>
            </a:extLst>
          </p:cNvPr>
          <p:cNvCxnSpPr>
            <a:cxnSpLocks/>
          </p:cNvCxnSpPr>
          <p:nvPr userDrawn="1"/>
        </p:nvCxnSpPr>
        <p:spPr>
          <a:xfrm>
            <a:off x="528737" y="2372883"/>
            <a:ext cx="5284236"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8" name="Text Placeholder 9">
            <a:extLst>
              <a:ext uri="{FF2B5EF4-FFF2-40B4-BE49-F238E27FC236}">
                <a16:creationId xmlns:a16="http://schemas.microsoft.com/office/drawing/2014/main" id="{702A00F0-7214-AC49-8644-6CBD914A3328}"/>
              </a:ext>
            </a:extLst>
          </p:cNvPr>
          <p:cNvSpPr>
            <a:spLocks noGrp="1"/>
          </p:cNvSpPr>
          <p:nvPr>
            <p:ph type="body" sz="quarter" idx="15" hasCustomPrompt="1"/>
          </p:nvPr>
        </p:nvSpPr>
        <p:spPr>
          <a:xfrm>
            <a:off x="6390209" y="2548398"/>
            <a:ext cx="5280000" cy="3473519"/>
          </a:xfrm>
          <a:prstGeom prst="rect">
            <a:avLst/>
          </a:prstGeom>
        </p:spPr>
        <p:txBody>
          <a:bodyPr anchor="t"/>
          <a:lstStyle>
            <a:lvl1pPr marL="0" marR="0" indent="0" algn="l" defTabSz="1219170" rtl="0" eaLnBrk="1" fontAlgn="auto" latinLnBrk="0" hangingPunct="1">
              <a:lnSpc>
                <a:spcPct val="100000"/>
              </a:lnSpc>
              <a:spcBef>
                <a:spcPct val="20000"/>
              </a:spcBef>
              <a:spcAft>
                <a:spcPts val="0"/>
              </a:spcAft>
              <a:buClr>
                <a:srgbClr val="F3723D"/>
              </a:buClr>
              <a:buSzTx/>
              <a:buFontTx/>
              <a:buNone/>
              <a:tabLst/>
              <a:defRPr sz="2133" b="0" i="0" baseline="0">
                <a:solidFill>
                  <a:schemeClr val="tx1"/>
                </a:solidFill>
                <a:latin typeface="Kobern" pitchFamily="2" charset="77"/>
                <a:cs typeface="Arial" pitchFamily="34" charset="0"/>
              </a:defRPr>
            </a:lvl1pPr>
            <a:lvl2pPr latinLnBrk="0">
              <a:buSzPct val="70000"/>
              <a:defRPr sz="2133" b="0" i="0">
                <a:solidFill>
                  <a:schemeClr val="tx1">
                    <a:lumMod val="65000"/>
                    <a:lumOff val="35000"/>
                  </a:schemeClr>
                </a:solidFill>
                <a:latin typeface="Kobern" pitchFamily="2" charset="77"/>
              </a:defRPr>
            </a:lvl2pPr>
            <a:lvl3pPr marL="1142971" indent="0" latinLnBrk="0">
              <a:buFont typeface="Courier New" panose="02070309020205020404" pitchFamily="49" charset="0"/>
              <a:buNone/>
              <a:defRPr sz="1867" b="0" i="0">
                <a:solidFill>
                  <a:schemeClr val="tx1">
                    <a:lumMod val="65000"/>
                    <a:lumOff val="35000"/>
                  </a:schemeClr>
                </a:solidFill>
                <a:latin typeface="Kobern" pitchFamily="2" charset="77"/>
              </a:defRPr>
            </a:lvl3pPr>
          </a:lstStyle>
          <a:p>
            <a:pPr marL="380990" marR="0" lvl="0"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1</a:t>
            </a:r>
          </a:p>
          <a:p>
            <a:pPr marL="1371566" marR="0" lvl="1"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2</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3</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endParaRPr lang="en-US" altLang="ko-KR"/>
          </a:p>
        </p:txBody>
      </p:sp>
      <p:sp>
        <p:nvSpPr>
          <p:cNvPr id="19" name="Text Placeholder 9">
            <a:extLst>
              <a:ext uri="{FF2B5EF4-FFF2-40B4-BE49-F238E27FC236}">
                <a16:creationId xmlns:a16="http://schemas.microsoft.com/office/drawing/2014/main" id="{77948124-C039-E141-8F31-B6ABCDCEA698}"/>
              </a:ext>
            </a:extLst>
          </p:cNvPr>
          <p:cNvSpPr>
            <a:spLocks noGrp="1"/>
          </p:cNvSpPr>
          <p:nvPr>
            <p:ph type="body" sz="quarter" idx="16" hasCustomPrompt="1"/>
          </p:nvPr>
        </p:nvSpPr>
        <p:spPr>
          <a:xfrm>
            <a:off x="6379030" y="1988838"/>
            <a:ext cx="5291181" cy="283857"/>
          </a:xfrm>
          <a:prstGeom prst="rect">
            <a:avLst/>
          </a:prstGeom>
        </p:spPr>
        <p:txBody>
          <a:bodyPr anchor="t"/>
          <a:lstStyle>
            <a:lvl1pPr marL="0" marR="0" indent="0" algn="l" defTabSz="1219170" rtl="0" eaLnBrk="1" fontAlgn="auto" latinLnBrk="0" hangingPunct="1">
              <a:lnSpc>
                <a:spcPct val="100000"/>
              </a:lnSpc>
              <a:spcBef>
                <a:spcPts val="0"/>
              </a:spcBef>
              <a:spcAft>
                <a:spcPts val="0"/>
              </a:spcAft>
              <a:buClrTx/>
              <a:buSzTx/>
              <a:buFont typeface="Arial" pitchFamily="34" charset="0"/>
              <a:buNone/>
              <a:tabLst/>
              <a:defRPr sz="1867" b="1" i="0" cap="all" spc="133" baseline="0">
                <a:solidFill>
                  <a:schemeClr val="tx1">
                    <a:lumMod val="65000"/>
                    <a:lumOff val="35000"/>
                  </a:schemeClr>
                </a:solidFill>
                <a:latin typeface="Kobern DemiBold" pitchFamily="2" charset="77"/>
                <a:cs typeface="Arial" pitchFamily="34" charset="0"/>
              </a:defRPr>
            </a:lvl1pPr>
          </a:lstStyle>
          <a:p>
            <a:pPr marL="0" marR="0" lvl="0" indent="0" algn="l" defTabSz="1219170" rtl="0" eaLnBrk="1" fontAlgn="auto" latinLnBrk="0" hangingPunct="1">
              <a:lnSpc>
                <a:spcPct val="100000"/>
              </a:lnSpc>
              <a:spcBef>
                <a:spcPts val="0"/>
              </a:spcBef>
              <a:spcAft>
                <a:spcPts val="0"/>
              </a:spcAft>
              <a:buClrTx/>
              <a:buSzTx/>
              <a:buFont typeface="Arial" pitchFamily="34" charset="0"/>
              <a:buNone/>
              <a:tabLst/>
              <a:defRPr/>
            </a:pPr>
            <a:r>
              <a:rPr lang="en-US" altLang="ko-KR"/>
              <a:t>text</a:t>
            </a:r>
          </a:p>
        </p:txBody>
      </p:sp>
      <p:cxnSp>
        <p:nvCxnSpPr>
          <p:cNvPr id="20" name="Straight Connector 19">
            <a:extLst>
              <a:ext uri="{FF2B5EF4-FFF2-40B4-BE49-F238E27FC236}">
                <a16:creationId xmlns:a16="http://schemas.microsoft.com/office/drawing/2014/main" id="{C676D3D1-8D0A-414D-9EC7-A8F07B9A232B}"/>
              </a:ext>
            </a:extLst>
          </p:cNvPr>
          <p:cNvCxnSpPr>
            <a:cxnSpLocks/>
          </p:cNvCxnSpPr>
          <p:nvPr userDrawn="1"/>
        </p:nvCxnSpPr>
        <p:spPr>
          <a:xfrm>
            <a:off x="6385974" y="2372883"/>
            <a:ext cx="5284236"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21" name="Text Placeholder 9">
            <a:extLst>
              <a:ext uri="{FF2B5EF4-FFF2-40B4-BE49-F238E27FC236}">
                <a16:creationId xmlns:a16="http://schemas.microsoft.com/office/drawing/2014/main" id="{9C27D9C6-0098-6142-92DB-9730D14E27F7}"/>
              </a:ext>
            </a:extLst>
          </p:cNvPr>
          <p:cNvSpPr>
            <a:spLocks noGrp="1"/>
          </p:cNvSpPr>
          <p:nvPr>
            <p:ph type="body" sz="quarter" idx="12" hasCustomPrompt="1"/>
          </p:nvPr>
        </p:nvSpPr>
        <p:spPr>
          <a:xfrm>
            <a:off x="532972" y="452670"/>
            <a:ext cx="11137237" cy="768085"/>
          </a:xfrm>
          <a:prstGeom prst="rect">
            <a:avLst/>
          </a:prstGeom>
        </p:spPr>
        <p:txBody>
          <a:bodyPr anchor="t"/>
          <a:lstStyle>
            <a:lvl1pPr marL="0" indent="0" algn="l" latinLnBrk="0">
              <a:spcBef>
                <a:spcPts val="0"/>
              </a:spcBef>
              <a:buNone/>
              <a:defRPr sz="3733" b="0" i="0" baseline="0">
                <a:solidFill>
                  <a:srgbClr val="2B347A"/>
                </a:solidFill>
                <a:latin typeface="Kobern" pitchFamily="2" charset="77"/>
                <a:cs typeface="Arial" pitchFamily="34" charset="0"/>
              </a:defRPr>
            </a:lvl1pPr>
          </a:lstStyle>
          <a:p>
            <a:pPr lvl="0"/>
            <a:r>
              <a:rPr lang="en-US" altLang="ko-KR"/>
              <a:t>Title</a:t>
            </a:r>
          </a:p>
        </p:txBody>
      </p:sp>
      <p:sp>
        <p:nvSpPr>
          <p:cNvPr id="22" name="Text Placeholder 9">
            <a:extLst>
              <a:ext uri="{FF2B5EF4-FFF2-40B4-BE49-F238E27FC236}">
                <a16:creationId xmlns:a16="http://schemas.microsoft.com/office/drawing/2014/main" id="{102B049C-09FD-1246-8D06-8F3B1266A5A2}"/>
              </a:ext>
            </a:extLst>
          </p:cNvPr>
          <p:cNvSpPr>
            <a:spLocks noGrp="1"/>
          </p:cNvSpPr>
          <p:nvPr>
            <p:ph type="body" sz="quarter" idx="10" hasCustomPrompt="1"/>
          </p:nvPr>
        </p:nvSpPr>
        <p:spPr>
          <a:xfrm>
            <a:off x="532972" y="1320858"/>
            <a:ext cx="11137237" cy="475961"/>
          </a:xfrm>
          <a:prstGeom prst="rect">
            <a:avLst/>
          </a:prstGeom>
        </p:spPr>
        <p:txBody>
          <a:bodyPr anchor="t"/>
          <a:lstStyle>
            <a:lvl1pPr marL="0" indent="0" algn="l" latinLnBrk="0">
              <a:spcBef>
                <a:spcPts val="0"/>
              </a:spcBef>
              <a:buNone/>
              <a:defRPr sz="2400" b="0" i="0" baseline="0">
                <a:solidFill>
                  <a:srgbClr val="F3723D"/>
                </a:solidFill>
                <a:latin typeface="Kobern" pitchFamily="2" charset="77"/>
                <a:cs typeface="Arial" pitchFamily="34" charset="0"/>
              </a:defRPr>
            </a:lvl1pPr>
          </a:lstStyle>
          <a:p>
            <a:pPr lvl="0"/>
            <a:r>
              <a:rPr lang="en-US" altLang="ko-KR"/>
              <a:t>Sub head</a:t>
            </a:r>
          </a:p>
        </p:txBody>
      </p:sp>
      <p:cxnSp>
        <p:nvCxnSpPr>
          <p:cNvPr id="23" name="Straight Connector 22">
            <a:extLst>
              <a:ext uri="{FF2B5EF4-FFF2-40B4-BE49-F238E27FC236}">
                <a16:creationId xmlns:a16="http://schemas.microsoft.com/office/drawing/2014/main" id="{96616EF1-9C43-B641-80A9-DA98FCFD346D}"/>
              </a:ext>
            </a:extLst>
          </p:cNvPr>
          <p:cNvCxnSpPr>
            <a:cxnSpLocks/>
          </p:cNvCxnSpPr>
          <p:nvPr userDrawn="1"/>
        </p:nvCxnSpPr>
        <p:spPr>
          <a:xfrm>
            <a:off x="528736" y="1319801"/>
            <a:ext cx="11141471"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E3B1E0EB-8F0E-1D4B-8095-C95177E8F343}"/>
              </a:ext>
            </a:extLst>
          </p:cNvPr>
          <p:cNvCxnSpPr>
            <a:cxnSpLocks/>
          </p:cNvCxnSpPr>
          <p:nvPr userDrawn="1"/>
        </p:nvCxnSpPr>
        <p:spPr>
          <a:xfrm>
            <a:off x="528736" y="1799855"/>
            <a:ext cx="11141471"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F4013CE6-1BB6-3743-B802-939A67CD9A1E}"/>
              </a:ext>
            </a:extLst>
          </p:cNvPr>
          <p:cNvSpPr txBox="1"/>
          <p:nvPr userDrawn="1"/>
        </p:nvSpPr>
        <p:spPr>
          <a:xfrm>
            <a:off x="3840427" y="6506063"/>
            <a:ext cx="4511147" cy="256545"/>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lang="en-US" sz="1067" b="0" i="0" cap="all" spc="267" baseline="0">
                <a:solidFill>
                  <a:schemeClr val="tx1">
                    <a:lumMod val="50000"/>
                    <a:lumOff val="50000"/>
                  </a:schemeClr>
                </a:solidFill>
                <a:latin typeface="Kobern" pitchFamily="2" charset="77"/>
                <a:ea typeface="Cambria Math" panose="02040503050406030204" pitchFamily="18" charset="0"/>
              </a:rPr>
              <a:t>Strictly Confidential </a:t>
            </a:r>
          </a:p>
        </p:txBody>
      </p:sp>
      <p:sp>
        <p:nvSpPr>
          <p:cNvPr id="25" name="TextBox 24">
            <a:extLst>
              <a:ext uri="{FF2B5EF4-FFF2-40B4-BE49-F238E27FC236}">
                <a16:creationId xmlns:a16="http://schemas.microsoft.com/office/drawing/2014/main" id="{2ED7EED3-2512-7B4B-AA6F-EAEF24389331}"/>
              </a:ext>
            </a:extLst>
          </p:cNvPr>
          <p:cNvSpPr txBox="1"/>
          <p:nvPr userDrawn="1"/>
        </p:nvSpPr>
        <p:spPr>
          <a:xfrm>
            <a:off x="25301" y="6506063"/>
            <a:ext cx="3382400" cy="2565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2023 | Lakshmikumaran &amp; Sridharan</a:t>
            </a:r>
          </a:p>
        </p:txBody>
      </p:sp>
    </p:spTree>
    <p:extLst>
      <p:ext uri="{BB962C8B-B14F-4D97-AF65-F5344CB8AC3E}">
        <p14:creationId xmlns:p14="http://schemas.microsoft.com/office/powerpoint/2010/main" val="3005544280"/>
      </p:ext>
    </p:extLst>
  </p:cSld>
  <p:clrMapOvr>
    <a:masterClrMapping/>
  </p:clrMapOvr>
  <p:hf sldNum="0" hd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9_Basic">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5363729-31B3-204B-AE2B-94692B7EB89B}"/>
              </a:ext>
            </a:extLst>
          </p:cNvPr>
          <p:cNvPicPr>
            <a:picLocks noChangeAspect="1"/>
          </p:cNvPicPr>
          <p:nvPr userDrawn="1"/>
        </p:nvPicPr>
        <p:blipFill rotWithShape="1">
          <a:blip r:embed="rId2">
            <a:alphaModFix amt="30000"/>
          </a:blip>
          <a:srcRect t="23442" r="20563"/>
          <a:stretch/>
        </p:blipFill>
        <p:spPr>
          <a:xfrm>
            <a:off x="5327916" y="0"/>
            <a:ext cx="6864085" cy="6325869"/>
          </a:xfrm>
          <a:prstGeom prst="rect">
            <a:avLst/>
          </a:prstGeom>
        </p:spPr>
      </p:pic>
      <p:sp>
        <p:nvSpPr>
          <p:cNvPr id="13" name="Text Placeholder 9">
            <a:extLst>
              <a:ext uri="{FF2B5EF4-FFF2-40B4-BE49-F238E27FC236}">
                <a16:creationId xmlns:a16="http://schemas.microsoft.com/office/drawing/2014/main" id="{D281CFFB-ADF8-4F00-83B1-380F5B0E0C43}"/>
              </a:ext>
            </a:extLst>
          </p:cNvPr>
          <p:cNvSpPr>
            <a:spLocks noGrp="1"/>
          </p:cNvSpPr>
          <p:nvPr>
            <p:ph type="body" sz="quarter" idx="11" hasCustomPrompt="1"/>
          </p:nvPr>
        </p:nvSpPr>
        <p:spPr>
          <a:xfrm>
            <a:off x="532972" y="2739792"/>
            <a:ext cx="5280000" cy="3286219"/>
          </a:xfrm>
          <a:prstGeom prst="rect">
            <a:avLst/>
          </a:prstGeom>
        </p:spPr>
        <p:txBody>
          <a:bodyPr anchor="t"/>
          <a:lstStyle>
            <a:lvl1pPr marL="0" marR="0" indent="0" algn="l" defTabSz="1219170" rtl="0" eaLnBrk="1" fontAlgn="auto" latinLnBrk="0" hangingPunct="1">
              <a:lnSpc>
                <a:spcPct val="100000"/>
              </a:lnSpc>
              <a:spcBef>
                <a:spcPct val="20000"/>
              </a:spcBef>
              <a:spcAft>
                <a:spcPts val="0"/>
              </a:spcAft>
              <a:buClr>
                <a:srgbClr val="F3723D"/>
              </a:buClr>
              <a:buSzTx/>
              <a:buFontTx/>
              <a:buNone/>
              <a:tabLst/>
              <a:defRPr sz="2133" b="0" i="0" baseline="0">
                <a:solidFill>
                  <a:schemeClr val="tx1"/>
                </a:solidFill>
                <a:latin typeface="Kobern" pitchFamily="2" charset="77"/>
                <a:cs typeface="Arial" pitchFamily="34" charset="0"/>
              </a:defRPr>
            </a:lvl1pPr>
            <a:lvl2pPr latinLnBrk="0">
              <a:buSzPct val="70000"/>
              <a:defRPr sz="2133" b="0" i="0">
                <a:solidFill>
                  <a:schemeClr val="tx1">
                    <a:lumMod val="65000"/>
                    <a:lumOff val="35000"/>
                  </a:schemeClr>
                </a:solidFill>
                <a:latin typeface="Kobern" pitchFamily="2" charset="77"/>
              </a:defRPr>
            </a:lvl2pPr>
            <a:lvl3pPr marL="1142971" indent="0" latinLnBrk="0">
              <a:buFont typeface="Courier New" panose="02070309020205020404" pitchFamily="49" charset="0"/>
              <a:buNone/>
              <a:defRPr sz="1867" b="0" i="0">
                <a:solidFill>
                  <a:schemeClr val="tx1">
                    <a:lumMod val="65000"/>
                    <a:lumOff val="35000"/>
                  </a:schemeClr>
                </a:solidFill>
                <a:latin typeface="Kobern" pitchFamily="2" charset="77"/>
              </a:defRPr>
            </a:lvl3pPr>
          </a:lstStyle>
          <a:p>
            <a:pPr marL="380990" marR="0" lvl="0"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1</a:t>
            </a:r>
          </a:p>
          <a:p>
            <a:pPr marL="1371566" marR="0" lvl="1"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2</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3</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endParaRPr lang="en-US" altLang="ko-KR"/>
          </a:p>
        </p:txBody>
      </p:sp>
      <p:sp>
        <p:nvSpPr>
          <p:cNvPr id="10" name="TextBox 9">
            <a:extLst>
              <a:ext uri="{FF2B5EF4-FFF2-40B4-BE49-F238E27FC236}">
                <a16:creationId xmlns:a16="http://schemas.microsoft.com/office/drawing/2014/main" id="{F14ED0B9-4603-FD48-ADFA-62F886256D74}"/>
              </a:ext>
            </a:extLst>
          </p:cNvPr>
          <p:cNvSpPr txBox="1"/>
          <p:nvPr userDrawn="1"/>
        </p:nvSpPr>
        <p:spPr>
          <a:xfrm>
            <a:off x="9689207" y="6506063"/>
            <a:ext cx="2496277"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a:t>
            </a:r>
            <a:fld id="{C3E422BB-8672-794B-8219-0F273464E628}" type="slidenum">
              <a:rPr lang="en-US" sz="1067" b="0" i="0" cap="none" spc="133" baseline="0" smtClean="0">
                <a:solidFill>
                  <a:schemeClr val="tx1">
                    <a:lumMod val="50000"/>
                    <a:lumOff val="50000"/>
                  </a:schemeClr>
                </a:solidFill>
                <a:latin typeface="Kobern" pitchFamily="2" charset="77"/>
                <a:ea typeface="Cambria Math" panose="02040503050406030204" pitchFamily="18" charset="0"/>
              </a:rPr>
              <a:pPr marL="0" marR="0" lvl="0" indent="0" algn="r" defTabSz="1219170" rtl="0" eaLnBrk="1" fontAlgn="auto" latinLnBrk="0" hangingPunct="1">
                <a:lnSpc>
                  <a:spcPct val="100000"/>
                </a:lnSpc>
                <a:spcBef>
                  <a:spcPts val="0"/>
                </a:spcBef>
                <a:spcAft>
                  <a:spcPts val="0"/>
                </a:spcAft>
                <a:buClrTx/>
                <a:buSzTx/>
                <a:buFontTx/>
                <a:buNone/>
                <a:tabLst/>
                <a:defRPr/>
              </a:pPr>
              <a:t>‹#›</a:t>
            </a:fld>
            <a:endParaRPr lang="en-US" sz="1067" b="0" i="0" cap="none" spc="133" baseline="0">
              <a:solidFill>
                <a:schemeClr val="tx1">
                  <a:lumMod val="50000"/>
                  <a:lumOff val="50000"/>
                </a:schemeClr>
              </a:solidFill>
              <a:latin typeface="Kobern" pitchFamily="2" charset="77"/>
              <a:ea typeface="Cambria Math" panose="02040503050406030204" pitchFamily="18" charset="0"/>
            </a:endParaRPr>
          </a:p>
        </p:txBody>
      </p:sp>
      <p:sp>
        <p:nvSpPr>
          <p:cNvPr id="11" name="Text Placeholder 9">
            <a:extLst>
              <a:ext uri="{FF2B5EF4-FFF2-40B4-BE49-F238E27FC236}">
                <a16:creationId xmlns:a16="http://schemas.microsoft.com/office/drawing/2014/main" id="{47B40167-FB61-3341-81E1-87A31085E8E2}"/>
              </a:ext>
            </a:extLst>
          </p:cNvPr>
          <p:cNvSpPr>
            <a:spLocks noGrp="1"/>
          </p:cNvSpPr>
          <p:nvPr>
            <p:ph type="body" sz="quarter" idx="14" hasCustomPrompt="1"/>
          </p:nvPr>
        </p:nvSpPr>
        <p:spPr>
          <a:xfrm>
            <a:off x="521792" y="2180232"/>
            <a:ext cx="5291181" cy="283857"/>
          </a:xfrm>
          <a:prstGeom prst="rect">
            <a:avLst/>
          </a:prstGeom>
        </p:spPr>
        <p:txBody>
          <a:bodyPr anchor="t"/>
          <a:lstStyle>
            <a:lvl1pPr marL="0" marR="0" indent="0" algn="l" defTabSz="1219170" rtl="0" eaLnBrk="1" fontAlgn="auto" latinLnBrk="0" hangingPunct="1">
              <a:lnSpc>
                <a:spcPct val="100000"/>
              </a:lnSpc>
              <a:spcBef>
                <a:spcPts val="0"/>
              </a:spcBef>
              <a:spcAft>
                <a:spcPts val="0"/>
              </a:spcAft>
              <a:buClrTx/>
              <a:buSzTx/>
              <a:buFont typeface="Arial" pitchFamily="34" charset="0"/>
              <a:buNone/>
              <a:tabLst/>
              <a:defRPr sz="1867" b="1" i="0" cap="all" spc="133" baseline="0">
                <a:solidFill>
                  <a:schemeClr val="tx1">
                    <a:lumMod val="65000"/>
                    <a:lumOff val="35000"/>
                  </a:schemeClr>
                </a:solidFill>
                <a:latin typeface="Kobern DemiBold" pitchFamily="2" charset="77"/>
                <a:cs typeface="Arial" pitchFamily="34" charset="0"/>
              </a:defRPr>
            </a:lvl1pPr>
          </a:lstStyle>
          <a:p>
            <a:pPr marL="0" marR="0" lvl="0" indent="0" algn="l" defTabSz="1219170" rtl="0" eaLnBrk="1" fontAlgn="auto" latinLnBrk="0" hangingPunct="1">
              <a:lnSpc>
                <a:spcPct val="100000"/>
              </a:lnSpc>
              <a:spcBef>
                <a:spcPts val="0"/>
              </a:spcBef>
              <a:spcAft>
                <a:spcPts val="0"/>
              </a:spcAft>
              <a:buClrTx/>
              <a:buSzTx/>
              <a:buFont typeface="Arial" pitchFamily="34" charset="0"/>
              <a:buNone/>
              <a:tabLst/>
              <a:defRPr/>
            </a:pPr>
            <a:r>
              <a:rPr lang="en-US" altLang="ko-KR"/>
              <a:t>text</a:t>
            </a:r>
          </a:p>
        </p:txBody>
      </p:sp>
      <p:cxnSp>
        <p:nvCxnSpPr>
          <p:cNvPr id="16" name="Straight Connector 15">
            <a:extLst>
              <a:ext uri="{FF2B5EF4-FFF2-40B4-BE49-F238E27FC236}">
                <a16:creationId xmlns:a16="http://schemas.microsoft.com/office/drawing/2014/main" id="{52585D88-D717-B14B-8824-ACE399EE657B}"/>
              </a:ext>
            </a:extLst>
          </p:cNvPr>
          <p:cNvCxnSpPr>
            <a:cxnSpLocks/>
          </p:cNvCxnSpPr>
          <p:nvPr userDrawn="1"/>
        </p:nvCxnSpPr>
        <p:spPr>
          <a:xfrm>
            <a:off x="528737" y="2564276"/>
            <a:ext cx="5284236"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8" name="Text Placeholder 9">
            <a:extLst>
              <a:ext uri="{FF2B5EF4-FFF2-40B4-BE49-F238E27FC236}">
                <a16:creationId xmlns:a16="http://schemas.microsoft.com/office/drawing/2014/main" id="{702A00F0-7214-AC49-8644-6CBD914A3328}"/>
              </a:ext>
            </a:extLst>
          </p:cNvPr>
          <p:cNvSpPr>
            <a:spLocks noGrp="1"/>
          </p:cNvSpPr>
          <p:nvPr>
            <p:ph type="body" sz="quarter" idx="15" hasCustomPrompt="1"/>
          </p:nvPr>
        </p:nvSpPr>
        <p:spPr>
          <a:xfrm>
            <a:off x="6390209" y="2180232"/>
            <a:ext cx="5280000" cy="3845779"/>
          </a:xfrm>
          <a:prstGeom prst="rect">
            <a:avLst/>
          </a:prstGeom>
        </p:spPr>
        <p:txBody>
          <a:bodyPr anchor="t"/>
          <a:lstStyle>
            <a:lvl1pPr marL="0" marR="0" indent="0" algn="l" defTabSz="1219170" rtl="0" eaLnBrk="1" fontAlgn="auto" latinLnBrk="0" hangingPunct="1">
              <a:lnSpc>
                <a:spcPct val="100000"/>
              </a:lnSpc>
              <a:spcBef>
                <a:spcPct val="20000"/>
              </a:spcBef>
              <a:spcAft>
                <a:spcPts val="0"/>
              </a:spcAft>
              <a:buClr>
                <a:srgbClr val="F3723D"/>
              </a:buClr>
              <a:buSzTx/>
              <a:buFontTx/>
              <a:buNone/>
              <a:tabLst/>
              <a:defRPr sz="2133" b="0" i="0" baseline="0">
                <a:solidFill>
                  <a:schemeClr val="tx1"/>
                </a:solidFill>
                <a:latin typeface="Kobern" pitchFamily="2" charset="77"/>
                <a:cs typeface="Arial" pitchFamily="34" charset="0"/>
              </a:defRPr>
            </a:lvl1pPr>
            <a:lvl2pPr latinLnBrk="0">
              <a:buSzPct val="70000"/>
              <a:defRPr sz="2133" b="0" i="0">
                <a:solidFill>
                  <a:schemeClr val="tx1">
                    <a:lumMod val="65000"/>
                    <a:lumOff val="35000"/>
                  </a:schemeClr>
                </a:solidFill>
                <a:latin typeface="Kobern" pitchFamily="2" charset="77"/>
              </a:defRPr>
            </a:lvl2pPr>
            <a:lvl3pPr marL="1142971" indent="0" latinLnBrk="0">
              <a:buFont typeface="Courier New" panose="02070309020205020404" pitchFamily="49" charset="0"/>
              <a:buNone/>
              <a:defRPr sz="1867" b="0" i="0">
                <a:solidFill>
                  <a:schemeClr val="tx1">
                    <a:lumMod val="65000"/>
                    <a:lumOff val="35000"/>
                  </a:schemeClr>
                </a:solidFill>
                <a:latin typeface="Kobern" pitchFamily="2" charset="77"/>
              </a:defRPr>
            </a:lvl3pPr>
          </a:lstStyle>
          <a:p>
            <a:pPr marL="380990" marR="0" lvl="0"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1</a:t>
            </a:r>
          </a:p>
          <a:p>
            <a:pPr marL="1371566" marR="0" lvl="1"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2</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3</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endParaRPr lang="en-US" altLang="ko-KR"/>
          </a:p>
        </p:txBody>
      </p:sp>
      <p:sp>
        <p:nvSpPr>
          <p:cNvPr id="21" name="Text Placeholder 9">
            <a:extLst>
              <a:ext uri="{FF2B5EF4-FFF2-40B4-BE49-F238E27FC236}">
                <a16:creationId xmlns:a16="http://schemas.microsoft.com/office/drawing/2014/main" id="{9C27D9C6-0098-6142-92DB-9730D14E27F7}"/>
              </a:ext>
            </a:extLst>
          </p:cNvPr>
          <p:cNvSpPr>
            <a:spLocks noGrp="1"/>
          </p:cNvSpPr>
          <p:nvPr>
            <p:ph type="body" sz="quarter" idx="12" hasCustomPrompt="1"/>
          </p:nvPr>
        </p:nvSpPr>
        <p:spPr>
          <a:xfrm>
            <a:off x="532972" y="452670"/>
            <a:ext cx="11137237" cy="768085"/>
          </a:xfrm>
          <a:prstGeom prst="rect">
            <a:avLst/>
          </a:prstGeom>
        </p:spPr>
        <p:txBody>
          <a:bodyPr anchor="t"/>
          <a:lstStyle>
            <a:lvl1pPr marL="0" indent="0" algn="l" latinLnBrk="0">
              <a:spcBef>
                <a:spcPts val="0"/>
              </a:spcBef>
              <a:buNone/>
              <a:defRPr sz="3733" b="0" i="0" baseline="0">
                <a:solidFill>
                  <a:srgbClr val="2B347A"/>
                </a:solidFill>
                <a:latin typeface="Kobern" pitchFamily="2" charset="77"/>
                <a:cs typeface="Arial" pitchFamily="34" charset="0"/>
              </a:defRPr>
            </a:lvl1pPr>
          </a:lstStyle>
          <a:p>
            <a:pPr lvl="0"/>
            <a:r>
              <a:rPr lang="en-US" altLang="ko-KR"/>
              <a:t>Title</a:t>
            </a:r>
          </a:p>
        </p:txBody>
      </p:sp>
      <p:sp>
        <p:nvSpPr>
          <p:cNvPr id="22" name="Text Placeholder 9">
            <a:extLst>
              <a:ext uri="{FF2B5EF4-FFF2-40B4-BE49-F238E27FC236}">
                <a16:creationId xmlns:a16="http://schemas.microsoft.com/office/drawing/2014/main" id="{102B049C-09FD-1246-8D06-8F3B1266A5A2}"/>
              </a:ext>
            </a:extLst>
          </p:cNvPr>
          <p:cNvSpPr>
            <a:spLocks noGrp="1"/>
          </p:cNvSpPr>
          <p:nvPr>
            <p:ph type="body" sz="quarter" idx="10" hasCustomPrompt="1"/>
          </p:nvPr>
        </p:nvSpPr>
        <p:spPr>
          <a:xfrm>
            <a:off x="532972" y="1320858"/>
            <a:ext cx="11137237" cy="475961"/>
          </a:xfrm>
          <a:prstGeom prst="rect">
            <a:avLst/>
          </a:prstGeom>
        </p:spPr>
        <p:txBody>
          <a:bodyPr anchor="t"/>
          <a:lstStyle>
            <a:lvl1pPr marL="0" indent="0" algn="l" latinLnBrk="0">
              <a:spcBef>
                <a:spcPts val="0"/>
              </a:spcBef>
              <a:buNone/>
              <a:defRPr sz="2400" b="0" i="0" baseline="0">
                <a:solidFill>
                  <a:srgbClr val="F3723D"/>
                </a:solidFill>
                <a:latin typeface="Kobern" pitchFamily="2" charset="77"/>
                <a:cs typeface="Arial" pitchFamily="34" charset="0"/>
              </a:defRPr>
            </a:lvl1pPr>
          </a:lstStyle>
          <a:p>
            <a:pPr lvl="0"/>
            <a:r>
              <a:rPr lang="en-US" altLang="ko-KR"/>
              <a:t>Sub head</a:t>
            </a:r>
          </a:p>
        </p:txBody>
      </p:sp>
      <p:cxnSp>
        <p:nvCxnSpPr>
          <p:cNvPr id="23" name="Straight Connector 22">
            <a:extLst>
              <a:ext uri="{FF2B5EF4-FFF2-40B4-BE49-F238E27FC236}">
                <a16:creationId xmlns:a16="http://schemas.microsoft.com/office/drawing/2014/main" id="{96616EF1-9C43-B641-80A9-DA98FCFD346D}"/>
              </a:ext>
            </a:extLst>
          </p:cNvPr>
          <p:cNvCxnSpPr>
            <a:cxnSpLocks/>
          </p:cNvCxnSpPr>
          <p:nvPr userDrawn="1"/>
        </p:nvCxnSpPr>
        <p:spPr>
          <a:xfrm>
            <a:off x="528736" y="1319801"/>
            <a:ext cx="11141471"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E3B1E0EB-8F0E-1D4B-8095-C95177E8F343}"/>
              </a:ext>
            </a:extLst>
          </p:cNvPr>
          <p:cNvCxnSpPr>
            <a:cxnSpLocks/>
          </p:cNvCxnSpPr>
          <p:nvPr userDrawn="1"/>
        </p:nvCxnSpPr>
        <p:spPr>
          <a:xfrm>
            <a:off x="528736" y="1799855"/>
            <a:ext cx="11141471"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0F3347AD-60CA-7049-B255-691945622526}"/>
              </a:ext>
            </a:extLst>
          </p:cNvPr>
          <p:cNvSpPr txBox="1"/>
          <p:nvPr userDrawn="1"/>
        </p:nvSpPr>
        <p:spPr>
          <a:xfrm>
            <a:off x="3840427" y="6506063"/>
            <a:ext cx="4511147" cy="256545"/>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lang="en-US" sz="1067" b="0" i="0" cap="all" spc="267" baseline="0">
                <a:solidFill>
                  <a:schemeClr val="tx1">
                    <a:lumMod val="50000"/>
                    <a:lumOff val="50000"/>
                  </a:schemeClr>
                </a:solidFill>
                <a:latin typeface="Kobern" pitchFamily="2" charset="77"/>
                <a:ea typeface="Cambria Math" panose="02040503050406030204" pitchFamily="18" charset="0"/>
              </a:rPr>
              <a:t>Strictly Confidential </a:t>
            </a:r>
          </a:p>
        </p:txBody>
      </p:sp>
      <p:sp>
        <p:nvSpPr>
          <p:cNvPr id="17" name="TextBox 16">
            <a:extLst>
              <a:ext uri="{FF2B5EF4-FFF2-40B4-BE49-F238E27FC236}">
                <a16:creationId xmlns:a16="http://schemas.microsoft.com/office/drawing/2014/main" id="{99B74A35-11D5-1344-9EF5-2E38D142C647}"/>
              </a:ext>
            </a:extLst>
          </p:cNvPr>
          <p:cNvSpPr txBox="1"/>
          <p:nvPr userDrawn="1"/>
        </p:nvSpPr>
        <p:spPr>
          <a:xfrm>
            <a:off x="25301" y="6506063"/>
            <a:ext cx="3382400" cy="2565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2023 | Lakshmikumaran &amp; Sridharan</a:t>
            </a:r>
          </a:p>
        </p:txBody>
      </p:sp>
    </p:spTree>
    <p:extLst>
      <p:ext uri="{BB962C8B-B14F-4D97-AF65-F5344CB8AC3E}">
        <p14:creationId xmlns:p14="http://schemas.microsoft.com/office/powerpoint/2010/main" val="1624771482"/>
      </p:ext>
    </p:extLst>
  </p:cSld>
  <p:clrMapOvr>
    <a:masterClrMapping/>
  </p:clrMapOvr>
  <p:hf sldNum="0" hd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6_Basic">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0125F69-B37F-D341-9877-195265F27A3F}"/>
              </a:ext>
            </a:extLst>
          </p:cNvPr>
          <p:cNvPicPr>
            <a:picLocks noChangeAspect="1"/>
          </p:cNvPicPr>
          <p:nvPr userDrawn="1"/>
        </p:nvPicPr>
        <p:blipFill rotWithShape="1">
          <a:blip r:embed="rId2">
            <a:alphaModFix amt="30000"/>
          </a:blip>
          <a:srcRect t="23442" r="20563"/>
          <a:stretch/>
        </p:blipFill>
        <p:spPr>
          <a:xfrm>
            <a:off x="5327916" y="0"/>
            <a:ext cx="6864085" cy="6325869"/>
          </a:xfrm>
          <a:prstGeom prst="rect">
            <a:avLst/>
          </a:prstGeom>
        </p:spPr>
      </p:pic>
      <p:sp>
        <p:nvSpPr>
          <p:cNvPr id="13" name="Text Placeholder 9">
            <a:extLst>
              <a:ext uri="{FF2B5EF4-FFF2-40B4-BE49-F238E27FC236}">
                <a16:creationId xmlns:a16="http://schemas.microsoft.com/office/drawing/2014/main" id="{D281CFFB-ADF8-4F00-83B1-380F5B0E0C43}"/>
              </a:ext>
            </a:extLst>
          </p:cNvPr>
          <p:cNvSpPr>
            <a:spLocks noGrp="1"/>
          </p:cNvSpPr>
          <p:nvPr>
            <p:ph type="body" sz="quarter" idx="11" hasCustomPrompt="1"/>
          </p:nvPr>
        </p:nvSpPr>
        <p:spPr>
          <a:xfrm>
            <a:off x="6395212" y="2739792"/>
            <a:ext cx="5280000" cy="3286219"/>
          </a:xfrm>
          <a:prstGeom prst="rect">
            <a:avLst/>
          </a:prstGeom>
        </p:spPr>
        <p:txBody>
          <a:bodyPr anchor="t"/>
          <a:lstStyle>
            <a:lvl1pPr marL="0" marR="0" indent="0" algn="l" defTabSz="1219170" rtl="0" eaLnBrk="1" fontAlgn="auto" latinLnBrk="0" hangingPunct="1">
              <a:lnSpc>
                <a:spcPct val="100000"/>
              </a:lnSpc>
              <a:spcBef>
                <a:spcPct val="20000"/>
              </a:spcBef>
              <a:spcAft>
                <a:spcPts val="0"/>
              </a:spcAft>
              <a:buClr>
                <a:srgbClr val="F3723D"/>
              </a:buClr>
              <a:buSzTx/>
              <a:buFontTx/>
              <a:buNone/>
              <a:tabLst/>
              <a:defRPr sz="2133" b="0" i="0" baseline="0">
                <a:solidFill>
                  <a:schemeClr val="tx1"/>
                </a:solidFill>
                <a:latin typeface="Kobern" pitchFamily="2" charset="77"/>
                <a:cs typeface="Arial" pitchFamily="34" charset="0"/>
              </a:defRPr>
            </a:lvl1pPr>
            <a:lvl2pPr latinLnBrk="0">
              <a:buSzPct val="70000"/>
              <a:defRPr sz="2133" b="0" i="0">
                <a:solidFill>
                  <a:schemeClr val="tx1">
                    <a:lumMod val="65000"/>
                    <a:lumOff val="35000"/>
                  </a:schemeClr>
                </a:solidFill>
                <a:latin typeface="Kobern" pitchFamily="2" charset="77"/>
              </a:defRPr>
            </a:lvl2pPr>
            <a:lvl3pPr marL="1142971" indent="0" latinLnBrk="0">
              <a:buFont typeface="Courier New" panose="02070309020205020404" pitchFamily="49" charset="0"/>
              <a:buNone/>
              <a:defRPr sz="1867" b="0" i="0">
                <a:solidFill>
                  <a:schemeClr val="tx1">
                    <a:lumMod val="65000"/>
                    <a:lumOff val="35000"/>
                  </a:schemeClr>
                </a:solidFill>
                <a:latin typeface="Kobern" pitchFamily="2" charset="77"/>
              </a:defRPr>
            </a:lvl3pPr>
          </a:lstStyle>
          <a:p>
            <a:pPr marL="380990" marR="0" lvl="0"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1</a:t>
            </a:r>
          </a:p>
          <a:p>
            <a:pPr marL="1371566" marR="0" lvl="1"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2</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3</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endParaRPr lang="en-US" altLang="ko-KR"/>
          </a:p>
        </p:txBody>
      </p:sp>
      <p:sp>
        <p:nvSpPr>
          <p:cNvPr id="10" name="TextBox 9">
            <a:extLst>
              <a:ext uri="{FF2B5EF4-FFF2-40B4-BE49-F238E27FC236}">
                <a16:creationId xmlns:a16="http://schemas.microsoft.com/office/drawing/2014/main" id="{F14ED0B9-4603-FD48-ADFA-62F886256D74}"/>
              </a:ext>
            </a:extLst>
          </p:cNvPr>
          <p:cNvSpPr txBox="1"/>
          <p:nvPr userDrawn="1"/>
        </p:nvSpPr>
        <p:spPr>
          <a:xfrm>
            <a:off x="9689207" y="6506063"/>
            <a:ext cx="2496277"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a:t>
            </a:r>
            <a:fld id="{C3E422BB-8672-794B-8219-0F273464E628}" type="slidenum">
              <a:rPr lang="en-US" sz="1067" b="0" i="0" cap="none" spc="133" baseline="0" smtClean="0">
                <a:solidFill>
                  <a:schemeClr val="tx1">
                    <a:lumMod val="50000"/>
                    <a:lumOff val="50000"/>
                  </a:schemeClr>
                </a:solidFill>
                <a:latin typeface="Kobern" pitchFamily="2" charset="77"/>
                <a:ea typeface="Cambria Math" panose="02040503050406030204" pitchFamily="18" charset="0"/>
              </a:rPr>
              <a:pPr marL="0" marR="0" lvl="0" indent="0" algn="r" defTabSz="1219170" rtl="0" eaLnBrk="1" fontAlgn="auto" latinLnBrk="0" hangingPunct="1">
                <a:lnSpc>
                  <a:spcPct val="100000"/>
                </a:lnSpc>
                <a:spcBef>
                  <a:spcPts val="0"/>
                </a:spcBef>
                <a:spcAft>
                  <a:spcPts val="0"/>
                </a:spcAft>
                <a:buClrTx/>
                <a:buSzTx/>
                <a:buFontTx/>
                <a:buNone/>
                <a:tabLst/>
                <a:defRPr/>
              </a:pPr>
              <a:t>‹#›</a:t>
            </a:fld>
            <a:endParaRPr lang="en-US" sz="1067" b="0" i="0" cap="none" spc="133" baseline="0">
              <a:solidFill>
                <a:schemeClr val="tx1">
                  <a:lumMod val="50000"/>
                  <a:lumOff val="50000"/>
                </a:schemeClr>
              </a:solidFill>
              <a:latin typeface="Kobern" pitchFamily="2" charset="77"/>
              <a:ea typeface="Cambria Math" panose="02040503050406030204" pitchFamily="18" charset="0"/>
            </a:endParaRPr>
          </a:p>
        </p:txBody>
      </p:sp>
      <p:sp>
        <p:nvSpPr>
          <p:cNvPr id="11" name="Text Placeholder 9">
            <a:extLst>
              <a:ext uri="{FF2B5EF4-FFF2-40B4-BE49-F238E27FC236}">
                <a16:creationId xmlns:a16="http://schemas.microsoft.com/office/drawing/2014/main" id="{47B40167-FB61-3341-81E1-87A31085E8E2}"/>
              </a:ext>
            </a:extLst>
          </p:cNvPr>
          <p:cNvSpPr>
            <a:spLocks noGrp="1"/>
          </p:cNvSpPr>
          <p:nvPr>
            <p:ph type="body" sz="quarter" idx="14" hasCustomPrompt="1"/>
          </p:nvPr>
        </p:nvSpPr>
        <p:spPr>
          <a:xfrm>
            <a:off x="6384032" y="2180232"/>
            <a:ext cx="5291181" cy="283857"/>
          </a:xfrm>
          <a:prstGeom prst="rect">
            <a:avLst/>
          </a:prstGeom>
        </p:spPr>
        <p:txBody>
          <a:bodyPr anchor="t"/>
          <a:lstStyle>
            <a:lvl1pPr marL="0" marR="0" indent="0" algn="l" defTabSz="1219170" rtl="0" eaLnBrk="1" fontAlgn="auto" latinLnBrk="0" hangingPunct="1">
              <a:lnSpc>
                <a:spcPct val="100000"/>
              </a:lnSpc>
              <a:spcBef>
                <a:spcPts val="0"/>
              </a:spcBef>
              <a:spcAft>
                <a:spcPts val="0"/>
              </a:spcAft>
              <a:buClrTx/>
              <a:buSzTx/>
              <a:buFont typeface="Arial" pitchFamily="34" charset="0"/>
              <a:buNone/>
              <a:tabLst/>
              <a:defRPr sz="1867" b="1" i="0" cap="all" spc="133" baseline="0">
                <a:solidFill>
                  <a:schemeClr val="tx1">
                    <a:lumMod val="65000"/>
                    <a:lumOff val="35000"/>
                  </a:schemeClr>
                </a:solidFill>
                <a:latin typeface="Kobern DemiBold" pitchFamily="2" charset="77"/>
                <a:cs typeface="Arial" pitchFamily="34" charset="0"/>
              </a:defRPr>
            </a:lvl1pPr>
          </a:lstStyle>
          <a:p>
            <a:pPr marL="0" marR="0" lvl="0" indent="0" algn="l" defTabSz="1219170" rtl="0" eaLnBrk="1" fontAlgn="auto" latinLnBrk="0" hangingPunct="1">
              <a:lnSpc>
                <a:spcPct val="100000"/>
              </a:lnSpc>
              <a:spcBef>
                <a:spcPts val="0"/>
              </a:spcBef>
              <a:spcAft>
                <a:spcPts val="0"/>
              </a:spcAft>
              <a:buClrTx/>
              <a:buSzTx/>
              <a:buFont typeface="Arial" pitchFamily="34" charset="0"/>
              <a:buNone/>
              <a:tabLst/>
              <a:defRPr/>
            </a:pPr>
            <a:r>
              <a:rPr lang="en-US" altLang="ko-KR"/>
              <a:t>text</a:t>
            </a:r>
          </a:p>
        </p:txBody>
      </p:sp>
      <p:cxnSp>
        <p:nvCxnSpPr>
          <p:cNvPr id="16" name="Straight Connector 15">
            <a:extLst>
              <a:ext uri="{FF2B5EF4-FFF2-40B4-BE49-F238E27FC236}">
                <a16:creationId xmlns:a16="http://schemas.microsoft.com/office/drawing/2014/main" id="{52585D88-D717-B14B-8824-ACE399EE657B}"/>
              </a:ext>
            </a:extLst>
          </p:cNvPr>
          <p:cNvCxnSpPr>
            <a:cxnSpLocks/>
          </p:cNvCxnSpPr>
          <p:nvPr userDrawn="1"/>
        </p:nvCxnSpPr>
        <p:spPr>
          <a:xfrm>
            <a:off x="6390977" y="2564276"/>
            <a:ext cx="5284236"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8" name="Text Placeholder 9">
            <a:extLst>
              <a:ext uri="{FF2B5EF4-FFF2-40B4-BE49-F238E27FC236}">
                <a16:creationId xmlns:a16="http://schemas.microsoft.com/office/drawing/2014/main" id="{702A00F0-7214-AC49-8644-6CBD914A3328}"/>
              </a:ext>
            </a:extLst>
          </p:cNvPr>
          <p:cNvSpPr>
            <a:spLocks noGrp="1"/>
          </p:cNvSpPr>
          <p:nvPr>
            <p:ph type="body" sz="quarter" idx="15" hasCustomPrompt="1"/>
          </p:nvPr>
        </p:nvSpPr>
        <p:spPr>
          <a:xfrm>
            <a:off x="529457" y="2180232"/>
            <a:ext cx="5280000" cy="3845779"/>
          </a:xfrm>
          <a:prstGeom prst="rect">
            <a:avLst/>
          </a:prstGeom>
        </p:spPr>
        <p:txBody>
          <a:bodyPr anchor="t"/>
          <a:lstStyle>
            <a:lvl1pPr marL="0" marR="0" indent="0" algn="l" defTabSz="1219170" rtl="0" eaLnBrk="1" fontAlgn="auto" latinLnBrk="0" hangingPunct="1">
              <a:lnSpc>
                <a:spcPct val="100000"/>
              </a:lnSpc>
              <a:spcBef>
                <a:spcPct val="20000"/>
              </a:spcBef>
              <a:spcAft>
                <a:spcPts val="0"/>
              </a:spcAft>
              <a:buClr>
                <a:srgbClr val="F3723D"/>
              </a:buClr>
              <a:buSzTx/>
              <a:buFontTx/>
              <a:buNone/>
              <a:tabLst/>
              <a:defRPr sz="2133" b="0" i="0" baseline="0">
                <a:solidFill>
                  <a:schemeClr val="tx1"/>
                </a:solidFill>
                <a:latin typeface="Kobern" pitchFamily="2" charset="77"/>
                <a:cs typeface="Arial" pitchFamily="34" charset="0"/>
              </a:defRPr>
            </a:lvl1pPr>
            <a:lvl2pPr latinLnBrk="0">
              <a:buSzPct val="70000"/>
              <a:defRPr sz="2133" b="0" i="0">
                <a:solidFill>
                  <a:schemeClr val="tx1">
                    <a:lumMod val="65000"/>
                    <a:lumOff val="35000"/>
                  </a:schemeClr>
                </a:solidFill>
                <a:latin typeface="Kobern" pitchFamily="2" charset="77"/>
              </a:defRPr>
            </a:lvl2pPr>
            <a:lvl3pPr marL="1142971" indent="0" latinLnBrk="0">
              <a:buFont typeface="Courier New" panose="02070309020205020404" pitchFamily="49" charset="0"/>
              <a:buNone/>
              <a:defRPr sz="1867" b="0" i="0">
                <a:solidFill>
                  <a:schemeClr val="tx1">
                    <a:lumMod val="65000"/>
                    <a:lumOff val="35000"/>
                  </a:schemeClr>
                </a:solidFill>
                <a:latin typeface="Kobern" pitchFamily="2" charset="77"/>
              </a:defRPr>
            </a:lvl3pPr>
          </a:lstStyle>
          <a:p>
            <a:pPr marL="380990" marR="0" lvl="0"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1</a:t>
            </a:r>
          </a:p>
          <a:p>
            <a:pPr marL="1371566" marR="0" lvl="1"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2</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3</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endParaRPr lang="en-US" altLang="ko-KR"/>
          </a:p>
        </p:txBody>
      </p:sp>
      <p:sp>
        <p:nvSpPr>
          <p:cNvPr id="21" name="Text Placeholder 9">
            <a:extLst>
              <a:ext uri="{FF2B5EF4-FFF2-40B4-BE49-F238E27FC236}">
                <a16:creationId xmlns:a16="http://schemas.microsoft.com/office/drawing/2014/main" id="{9C27D9C6-0098-6142-92DB-9730D14E27F7}"/>
              </a:ext>
            </a:extLst>
          </p:cNvPr>
          <p:cNvSpPr>
            <a:spLocks noGrp="1"/>
          </p:cNvSpPr>
          <p:nvPr>
            <p:ph type="body" sz="quarter" idx="12" hasCustomPrompt="1"/>
          </p:nvPr>
        </p:nvSpPr>
        <p:spPr>
          <a:xfrm>
            <a:off x="532972" y="452670"/>
            <a:ext cx="11137237" cy="768085"/>
          </a:xfrm>
          <a:prstGeom prst="rect">
            <a:avLst/>
          </a:prstGeom>
        </p:spPr>
        <p:txBody>
          <a:bodyPr anchor="t"/>
          <a:lstStyle>
            <a:lvl1pPr marL="0" indent="0" algn="l" latinLnBrk="0">
              <a:spcBef>
                <a:spcPts val="0"/>
              </a:spcBef>
              <a:buNone/>
              <a:defRPr sz="3733" b="0" i="0" baseline="0">
                <a:solidFill>
                  <a:srgbClr val="2B347A"/>
                </a:solidFill>
                <a:latin typeface="Kobern" pitchFamily="2" charset="77"/>
                <a:cs typeface="Arial" pitchFamily="34" charset="0"/>
              </a:defRPr>
            </a:lvl1pPr>
          </a:lstStyle>
          <a:p>
            <a:pPr lvl="0"/>
            <a:r>
              <a:rPr lang="en-US" altLang="ko-KR"/>
              <a:t>Title</a:t>
            </a:r>
          </a:p>
        </p:txBody>
      </p:sp>
      <p:sp>
        <p:nvSpPr>
          <p:cNvPr id="22" name="Text Placeholder 9">
            <a:extLst>
              <a:ext uri="{FF2B5EF4-FFF2-40B4-BE49-F238E27FC236}">
                <a16:creationId xmlns:a16="http://schemas.microsoft.com/office/drawing/2014/main" id="{102B049C-09FD-1246-8D06-8F3B1266A5A2}"/>
              </a:ext>
            </a:extLst>
          </p:cNvPr>
          <p:cNvSpPr>
            <a:spLocks noGrp="1"/>
          </p:cNvSpPr>
          <p:nvPr>
            <p:ph type="body" sz="quarter" idx="10" hasCustomPrompt="1"/>
          </p:nvPr>
        </p:nvSpPr>
        <p:spPr>
          <a:xfrm>
            <a:off x="532972" y="1320858"/>
            <a:ext cx="11137237" cy="475961"/>
          </a:xfrm>
          <a:prstGeom prst="rect">
            <a:avLst/>
          </a:prstGeom>
        </p:spPr>
        <p:txBody>
          <a:bodyPr anchor="t"/>
          <a:lstStyle>
            <a:lvl1pPr marL="0" indent="0" algn="l" latinLnBrk="0">
              <a:spcBef>
                <a:spcPts val="0"/>
              </a:spcBef>
              <a:buNone/>
              <a:defRPr sz="2400" b="0" i="0" baseline="0">
                <a:solidFill>
                  <a:srgbClr val="F3723D"/>
                </a:solidFill>
                <a:latin typeface="Kobern" pitchFamily="2" charset="77"/>
                <a:cs typeface="Arial" pitchFamily="34" charset="0"/>
              </a:defRPr>
            </a:lvl1pPr>
          </a:lstStyle>
          <a:p>
            <a:pPr lvl="0"/>
            <a:r>
              <a:rPr lang="en-US" altLang="ko-KR"/>
              <a:t>Sub head</a:t>
            </a:r>
          </a:p>
        </p:txBody>
      </p:sp>
      <p:cxnSp>
        <p:nvCxnSpPr>
          <p:cNvPr id="23" name="Straight Connector 22">
            <a:extLst>
              <a:ext uri="{FF2B5EF4-FFF2-40B4-BE49-F238E27FC236}">
                <a16:creationId xmlns:a16="http://schemas.microsoft.com/office/drawing/2014/main" id="{96616EF1-9C43-B641-80A9-DA98FCFD346D}"/>
              </a:ext>
            </a:extLst>
          </p:cNvPr>
          <p:cNvCxnSpPr>
            <a:cxnSpLocks/>
          </p:cNvCxnSpPr>
          <p:nvPr userDrawn="1"/>
        </p:nvCxnSpPr>
        <p:spPr>
          <a:xfrm>
            <a:off x="528736" y="1319801"/>
            <a:ext cx="11141471"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E3B1E0EB-8F0E-1D4B-8095-C95177E8F343}"/>
              </a:ext>
            </a:extLst>
          </p:cNvPr>
          <p:cNvCxnSpPr>
            <a:cxnSpLocks/>
          </p:cNvCxnSpPr>
          <p:nvPr userDrawn="1"/>
        </p:nvCxnSpPr>
        <p:spPr>
          <a:xfrm>
            <a:off x="528736" y="1799855"/>
            <a:ext cx="11141471"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ED38B313-5324-C049-88A9-1EC6AFAF06C2}"/>
              </a:ext>
            </a:extLst>
          </p:cNvPr>
          <p:cNvSpPr txBox="1"/>
          <p:nvPr userDrawn="1"/>
        </p:nvSpPr>
        <p:spPr>
          <a:xfrm>
            <a:off x="3840427" y="6506063"/>
            <a:ext cx="4511147" cy="256545"/>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lang="en-US" sz="1067" b="0" i="0" cap="all" spc="267" baseline="0">
                <a:solidFill>
                  <a:schemeClr val="tx1">
                    <a:lumMod val="50000"/>
                    <a:lumOff val="50000"/>
                  </a:schemeClr>
                </a:solidFill>
                <a:latin typeface="Kobern" pitchFamily="2" charset="77"/>
                <a:ea typeface="Cambria Math" panose="02040503050406030204" pitchFamily="18" charset="0"/>
              </a:rPr>
              <a:t>Strictly Confidential </a:t>
            </a:r>
          </a:p>
        </p:txBody>
      </p:sp>
      <p:sp>
        <p:nvSpPr>
          <p:cNvPr id="17" name="TextBox 16">
            <a:extLst>
              <a:ext uri="{FF2B5EF4-FFF2-40B4-BE49-F238E27FC236}">
                <a16:creationId xmlns:a16="http://schemas.microsoft.com/office/drawing/2014/main" id="{C1640E68-0379-044B-83BF-B817B9024FFC}"/>
              </a:ext>
            </a:extLst>
          </p:cNvPr>
          <p:cNvSpPr txBox="1"/>
          <p:nvPr userDrawn="1"/>
        </p:nvSpPr>
        <p:spPr>
          <a:xfrm>
            <a:off x="25301" y="6506063"/>
            <a:ext cx="3382400" cy="2565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2023 | Lakshmikumaran &amp; Sridharan</a:t>
            </a:r>
          </a:p>
        </p:txBody>
      </p:sp>
    </p:spTree>
    <p:extLst>
      <p:ext uri="{BB962C8B-B14F-4D97-AF65-F5344CB8AC3E}">
        <p14:creationId xmlns:p14="http://schemas.microsoft.com/office/powerpoint/2010/main" val="3687660597"/>
      </p:ext>
    </p:extLst>
  </p:cSld>
  <p:clrMapOvr>
    <a:masterClrMapping/>
  </p:clrMapOvr>
  <p:hf sldNum="0" hd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4_Basic">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A1A9626E-24F1-114E-AC5A-E5BC367ADCC1}"/>
              </a:ext>
            </a:extLst>
          </p:cNvPr>
          <p:cNvPicPr>
            <a:picLocks noChangeAspect="1"/>
          </p:cNvPicPr>
          <p:nvPr userDrawn="1"/>
        </p:nvPicPr>
        <p:blipFill rotWithShape="1">
          <a:blip r:embed="rId2">
            <a:alphaModFix amt="30000"/>
          </a:blip>
          <a:srcRect t="23442" r="20563"/>
          <a:stretch/>
        </p:blipFill>
        <p:spPr>
          <a:xfrm>
            <a:off x="5327916" y="0"/>
            <a:ext cx="6864085" cy="6325869"/>
          </a:xfrm>
          <a:prstGeom prst="rect">
            <a:avLst/>
          </a:prstGeom>
        </p:spPr>
      </p:pic>
      <p:sp>
        <p:nvSpPr>
          <p:cNvPr id="9" name="TextBox 8">
            <a:extLst>
              <a:ext uri="{FF2B5EF4-FFF2-40B4-BE49-F238E27FC236}">
                <a16:creationId xmlns:a16="http://schemas.microsoft.com/office/drawing/2014/main" id="{6FFAD709-1815-4B1B-9B09-E86D5DB7E29F}"/>
              </a:ext>
            </a:extLst>
          </p:cNvPr>
          <p:cNvSpPr txBox="1"/>
          <p:nvPr userDrawn="1"/>
        </p:nvSpPr>
        <p:spPr>
          <a:xfrm>
            <a:off x="9690101" y="6506634"/>
            <a:ext cx="2495551" cy="256545"/>
          </a:xfrm>
          <a:prstGeom prst="rect">
            <a:avLst/>
          </a:prstGeom>
          <a:noFill/>
        </p:spPr>
        <p:txBody>
          <a:bodyPr>
            <a:spAutoFit/>
          </a:bodyPr>
          <a:lstStyle/>
          <a:p>
            <a:pPr algn="r" eaLnBrk="1" fontAlgn="auto" hangingPunct="1">
              <a:spcBef>
                <a:spcPts val="0"/>
              </a:spcBef>
              <a:spcAft>
                <a:spcPts val="0"/>
              </a:spcAft>
              <a:defRPr/>
            </a:pPr>
            <a:r>
              <a:rPr lang="en-US" sz="1067" spc="133">
                <a:solidFill>
                  <a:schemeClr val="tx1">
                    <a:lumMod val="50000"/>
                    <a:lumOff val="50000"/>
                  </a:schemeClr>
                </a:solidFill>
                <a:latin typeface="Kobern" pitchFamily="2" charset="77"/>
                <a:ea typeface="Cambria Math" panose="02040503050406030204" pitchFamily="18" charset="0"/>
              </a:rPr>
              <a:t>|  </a:t>
            </a:r>
            <a:fld id="{EEF57C12-B5D9-43D3-B3A7-A66513E6D8B1}" type="slidenum">
              <a:rPr lang="en-US" sz="1067" spc="133">
                <a:solidFill>
                  <a:schemeClr val="tx1">
                    <a:lumMod val="50000"/>
                    <a:lumOff val="50000"/>
                  </a:schemeClr>
                </a:solidFill>
                <a:latin typeface="Kobern" pitchFamily="2" charset="77"/>
                <a:ea typeface="Cambria Math" panose="02040503050406030204" pitchFamily="18" charset="0"/>
              </a:rPr>
              <a:pPr algn="r" eaLnBrk="1" fontAlgn="auto" hangingPunct="1">
                <a:spcBef>
                  <a:spcPts val="0"/>
                </a:spcBef>
                <a:spcAft>
                  <a:spcPts val="0"/>
                </a:spcAft>
                <a:defRPr/>
              </a:pPr>
              <a:t>‹#›</a:t>
            </a:fld>
            <a:endParaRPr lang="en-US" sz="1067" spc="133">
              <a:solidFill>
                <a:schemeClr val="tx1">
                  <a:lumMod val="50000"/>
                  <a:lumOff val="50000"/>
                </a:schemeClr>
              </a:solidFill>
              <a:latin typeface="Kobern" pitchFamily="2" charset="77"/>
              <a:ea typeface="Cambria Math" panose="02040503050406030204" pitchFamily="18" charset="0"/>
            </a:endParaRPr>
          </a:p>
        </p:txBody>
      </p:sp>
      <p:cxnSp>
        <p:nvCxnSpPr>
          <p:cNvPr id="10" name="Straight Connector 9">
            <a:extLst>
              <a:ext uri="{FF2B5EF4-FFF2-40B4-BE49-F238E27FC236}">
                <a16:creationId xmlns:a16="http://schemas.microsoft.com/office/drawing/2014/main" id="{9DD5467B-53B7-449C-BF41-A9F63936667F}"/>
              </a:ext>
            </a:extLst>
          </p:cNvPr>
          <p:cNvCxnSpPr>
            <a:cxnSpLocks/>
          </p:cNvCxnSpPr>
          <p:nvPr userDrawn="1"/>
        </p:nvCxnSpPr>
        <p:spPr>
          <a:xfrm>
            <a:off x="529167" y="1797051"/>
            <a:ext cx="528320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9BAB2F1E-3FBA-4CEF-99DB-50128604C46D}"/>
              </a:ext>
            </a:extLst>
          </p:cNvPr>
          <p:cNvCxnSpPr>
            <a:cxnSpLocks/>
          </p:cNvCxnSpPr>
          <p:nvPr userDrawn="1"/>
        </p:nvCxnSpPr>
        <p:spPr>
          <a:xfrm>
            <a:off x="6385984" y="1797051"/>
            <a:ext cx="528320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3" name="Text Placeholder 9"/>
          <p:cNvSpPr>
            <a:spLocks noGrp="1"/>
          </p:cNvSpPr>
          <p:nvPr>
            <p:ph type="body" sz="quarter" idx="11"/>
          </p:nvPr>
        </p:nvSpPr>
        <p:spPr>
          <a:xfrm>
            <a:off x="534337" y="1972337"/>
            <a:ext cx="5278635" cy="1276972"/>
          </a:xfrm>
          <a:prstGeom prst="rect">
            <a:avLst/>
          </a:prstGeom>
        </p:spPr>
        <p:txBody>
          <a:bodyPr anchor="t"/>
          <a:lstStyle>
            <a:lvl1pPr marL="0" marR="0" indent="0" algn="l" defTabSz="1219170" rtl="0" eaLnBrk="1" fontAlgn="auto" latinLnBrk="0" hangingPunct="1">
              <a:lnSpc>
                <a:spcPct val="100000"/>
              </a:lnSpc>
              <a:spcBef>
                <a:spcPct val="20000"/>
              </a:spcBef>
              <a:spcAft>
                <a:spcPts val="0"/>
              </a:spcAft>
              <a:buClr>
                <a:srgbClr val="F3723D"/>
              </a:buClr>
              <a:buSzTx/>
              <a:buFontTx/>
              <a:buNone/>
              <a:tabLst/>
              <a:defRPr sz="2133" b="0" i="0" baseline="0">
                <a:solidFill>
                  <a:schemeClr val="tx1"/>
                </a:solidFill>
                <a:latin typeface="Kobern" pitchFamily="2" charset="77"/>
                <a:cs typeface="Arial" pitchFamily="34" charset="0"/>
              </a:defRPr>
            </a:lvl1pPr>
            <a:lvl2pPr marL="990575" indent="-380990" latinLnBrk="0">
              <a:buSzPct val="100000"/>
              <a:buFont typeface="Arial" panose="020B0604020202020204" pitchFamily="34" charset="0"/>
              <a:buChar char="•"/>
              <a:defRPr sz="2133" b="0" i="0">
                <a:solidFill>
                  <a:schemeClr val="tx1">
                    <a:lumMod val="65000"/>
                    <a:lumOff val="35000"/>
                  </a:schemeClr>
                </a:solidFill>
                <a:latin typeface="Kobern" pitchFamily="2" charset="77"/>
              </a:defRPr>
            </a:lvl2pPr>
            <a:lvl3pPr marL="1523962" indent="-380990" latinLnBrk="0">
              <a:buSzPct val="100000"/>
              <a:buFont typeface="Arial" panose="020B0604020202020204" pitchFamily="34" charset="0"/>
              <a:buChar char="•"/>
              <a:defRPr sz="2133" b="0" i="0">
                <a:solidFill>
                  <a:schemeClr val="tx1">
                    <a:lumMod val="65000"/>
                    <a:lumOff val="35000"/>
                  </a:schemeClr>
                </a:solidFill>
                <a:latin typeface="Kobern" pitchFamily="2" charset="77"/>
              </a:defRPr>
            </a:lvl3pPr>
          </a:lstStyle>
          <a:p>
            <a:pPr lvl="0"/>
            <a:r>
              <a:rPr lang="en-GB" altLang="ko-KR"/>
              <a:t>Click to edit Master text styles</a:t>
            </a:r>
          </a:p>
          <a:p>
            <a:pPr lvl="1"/>
            <a:r>
              <a:rPr lang="en-GB" altLang="ko-KR"/>
              <a:t>Second level</a:t>
            </a:r>
          </a:p>
          <a:p>
            <a:pPr lvl="2"/>
            <a:r>
              <a:rPr lang="en-GB" altLang="ko-KR"/>
              <a:t>Third level</a:t>
            </a:r>
          </a:p>
        </p:txBody>
      </p:sp>
      <p:sp>
        <p:nvSpPr>
          <p:cNvPr id="11" name="Text Placeholder 9"/>
          <p:cNvSpPr>
            <a:spLocks noGrp="1"/>
          </p:cNvSpPr>
          <p:nvPr>
            <p:ph type="body" sz="quarter" idx="14" hasCustomPrompt="1"/>
          </p:nvPr>
        </p:nvSpPr>
        <p:spPr>
          <a:xfrm>
            <a:off x="521792" y="1412777"/>
            <a:ext cx="5291181" cy="283857"/>
          </a:xfrm>
          <a:prstGeom prst="rect">
            <a:avLst/>
          </a:prstGeom>
        </p:spPr>
        <p:txBody>
          <a:bodyPr anchor="t"/>
          <a:lstStyle>
            <a:lvl1pPr marL="0" indent="0" algn="l" latinLnBrk="0">
              <a:spcBef>
                <a:spcPts val="0"/>
              </a:spcBef>
              <a:buNone/>
              <a:defRPr sz="1867" b="1" i="0" cap="all" spc="133" baseline="0">
                <a:solidFill>
                  <a:schemeClr val="tx1">
                    <a:lumMod val="65000"/>
                    <a:lumOff val="35000"/>
                  </a:schemeClr>
                </a:solidFill>
                <a:latin typeface="Kobern DemiBold" pitchFamily="2" charset="77"/>
                <a:cs typeface="Arial" pitchFamily="34" charset="0"/>
              </a:defRPr>
            </a:lvl1pPr>
          </a:lstStyle>
          <a:p>
            <a:pPr lvl="0"/>
            <a:r>
              <a:rPr lang="en-GB" altLang="ko-KR"/>
              <a:t>Text</a:t>
            </a:r>
          </a:p>
        </p:txBody>
      </p:sp>
      <p:sp>
        <p:nvSpPr>
          <p:cNvPr id="18" name="Text Placeholder 9"/>
          <p:cNvSpPr>
            <a:spLocks noGrp="1"/>
          </p:cNvSpPr>
          <p:nvPr>
            <p:ph type="body" sz="quarter" idx="15"/>
          </p:nvPr>
        </p:nvSpPr>
        <p:spPr>
          <a:xfrm>
            <a:off x="6391575" y="1972337"/>
            <a:ext cx="5278635" cy="1276972"/>
          </a:xfrm>
          <a:prstGeom prst="rect">
            <a:avLst/>
          </a:prstGeom>
        </p:spPr>
        <p:txBody>
          <a:bodyPr anchor="t"/>
          <a:lstStyle>
            <a:lvl1pPr marL="0" marR="0" indent="0" algn="l" defTabSz="1219170" rtl="0" eaLnBrk="1" fontAlgn="auto" latinLnBrk="0" hangingPunct="1">
              <a:lnSpc>
                <a:spcPct val="100000"/>
              </a:lnSpc>
              <a:spcBef>
                <a:spcPct val="20000"/>
              </a:spcBef>
              <a:spcAft>
                <a:spcPts val="0"/>
              </a:spcAft>
              <a:buClr>
                <a:srgbClr val="F3723D"/>
              </a:buClr>
              <a:buSzTx/>
              <a:buFontTx/>
              <a:buNone/>
              <a:tabLst/>
              <a:defRPr sz="2133" b="0" i="0" baseline="0">
                <a:solidFill>
                  <a:schemeClr val="tx1"/>
                </a:solidFill>
                <a:latin typeface="Kobern" pitchFamily="2" charset="77"/>
                <a:cs typeface="Arial" pitchFamily="34" charset="0"/>
              </a:defRPr>
            </a:lvl1pPr>
            <a:lvl2pPr marL="990575" indent="-380990" latinLnBrk="0">
              <a:buSzPct val="100000"/>
              <a:buFont typeface="Arial" panose="020B0604020202020204" pitchFamily="34" charset="0"/>
              <a:buChar char="•"/>
              <a:defRPr sz="2133" b="0" i="0">
                <a:solidFill>
                  <a:schemeClr val="tx1">
                    <a:lumMod val="65000"/>
                    <a:lumOff val="35000"/>
                  </a:schemeClr>
                </a:solidFill>
                <a:latin typeface="Kobern" pitchFamily="2" charset="77"/>
              </a:defRPr>
            </a:lvl2pPr>
            <a:lvl3pPr marL="1523962" indent="-380990" latinLnBrk="0">
              <a:buSzPct val="100000"/>
              <a:buFont typeface="Arial" panose="020B0604020202020204" pitchFamily="34" charset="0"/>
              <a:buChar char="•"/>
              <a:defRPr sz="2133" b="0" i="0">
                <a:solidFill>
                  <a:schemeClr val="tx1">
                    <a:lumMod val="65000"/>
                    <a:lumOff val="35000"/>
                  </a:schemeClr>
                </a:solidFill>
                <a:latin typeface="Kobern" pitchFamily="2" charset="77"/>
              </a:defRPr>
            </a:lvl3pPr>
          </a:lstStyle>
          <a:p>
            <a:pPr lvl="0"/>
            <a:r>
              <a:rPr lang="en-GB" altLang="ko-KR"/>
              <a:t>Click to edit Master text styles</a:t>
            </a:r>
          </a:p>
          <a:p>
            <a:pPr lvl="1"/>
            <a:r>
              <a:rPr lang="en-GB" altLang="ko-KR"/>
              <a:t>Second level</a:t>
            </a:r>
          </a:p>
          <a:p>
            <a:pPr lvl="2"/>
            <a:r>
              <a:rPr lang="en-GB" altLang="ko-KR"/>
              <a:t>Third level</a:t>
            </a:r>
          </a:p>
        </p:txBody>
      </p:sp>
      <p:sp>
        <p:nvSpPr>
          <p:cNvPr id="19" name="Text Placeholder 9"/>
          <p:cNvSpPr>
            <a:spLocks noGrp="1"/>
          </p:cNvSpPr>
          <p:nvPr>
            <p:ph type="body" sz="quarter" idx="16" hasCustomPrompt="1"/>
          </p:nvPr>
        </p:nvSpPr>
        <p:spPr>
          <a:xfrm>
            <a:off x="6379030" y="1412777"/>
            <a:ext cx="5291181" cy="283857"/>
          </a:xfrm>
          <a:prstGeom prst="rect">
            <a:avLst/>
          </a:prstGeom>
        </p:spPr>
        <p:txBody>
          <a:bodyPr anchor="t"/>
          <a:lstStyle>
            <a:lvl1pPr marL="0" indent="0" algn="l" latinLnBrk="0">
              <a:spcBef>
                <a:spcPts val="0"/>
              </a:spcBef>
              <a:buNone/>
              <a:defRPr sz="1867" b="1" i="0" cap="all" spc="133" baseline="0">
                <a:solidFill>
                  <a:schemeClr val="tx1">
                    <a:lumMod val="65000"/>
                    <a:lumOff val="35000"/>
                  </a:schemeClr>
                </a:solidFill>
                <a:latin typeface="Kobern DemiBold" pitchFamily="2" charset="77"/>
                <a:cs typeface="Arial" pitchFamily="34" charset="0"/>
              </a:defRPr>
            </a:lvl1pPr>
          </a:lstStyle>
          <a:p>
            <a:pPr lvl="0"/>
            <a:r>
              <a:rPr lang="en-GB" altLang="ko-KR"/>
              <a:t>Text</a:t>
            </a:r>
          </a:p>
        </p:txBody>
      </p:sp>
      <p:sp>
        <p:nvSpPr>
          <p:cNvPr id="21" name="Text Placeholder 9"/>
          <p:cNvSpPr>
            <a:spLocks noGrp="1"/>
          </p:cNvSpPr>
          <p:nvPr>
            <p:ph type="body" sz="quarter" idx="12" hasCustomPrompt="1"/>
          </p:nvPr>
        </p:nvSpPr>
        <p:spPr>
          <a:xfrm>
            <a:off x="532972" y="452670"/>
            <a:ext cx="11137237" cy="768085"/>
          </a:xfrm>
          <a:prstGeom prst="rect">
            <a:avLst/>
          </a:prstGeom>
        </p:spPr>
        <p:txBody>
          <a:bodyPr anchor="t"/>
          <a:lstStyle>
            <a:lvl1pPr marL="0" indent="0" algn="l" latinLnBrk="0">
              <a:spcBef>
                <a:spcPts val="0"/>
              </a:spcBef>
              <a:buNone/>
              <a:defRPr sz="3733" b="0" i="0" baseline="0">
                <a:solidFill>
                  <a:srgbClr val="2B347A"/>
                </a:solidFill>
                <a:latin typeface="Kobern" pitchFamily="2" charset="77"/>
                <a:cs typeface="Arial" pitchFamily="34" charset="0"/>
              </a:defRPr>
            </a:lvl1pPr>
          </a:lstStyle>
          <a:p>
            <a:pPr lvl="0"/>
            <a:r>
              <a:rPr lang="en-GB" altLang="ko-KR"/>
              <a:t>Title</a:t>
            </a:r>
          </a:p>
        </p:txBody>
      </p:sp>
      <p:cxnSp>
        <p:nvCxnSpPr>
          <p:cNvPr id="14" name="Straight Connector 13">
            <a:extLst>
              <a:ext uri="{FF2B5EF4-FFF2-40B4-BE49-F238E27FC236}">
                <a16:creationId xmlns:a16="http://schemas.microsoft.com/office/drawing/2014/main" id="{32141729-78B4-5040-A787-2ECAC39AFD0D}"/>
              </a:ext>
            </a:extLst>
          </p:cNvPr>
          <p:cNvCxnSpPr>
            <a:cxnSpLocks/>
          </p:cNvCxnSpPr>
          <p:nvPr userDrawn="1"/>
        </p:nvCxnSpPr>
        <p:spPr>
          <a:xfrm>
            <a:off x="534757" y="3909285"/>
            <a:ext cx="528320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84DC62A1-5253-D745-B73F-02E02B506602}"/>
              </a:ext>
            </a:extLst>
          </p:cNvPr>
          <p:cNvCxnSpPr>
            <a:cxnSpLocks/>
          </p:cNvCxnSpPr>
          <p:nvPr userDrawn="1"/>
        </p:nvCxnSpPr>
        <p:spPr>
          <a:xfrm>
            <a:off x="6391575" y="3909285"/>
            <a:ext cx="528320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6" name="Text Placeholder 9">
            <a:extLst>
              <a:ext uri="{FF2B5EF4-FFF2-40B4-BE49-F238E27FC236}">
                <a16:creationId xmlns:a16="http://schemas.microsoft.com/office/drawing/2014/main" id="{C66EB70E-57D5-7841-97E7-8C3DDE514548}"/>
              </a:ext>
            </a:extLst>
          </p:cNvPr>
          <p:cNvSpPr>
            <a:spLocks noGrp="1"/>
          </p:cNvSpPr>
          <p:nvPr>
            <p:ph type="body" sz="quarter" idx="17"/>
          </p:nvPr>
        </p:nvSpPr>
        <p:spPr>
          <a:xfrm>
            <a:off x="534337" y="4084572"/>
            <a:ext cx="5284225" cy="1264643"/>
          </a:xfrm>
          <a:prstGeom prst="rect">
            <a:avLst/>
          </a:prstGeom>
        </p:spPr>
        <p:txBody>
          <a:bodyPr anchor="t"/>
          <a:lstStyle>
            <a:lvl1pPr marL="0" marR="0" indent="0" algn="l" defTabSz="1219170" rtl="0" eaLnBrk="1" fontAlgn="auto" latinLnBrk="0" hangingPunct="1">
              <a:lnSpc>
                <a:spcPct val="100000"/>
              </a:lnSpc>
              <a:spcBef>
                <a:spcPct val="20000"/>
              </a:spcBef>
              <a:spcAft>
                <a:spcPts val="0"/>
              </a:spcAft>
              <a:buClr>
                <a:srgbClr val="F3723D"/>
              </a:buClr>
              <a:buSzTx/>
              <a:buFontTx/>
              <a:buNone/>
              <a:tabLst/>
              <a:defRPr sz="2133" b="0" i="0" baseline="0">
                <a:solidFill>
                  <a:schemeClr val="tx1"/>
                </a:solidFill>
                <a:latin typeface="Kobern" pitchFamily="2" charset="77"/>
                <a:cs typeface="Arial" pitchFamily="34" charset="0"/>
              </a:defRPr>
            </a:lvl1pPr>
            <a:lvl2pPr marL="990575" indent="-380990" latinLnBrk="0">
              <a:buSzPct val="100000"/>
              <a:buFont typeface="Arial" panose="020B0604020202020204" pitchFamily="34" charset="0"/>
              <a:buChar char="•"/>
              <a:defRPr sz="2133" b="0" i="0">
                <a:solidFill>
                  <a:schemeClr val="tx1">
                    <a:lumMod val="65000"/>
                    <a:lumOff val="35000"/>
                  </a:schemeClr>
                </a:solidFill>
                <a:latin typeface="Kobern" pitchFamily="2" charset="77"/>
              </a:defRPr>
            </a:lvl2pPr>
            <a:lvl3pPr marL="1523962" indent="-380990" latinLnBrk="0">
              <a:buSzPct val="100000"/>
              <a:buFont typeface="Arial" panose="020B0604020202020204" pitchFamily="34" charset="0"/>
              <a:buChar char="•"/>
              <a:defRPr sz="2133" b="0" i="0">
                <a:solidFill>
                  <a:schemeClr val="tx1">
                    <a:lumMod val="65000"/>
                    <a:lumOff val="35000"/>
                  </a:schemeClr>
                </a:solidFill>
                <a:latin typeface="Kobern" pitchFamily="2" charset="77"/>
              </a:defRPr>
            </a:lvl3pPr>
          </a:lstStyle>
          <a:p>
            <a:pPr lvl="0"/>
            <a:r>
              <a:rPr lang="en-GB" altLang="ko-KR"/>
              <a:t>Click to edit Master text styles</a:t>
            </a:r>
          </a:p>
          <a:p>
            <a:pPr lvl="1"/>
            <a:r>
              <a:rPr lang="en-GB" altLang="ko-KR"/>
              <a:t>Second level</a:t>
            </a:r>
          </a:p>
          <a:p>
            <a:pPr lvl="2"/>
            <a:r>
              <a:rPr lang="en-GB" altLang="ko-KR"/>
              <a:t>Third level</a:t>
            </a:r>
          </a:p>
        </p:txBody>
      </p:sp>
      <p:sp>
        <p:nvSpPr>
          <p:cNvPr id="17" name="Text Placeholder 9">
            <a:extLst>
              <a:ext uri="{FF2B5EF4-FFF2-40B4-BE49-F238E27FC236}">
                <a16:creationId xmlns:a16="http://schemas.microsoft.com/office/drawing/2014/main" id="{4BCFC6CF-4E2E-DE40-9E1C-6B308FC09700}"/>
              </a:ext>
            </a:extLst>
          </p:cNvPr>
          <p:cNvSpPr>
            <a:spLocks noGrp="1"/>
          </p:cNvSpPr>
          <p:nvPr>
            <p:ph type="body" sz="quarter" idx="18" hasCustomPrompt="1"/>
          </p:nvPr>
        </p:nvSpPr>
        <p:spPr>
          <a:xfrm>
            <a:off x="527383" y="3525011"/>
            <a:ext cx="5291181" cy="283857"/>
          </a:xfrm>
          <a:prstGeom prst="rect">
            <a:avLst/>
          </a:prstGeom>
        </p:spPr>
        <p:txBody>
          <a:bodyPr anchor="t"/>
          <a:lstStyle>
            <a:lvl1pPr marL="0" indent="0" algn="l" latinLnBrk="0">
              <a:spcBef>
                <a:spcPts val="0"/>
              </a:spcBef>
              <a:buNone/>
              <a:defRPr sz="1867" b="1" i="0" cap="all" spc="133" baseline="0">
                <a:solidFill>
                  <a:schemeClr val="tx1">
                    <a:lumMod val="65000"/>
                    <a:lumOff val="35000"/>
                  </a:schemeClr>
                </a:solidFill>
                <a:latin typeface="Kobern DemiBold" pitchFamily="2" charset="77"/>
                <a:cs typeface="Arial" pitchFamily="34" charset="0"/>
              </a:defRPr>
            </a:lvl1pPr>
          </a:lstStyle>
          <a:p>
            <a:pPr lvl="0"/>
            <a:r>
              <a:rPr lang="en-GB" altLang="ko-KR"/>
              <a:t>Text</a:t>
            </a:r>
          </a:p>
        </p:txBody>
      </p:sp>
      <p:sp>
        <p:nvSpPr>
          <p:cNvPr id="20" name="Text Placeholder 9">
            <a:extLst>
              <a:ext uri="{FF2B5EF4-FFF2-40B4-BE49-F238E27FC236}">
                <a16:creationId xmlns:a16="http://schemas.microsoft.com/office/drawing/2014/main" id="{D8999F84-6159-4A4D-9D15-47F7DF77486D}"/>
              </a:ext>
            </a:extLst>
          </p:cNvPr>
          <p:cNvSpPr>
            <a:spLocks noGrp="1"/>
          </p:cNvSpPr>
          <p:nvPr>
            <p:ph type="body" sz="quarter" idx="19"/>
          </p:nvPr>
        </p:nvSpPr>
        <p:spPr>
          <a:xfrm>
            <a:off x="6391574" y="4084572"/>
            <a:ext cx="5284225" cy="1264643"/>
          </a:xfrm>
          <a:prstGeom prst="rect">
            <a:avLst/>
          </a:prstGeom>
        </p:spPr>
        <p:txBody>
          <a:bodyPr anchor="t"/>
          <a:lstStyle>
            <a:lvl1pPr marL="0" marR="0" indent="0" algn="l" defTabSz="1219170" rtl="0" eaLnBrk="1" fontAlgn="auto" latinLnBrk="0" hangingPunct="1">
              <a:lnSpc>
                <a:spcPct val="100000"/>
              </a:lnSpc>
              <a:spcBef>
                <a:spcPct val="20000"/>
              </a:spcBef>
              <a:spcAft>
                <a:spcPts val="0"/>
              </a:spcAft>
              <a:buClr>
                <a:srgbClr val="F3723D"/>
              </a:buClr>
              <a:buSzTx/>
              <a:buFontTx/>
              <a:buNone/>
              <a:tabLst/>
              <a:defRPr sz="2133" b="0" i="0" baseline="0">
                <a:solidFill>
                  <a:schemeClr val="tx1"/>
                </a:solidFill>
                <a:latin typeface="Kobern" pitchFamily="2" charset="77"/>
                <a:cs typeface="Arial" pitchFamily="34" charset="0"/>
              </a:defRPr>
            </a:lvl1pPr>
            <a:lvl2pPr marL="990575" indent="-380990" latinLnBrk="0">
              <a:buSzPct val="100000"/>
              <a:buFont typeface="Arial" panose="020B0604020202020204" pitchFamily="34" charset="0"/>
              <a:buChar char="•"/>
              <a:defRPr sz="2133" b="0" i="0">
                <a:solidFill>
                  <a:schemeClr val="tx1">
                    <a:lumMod val="65000"/>
                    <a:lumOff val="35000"/>
                  </a:schemeClr>
                </a:solidFill>
                <a:latin typeface="Kobern" pitchFamily="2" charset="77"/>
              </a:defRPr>
            </a:lvl2pPr>
            <a:lvl3pPr marL="1523962" indent="-380990" latinLnBrk="0">
              <a:buSzPct val="100000"/>
              <a:buFont typeface="Arial" panose="020B0604020202020204" pitchFamily="34" charset="0"/>
              <a:buChar char="•"/>
              <a:defRPr sz="2133" b="0" i="0">
                <a:solidFill>
                  <a:schemeClr val="tx1">
                    <a:lumMod val="65000"/>
                    <a:lumOff val="35000"/>
                  </a:schemeClr>
                </a:solidFill>
                <a:latin typeface="Kobern" pitchFamily="2" charset="77"/>
              </a:defRPr>
            </a:lvl3pPr>
          </a:lstStyle>
          <a:p>
            <a:pPr lvl="0"/>
            <a:r>
              <a:rPr lang="en-GB" altLang="ko-KR"/>
              <a:t>Click to edit Master text styles</a:t>
            </a:r>
          </a:p>
          <a:p>
            <a:pPr lvl="1"/>
            <a:r>
              <a:rPr lang="en-GB" altLang="ko-KR"/>
              <a:t>Second level</a:t>
            </a:r>
          </a:p>
          <a:p>
            <a:pPr lvl="2"/>
            <a:r>
              <a:rPr lang="en-GB" altLang="ko-KR"/>
              <a:t>Third level</a:t>
            </a:r>
          </a:p>
        </p:txBody>
      </p:sp>
      <p:sp>
        <p:nvSpPr>
          <p:cNvPr id="22" name="Text Placeholder 9">
            <a:extLst>
              <a:ext uri="{FF2B5EF4-FFF2-40B4-BE49-F238E27FC236}">
                <a16:creationId xmlns:a16="http://schemas.microsoft.com/office/drawing/2014/main" id="{6774E52A-3328-EA48-9F94-91D10F75FE91}"/>
              </a:ext>
            </a:extLst>
          </p:cNvPr>
          <p:cNvSpPr>
            <a:spLocks noGrp="1"/>
          </p:cNvSpPr>
          <p:nvPr>
            <p:ph type="body" sz="quarter" idx="20" hasCustomPrompt="1"/>
          </p:nvPr>
        </p:nvSpPr>
        <p:spPr>
          <a:xfrm>
            <a:off x="6384620" y="3525011"/>
            <a:ext cx="5291181" cy="283857"/>
          </a:xfrm>
          <a:prstGeom prst="rect">
            <a:avLst/>
          </a:prstGeom>
        </p:spPr>
        <p:txBody>
          <a:bodyPr anchor="t"/>
          <a:lstStyle>
            <a:lvl1pPr marL="0" indent="0" algn="l" latinLnBrk="0">
              <a:spcBef>
                <a:spcPts val="0"/>
              </a:spcBef>
              <a:buNone/>
              <a:defRPr sz="1867" b="1" i="0" cap="all" spc="133" baseline="0">
                <a:solidFill>
                  <a:schemeClr val="tx1">
                    <a:lumMod val="65000"/>
                    <a:lumOff val="35000"/>
                  </a:schemeClr>
                </a:solidFill>
                <a:latin typeface="Kobern DemiBold" pitchFamily="2" charset="77"/>
                <a:cs typeface="Arial" pitchFamily="34" charset="0"/>
              </a:defRPr>
            </a:lvl1pPr>
          </a:lstStyle>
          <a:p>
            <a:pPr lvl="0"/>
            <a:r>
              <a:rPr lang="en-GB" altLang="ko-KR"/>
              <a:t>Text</a:t>
            </a:r>
          </a:p>
        </p:txBody>
      </p:sp>
      <p:sp>
        <p:nvSpPr>
          <p:cNvPr id="25" name="TextBox 24">
            <a:extLst>
              <a:ext uri="{FF2B5EF4-FFF2-40B4-BE49-F238E27FC236}">
                <a16:creationId xmlns:a16="http://schemas.microsoft.com/office/drawing/2014/main" id="{88399C3B-272C-FB47-91CA-96E16A308DCB}"/>
              </a:ext>
            </a:extLst>
          </p:cNvPr>
          <p:cNvSpPr txBox="1"/>
          <p:nvPr userDrawn="1"/>
        </p:nvSpPr>
        <p:spPr>
          <a:xfrm>
            <a:off x="3840427" y="6506063"/>
            <a:ext cx="4511147" cy="256545"/>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lang="en-US" sz="1067" b="0" i="0" cap="all" spc="267" baseline="0">
                <a:solidFill>
                  <a:schemeClr val="tx1">
                    <a:lumMod val="50000"/>
                    <a:lumOff val="50000"/>
                  </a:schemeClr>
                </a:solidFill>
                <a:latin typeface="Kobern" pitchFamily="2" charset="77"/>
                <a:ea typeface="Cambria Math" panose="02040503050406030204" pitchFamily="18" charset="0"/>
              </a:rPr>
              <a:t>Strictly Confidential </a:t>
            </a:r>
          </a:p>
        </p:txBody>
      </p:sp>
      <p:sp>
        <p:nvSpPr>
          <p:cNvPr id="26" name="TextBox 25">
            <a:extLst>
              <a:ext uri="{FF2B5EF4-FFF2-40B4-BE49-F238E27FC236}">
                <a16:creationId xmlns:a16="http://schemas.microsoft.com/office/drawing/2014/main" id="{749F61A8-20CB-1A48-B988-C03E43E823D8}"/>
              </a:ext>
            </a:extLst>
          </p:cNvPr>
          <p:cNvSpPr txBox="1"/>
          <p:nvPr userDrawn="1"/>
        </p:nvSpPr>
        <p:spPr>
          <a:xfrm>
            <a:off x="25301" y="6506063"/>
            <a:ext cx="3382400" cy="2565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2023 | Lakshmikumaran &amp; Sridharan</a:t>
            </a:r>
          </a:p>
        </p:txBody>
      </p:sp>
    </p:spTree>
    <p:extLst>
      <p:ext uri="{BB962C8B-B14F-4D97-AF65-F5344CB8AC3E}">
        <p14:creationId xmlns:p14="http://schemas.microsoft.com/office/powerpoint/2010/main" val="1346308504"/>
      </p:ext>
    </p:extLst>
  </p:cSld>
  <p:clrMapOvr>
    <a:masterClrMapping/>
  </p:clrMapOvr>
  <p:hf sldNum="0" hd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2_Basic">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679F558-27FF-DD4D-8D35-87A8CBF67436}"/>
              </a:ext>
            </a:extLst>
          </p:cNvPr>
          <p:cNvPicPr>
            <a:picLocks noChangeAspect="1"/>
          </p:cNvPicPr>
          <p:nvPr userDrawn="1"/>
        </p:nvPicPr>
        <p:blipFill rotWithShape="1">
          <a:blip r:embed="rId2">
            <a:alphaModFix amt="30000"/>
          </a:blip>
          <a:srcRect t="23442" r="20563"/>
          <a:stretch/>
        </p:blipFill>
        <p:spPr>
          <a:xfrm>
            <a:off x="5327916" y="0"/>
            <a:ext cx="6864085" cy="6325869"/>
          </a:xfrm>
          <a:prstGeom prst="rect">
            <a:avLst/>
          </a:prstGeom>
        </p:spPr>
      </p:pic>
      <p:sp>
        <p:nvSpPr>
          <p:cNvPr id="10" name="TextBox 9">
            <a:extLst>
              <a:ext uri="{FF2B5EF4-FFF2-40B4-BE49-F238E27FC236}">
                <a16:creationId xmlns:a16="http://schemas.microsoft.com/office/drawing/2014/main" id="{F14ED0B9-4603-FD48-ADFA-62F886256D74}"/>
              </a:ext>
            </a:extLst>
          </p:cNvPr>
          <p:cNvSpPr txBox="1"/>
          <p:nvPr userDrawn="1"/>
        </p:nvSpPr>
        <p:spPr>
          <a:xfrm>
            <a:off x="9689207" y="6506063"/>
            <a:ext cx="2496277"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a:t>
            </a:r>
            <a:fld id="{C3E422BB-8672-794B-8219-0F273464E628}" type="slidenum">
              <a:rPr lang="en-US" sz="1067" b="0" i="0" cap="none" spc="133" baseline="0" smtClean="0">
                <a:solidFill>
                  <a:schemeClr val="tx1">
                    <a:lumMod val="50000"/>
                    <a:lumOff val="50000"/>
                  </a:schemeClr>
                </a:solidFill>
                <a:latin typeface="Kobern" pitchFamily="2" charset="77"/>
                <a:ea typeface="Cambria Math" panose="02040503050406030204" pitchFamily="18" charset="0"/>
              </a:rPr>
              <a:pPr marL="0" marR="0" lvl="0" indent="0" algn="r" defTabSz="1219170" rtl="0" eaLnBrk="1" fontAlgn="auto" latinLnBrk="0" hangingPunct="1">
                <a:lnSpc>
                  <a:spcPct val="100000"/>
                </a:lnSpc>
                <a:spcBef>
                  <a:spcPts val="0"/>
                </a:spcBef>
                <a:spcAft>
                  <a:spcPts val="0"/>
                </a:spcAft>
                <a:buClrTx/>
                <a:buSzTx/>
                <a:buFontTx/>
                <a:buNone/>
                <a:tabLst/>
                <a:defRPr/>
              </a:pPr>
              <a:t>‹#›</a:t>
            </a:fld>
            <a:endParaRPr lang="en-US" sz="1067" b="0" i="0" cap="none" spc="133" baseline="0">
              <a:solidFill>
                <a:schemeClr val="tx1">
                  <a:lumMod val="50000"/>
                  <a:lumOff val="50000"/>
                </a:schemeClr>
              </a:solidFill>
              <a:latin typeface="Kobern" pitchFamily="2" charset="77"/>
              <a:ea typeface="Cambria Math" panose="02040503050406030204" pitchFamily="18" charset="0"/>
            </a:endParaRPr>
          </a:p>
        </p:txBody>
      </p:sp>
      <p:sp>
        <p:nvSpPr>
          <p:cNvPr id="20" name="Text Placeholder 9">
            <a:extLst>
              <a:ext uri="{FF2B5EF4-FFF2-40B4-BE49-F238E27FC236}">
                <a16:creationId xmlns:a16="http://schemas.microsoft.com/office/drawing/2014/main" id="{4BCC3101-5E4D-4544-B959-AF697135887B}"/>
              </a:ext>
            </a:extLst>
          </p:cNvPr>
          <p:cNvSpPr>
            <a:spLocks noGrp="1"/>
          </p:cNvSpPr>
          <p:nvPr>
            <p:ph type="body" sz="quarter" idx="11" hasCustomPrompt="1"/>
          </p:nvPr>
        </p:nvSpPr>
        <p:spPr>
          <a:xfrm>
            <a:off x="532971" y="1892831"/>
            <a:ext cx="3360000" cy="4135720"/>
          </a:xfrm>
          <a:prstGeom prst="rect">
            <a:avLst/>
          </a:prstGeom>
        </p:spPr>
        <p:txBody>
          <a:bodyPr anchor="t"/>
          <a:lstStyle>
            <a:lvl1pPr marL="0" marR="0" indent="0" algn="l" defTabSz="1219170" rtl="0" eaLnBrk="1" fontAlgn="auto" latinLnBrk="0" hangingPunct="1">
              <a:lnSpc>
                <a:spcPct val="100000"/>
              </a:lnSpc>
              <a:spcBef>
                <a:spcPct val="20000"/>
              </a:spcBef>
              <a:spcAft>
                <a:spcPts val="0"/>
              </a:spcAft>
              <a:buClr>
                <a:srgbClr val="F3723D"/>
              </a:buClr>
              <a:buSzTx/>
              <a:buFont typeface="Arial" panose="020B0604020202020204" pitchFamily="34" charset="0"/>
              <a:buChar char="•"/>
              <a:tabLst/>
              <a:defRPr sz="1867" b="0" i="0" baseline="0">
                <a:solidFill>
                  <a:schemeClr val="tx1"/>
                </a:solidFill>
                <a:latin typeface="Kobern" pitchFamily="2" charset="77"/>
                <a:cs typeface="Arial" pitchFamily="34" charset="0"/>
              </a:defRPr>
            </a:lvl1pPr>
            <a:lvl2pPr marL="1371566" indent="-838179" latinLnBrk="0">
              <a:buSzPct val="70000"/>
              <a:tabLst/>
              <a:defRPr sz="1867" b="0" i="0">
                <a:solidFill>
                  <a:schemeClr val="tx1">
                    <a:lumMod val="65000"/>
                    <a:lumOff val="35000"/>
                  </a:schemeClr>
                </a:solidFill>
                <a:latin typeface="Kobern" pitchFamily="2" charset="77"/>
              </a:defRPr>
            </a:lvl2pPr>
            <a:lvl3pPr marL="1142971" indent="0" latinLnBrk="0">
              <a:buFont typeface="Courier New" panose="02070309020205020404" pitchFamily="49" charset="0"/>
              <a:buNone/>
              <a:defRPr sz="1867" b="0" i="0">
                <a:solidFill>
                  <a:schemeClr val="tx1">
                    <a:lumMod val="65000"/>
                    <a:lumOff val="35000"/>
                  </a:schemeClr>
                </a:solidFill>
                <a:latin typeface="Kobern" pitchFamily="2" charset="77"/>
              </a:defRPr>
            </a:lvl3pPr>
          </a:lstStyle>
          <a:p>
            <a:pPr marL="380990" marR="0" lvl="0"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1</a:t>
            </a:r>
          </a:p>
          <a:p>
            <a:pPr marL="1371566" marR="0" lvl="1"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2</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3</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endParaRPr lang="en-US" altLang="ko-KR"/>
          </a:p>
        </p:txBody>
      </p:sp>
      <p:sp>
        <p:nvSpPr>
          <p:cNvPr id="21" name="Text Placeholder 9">
            <a:extLst>
              <a:ext uri="{FF2B5EF4-FFF2-40B4-BE49-F238E27FC236}">
                <a16:creationId xmlns:a16="http://schemas.microsoft.com/office/drawing/2014/main" id="{EA82EEAC-8784-1F4D-BDC4-876ECBEF660C}"/>
              </a:ext>
            </a:extLst>
          </p:cNvPr>
          <p:cNvSpPr>
            <a:spLocks noGrp="1"/>
          </p:cNvSpPr>
          <p:nvPr>
            <p:ph type="body" sz="quarter" idx="14" hasCustomPrompt="1"/>
          </p:nvPr>
        </p:nvSpPr>
        <p:spPr>
          <a:xfrm>
            <a:off x="521792" y="1411818"/>
            <a:ext cx="3360000" cy="283857"/>
          </a:xfrm>
          <a:prstGeom prst="rect">
            <a:avLst/>
          </a:prstGeom>
        </p:spPr>
        <p:txBody>
          <a:bodyPr anchor="t"/>
          <a:lstStyle>
            <a:lvl1pPr marL="0" marR="0" indent="0" algn="l" defTabSz="1219170" rtl="0" eaLnBrk="1" fontAlgn="auto" latinLnBrk="0" hangingPunct="1">
              <a:lnSpc>
                <a:spcPct val="100000"/>
              </a:lnSpc>
              <a:spcBef>
                <a:spcPts val="0"/>
              </a:spcBef>
              <a:spcAft>
                <a:spcPts val="0"/>
              </a:spcAft>
              <a:buClrTx/>
              <a:buSzTx/>
              <a:buFont typeface="Arial" pitchFamily="34" charset="0"/>
              <a:buNone/>
              <a:tabLst/>
              <a:defRPr sz="1867" b="1" i="0" cap="all" spc="267" baseline="0">
                <a:solidFill>
                  <a:schemeClr val="tx1">
                    <a:lumMod val="65000"/>
                    <a:lumOff val="35000"/>
                  </a:schemeClr>
                </a:solidFill>
                <a:latin typeface="Kobern DemiBold" pitchFamily="2" charset="77"/>
                <a:cs typeface="Arial" pitchFamily="34" charset="0"/>
              </a:defRPr>
            </a:lvl1pPr>
          </a:lstStyle>
          <a:p>
            <a:pPr marL="0" marR="0" lvl="0" indent="0" algn="l" defTabSz="1219170" rtl="0" eaLnBrk="1" fontAlgn="auto" latinLnBrk="0" hangingPunct="1">
              <a:lnSpc>
                <a:spcPct val="100000"/>
              </a:lnSpc>
              <a:spcBef>
                <a:spcPts val="0"/>
              </a:spcBef>
              <a:spcAft>
                <a:spcPts val="0"/>
              </a:spcAft>
              <a:buClrTx/>
              <a:buSzTx/>
              <a:buFont typeface="Arial" pitchFamily="34" charset="0"/>
              <a:buNone/>
              <a:tabLst/>
              <a:defRPr/>
            </a:pPr>
            <a:r>
              <a:rPr lang="en-US" altLang="ko-KR"/>
              <a:t>Text 1</a:t>
            </a:r>
          </a:p>
        </p:txBody>
      </p:sp>
      <p:cxnSp>
        <p:nvCxnSpPr>
          <p:cNvPr id="22" name="Straight Connector 21">
            <a:extLst>
              <a:ext uri="{FF2B5EF4-FFF2-40B4-BE49-F238E27FC236}">
                <a16:creationId xmlns:a16="http://schemas.microsoft.com/office/drawing/2014/main" id="{8CB1BCC0-5CF1-6340-973C-ED353A9F1177}"/>
              </a:ext>
            </a:extLst>
          </p:cNvPr>
          <p:cNvCxnSpPr>
            <a:cxnSpLocks/>
          </p:cNvCxnSpPr>
          <p:nvPr userDrawn="1"/>
        </p:nvCxnSpPr>
        <p:spPr>
          <a:xfrm>
            <a:off x="528735" y="1795863"/>
            <a:ext cx="336000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26" name="Text Placeholder 9">
            <a:extLst>
              <a:ext uri="{FF2B5EF4-FFF2-40B4-BE49-F238E27FC236}">
                <a16:creationId xmlns:a16="http://schemas.microsoft.com/office/drawing/2014/main" id="{A179963E-676D-A442-93B9-4EB2FD20491B}"/>
              </a:ext>
            </a:extLst>
          </p:cNvPr>
          <p:cNvSpPr>
            <a:spLocks noGrp="1"/>
          </p:cNvSpPr>
          <p:nvPr>
            <p:ph type="body" sz="quarter" idx="12" hasCustomPrompt="1"/>
          </p:nvPr>
        </p:nvSpPr>
        <p:spPr>
          <a:xfrm>
            <a:off x="532972" y="452670"/>
            <a:ext cx="11137237" cy="768085"/>
          </a:xfrm>
          <a:prstGeom prst="rect">
            <a:avLst/>
          </a:prstGeom>
        </p:spPr>
        <p:txBody>
          <a:bodyPr anchor="t"/>
          <a:lstStyle>
            <a:lvl1pPr marL="0" indent="0" algn="l" latinLnBrk="0">
              <a:spcBef>
                <a:spcPts val="0"/>
              </a:spcBef>
              <a:buNone/>
              <a:defRPr sz="3733" b="0" i="0" baseline="0">
                <a:solidFill>
                  <a:srgbClr val="2B347A"/>
                </a:solidFill>
                <a:latin typeface="Kobern" pitchFamily="2" charset="77"/>
                <a:cs typeface="Arial" pitchFamily="34" charset="0"/>
              </a:defRPr>
            </a:lvl1pPr>
          </a:lstStyle>
          <a:p>
            <a:pPr lvl="0"/>
            <a:r>
              <a:rPr lang="en-US" altLang="ko-KR"/>
              <a:t>Title (MoM/Action Plan)</a:t>
            </a:r>
          </a:p>
        </p:txBody>
      </p:sp>
      <p:sp>
        <p:nvSpPr>
          <p:cNvPr id="27" name="Text Placeholder 9">
            <a:extLst>
              <a:ext uri="{FF2B5EF4-FFF2-40B4-BE49-F238E27FC236}">
                <a16:creationId xmlns:a16="http://schemas.microsoft.com/office/drawing/2014/main" id="{3779E6A5-9371-0744-9DF5-51D2285CD05B}"/>
              </a:ext>
            </a:extLst>
          </p:cNvPr>
          <p:cNvSpPr>
            <a:spLocks noGrp="1"/>
          </p:cNvSpPr>
          <p:nvPr>
            <p:ph type="body" sz="quarter" idx="15" hasCustomPrompt="1"/>
          </p:nvPr>
        </p:nvSpPr>
        <p:spPr>
          <a:xfrm>
            <a:off x="4416000" y="1895424"/>
            <a:ext cx="3360000" cy="4133125"/>
          </a:xfrm>
          <a:prstGeom prst="rect">
            <a:avLst/>
          </a:prstGeom>
        </p:spPr>
        <p:txBody>
          <a:bodyPr anchor="t"/>
          <a:lstStyle>
            <a:lvl1pPr marL="0" marR="0" indent="0" algn="l" defTabSz="1219170" rtl="0" eaLnBrk="1" fontAlgn="auto" latinLnBrk="0" hangingPunct="1">
              <a:lnSpc>
                <a:spcPct val="100000"/>
              </a:lnSpc>
              <a:spcBef>
                <a:spcPct val="20000"/>
              </a:spcBef>
              <a:spcAft>
                <a:spcPts val="0"/>
              </a:spcAft>
              <a:buClr>
                <a:srgbClr val="F3723D"/>
              </a:buClr>
              <a:buSzTx/>
              <a:buFontTx/>
              <a:buNone/>
              <a:tabLst/>
              <a:defRPr sz="1867" b="0" i="0" baseline="0">
                <a:solidFill>
                  <a:schemeClr val="tx1"/>
                </a:solidFill>
                <a:latin typeface="Kobern" pitchFamily="2" charset="77"/>
                <a:cs typeface="Arial" pitchFamily="34" charset="0"/>
              </a:defRPr>
            </a:lvl1pPr>
            <a:lvl2pPr latinLnBrk="0">
              <a:buSzPct val="70000"/>
              <a:defRPr sz="1867" b="0" i="0">
                <a:solidFill>
                  <a:schemeClr val="tx1">
                    <a:lumMod val="65000"/>
                    <a:lumOff val="35000"/>
                  </a:schemeClr>
                </a:solidFill>
                <a:latin typeface="Kobern" pitchFamily="2" charset="77"/>
              </a:defRPr>
            </a:lvl2pPr>
            <a:lvl3pPr marL="1142971" indent="0" latinLnBrk="0">
              <a:buFont typeface="Courier New" panose="02070309020205020404" pitchFamily="49" charset="0"/>
              <a:buNone/>
              <a:defRPr sz="1867" b="0" i="0">
                <a:solidFill>
                  <a:schemeClr val="tx1">
                    <a:lumMod val="65000"/>
                    <a:lumOff val="35000"/>
                  </a:schemeClr>
                </a:solidFill>
                <a:latin typeface="Kobern" pitchFamily="2" charset="77"/>
              </a:defRPr>
            </a:lvl3pPr>
          </a:lstStyle>
          <a:p>
            <a:pPr marL="380990" marR="0" lvl="0"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1</a:t>
            </a:r>
          </a:p>
          <a:p>
            <a:pPr marL="1371566" marR="0" lvl="1"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2</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3</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endParaRPr lang="en-US" altLang="ko-KR"/>
          </a:p>
        </p:txBody>
      </p:sp>
      <p:sp>
        <p:nvSpPr>
          <p:cNvPr id="28" name="Text Placeholder 9">
            <a:extLst>
              <a:ext uri="{FF2B5EF4-FFF2-40B4-BE49-F238E27FC236}">
                <a16:creationId xmlns:a16="http://schemas.microsoft.com/office/drawing/2014/main" id="{6AA680D7-4B0C-EF4B-AAAD-4F154C9877E1}"/>
              </a:ext>
            </a:extLst>
          </p:cNvPr>
          <p:cNvSpPr>
            <a:spLocks noGrp="1"/>
          </p:cNvSpPr>
          <p:nvPr>
            <p:ph type="body" sz="quarter" idx="16" hasCustomPrompt="1"/>
          </p:nvPr>
        </p:nvSpPr>
        <p:spPr>
          <a:xfrm>
            <a:off x="4404821" y="1414412"/>
            <a:ext cx="3360000" cy="283857"/>
          </a:xfrm>
          <a:prstGeom prst="rect">
            <a:avLst/>
          </a:prstGeom>
        </p:spPr>
        <p:txBody>
          <a:bodyPr anchor="t"/>
          <a:lstStyle>
            <a:lvl1pPr marL="0" marR="0" indent="0" algn="l" defTabSz="1219170" rtl="0" eaLnBrk="1" fontAlgn="auto" latinLnBrk="0" hangingPunct="1">
              <a:lnSpc>
                <a:spcPct val="100000"/>
              </a:lnSpc>
              <a:spcBef>
                <a:spcPts val="0"/>
              </a:spcBef>
              <a:spcAft>
                <a:spcPts val="0"/>
              </a:spcAft>
              <a:buClrTx/>
              <a:buSzTx/>
              <a:buFont typeface="Arial" pitchFamily="34" charset="0"/>
              <a:buNone/>
              <a:tabLst/>
              <a:defRPr sz="1867" b="1" i="0" cap="all" spc="267" baseline="0">
                <a:solidFill>
                  <a:schemeClr val="tx1">
                    <a:lumMod val="65000"/>
                    <a:lumOff val="35000"/>
                  </a:schemeClr>
                </a:solidFill>
                <a:latin typeface="Kobern DemiBold" pitchFamily="2" charset="77"/>
                <a:cs typeface="Arial" pitchFamily="34" charset="0"/>
              </a:defRPr>
            </a:lvl1pPr>
          </a:lstStyle>
          <a:p>
            <a:pPr marL="0" marR="0" lvl="0" indent="0" algn="l" defTabSz="1219170" rtl="0" eaLnBrk="1" fontAlgn="auto" latinLnBrk="0" hangingPunct="1">
              <a:lnSpc>
                <a:spcPct val="100000"/>
              </a:lnSpc>
              <a:spcBef>
                <a:spcPts val="0"/>
              </a:spcBef>
              <a:spcAft>
                <a:spcPts val="0"/>
              </a:spcAft>
              <a:buClrTx/>
              <a:buSzTx/>
              <a:buFont typeface="Arial" pitchFamily="34" charset="0"/>
              <a:buNone/>
              <a:tabLst/>
              <a:defRPr/>
            </a:pPr>
            <a:r>
              <a:rPr lang="en-US" altLang="ko-KR"/>
              <a:t>text 2</a:t>
            </a:r>
          </a:p>
        </p:txBody>
      </p:sp>
      <p:cxnSp>
        <p:nvCxnSpPr>
          <p:cNvPr id="29" name="Straight Connector 28">
            <a:extLst>
              <a:ext uri="{FF2B5EF4-FFF2-40B4-BE49-F238E27FC236}">
                <a16:creationId xmlns:a16="http://schemas.microsoft.com/office/drawing/2014/main" id="{496F401B-EFF4-8844-82FB-8313B78705C7}"/>
              </a:ext>
            </a:extLst>
          </p:cNvPr>
          <p:cNvCxnSpPr>
            <a:cxnSpLocks/>
          </p:cNvCxnSpPr>
          <p:nvPr userDrawn="1"/>
        </p:nvCxnSpPr>
        <p:spPr>
          <a:xfrm>
            <a:off x="4411764" y="1798456"/>
            <a:ext cx="336000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30" name="Text Placeholder 9">
            <a:extLst>
              <a:ext uri="{FF2B5EF4-FFF2-40B4-BE49-F238E27FC236}">
                <a16:creationId xmlns:a16="http://schemas.microsoft.com/office/drawing/2014/main" id="{A18EEFEB-83DA-9A4E-9BE8-C04634461A53}"/>
              </a:ext>
            </a:extLst>
          </p:cNvPr>
          <p:cNvSpPr>
            <a:spLocks noGrp="1"/>
          </p:cNvSpPr>
          <p:nvPr>
            <p:ph type="body" sz="quarter" idx="17" hasCustomPrompt="1"/>
          </p:nvPr>
        </p:nvSpPr>
        <p:spPr>
          <a:xfrm>
            <a:off x="8325891" y="1892831"/>
            <a:ext cx="3360000" cy="4133125"/>
          </a:xfrm>
          <a:prstGeom prst="rect">
            <a:avLst/>
          </a:prstGeom>
        </p:spPr>
        <p:txBody>
          <a:bodyPr anchor="t"/>
          <a:lstStyle>
            <a:lvl1pPr marL="0" marR="0" indent="0" algn="l" defTabSz="1219170" rtl="0" eaLnBrk="1" fontAlgn="auto" latinLnBrk="0" hangingPunct="1">
              <a:lnSpc>
                <a:spcPct val="100000"/>
              </a:lnSpc>
              <a:spcBef>
                <a:spcPct val="20000"/>
              </a:spcBef>
              <a:spcAft>
                <a:spcPts val="0"/>
              </a:spcAft>
              <a:buClr>
                <a:srgbClr val="F3723D"/>
              </a:buClr>
              <a:buSzTx/>
              <a:buFontTx/>
              <a:buNone/>
              <a:tabLst/>
              <a:defRPr sz="1867" b="0" i="0" baseline="0">
                <a:solidFill>
                  <a:schemeClr val="tx1"/>
                </a:solidFill>
                <a:latin typeface="Kobern" pitchFamily="2" charset="77"/>
                <a:cs typeface="Arial" pitchFamily="34" charset="0"/>
              </a:defRPr>
            </a:lvl1pPr>
            <a:lvl2pPr latinLnBrk="0">
              <a:buSzPct val="70000"/>
              <a:defRPr sz="1867" b="0" i="0">
                <a:solidFill>
                  <a:schemeClr val="tx1">
                    <a:lumMod val="65000"/>
                    <a:lumOff val="35000"/>
                  </a:schemeClr>
                </a:solidFill>
                <a:latin typeface="Kobern" pitchFamily="2" charset="77"/>
              </a:defRPr>
            </a:lvl2pPr>
            <a:lvl3pPr marL="1142971" indent="0" latinLnBrk="0">
              <a:buFont typeface="Courier New" panose="02070309020205020404" pitchFamily="49" charset="0"/>
              <a:buNone/>
              <a:defRPr sz="1867" b="0" i="0">
                <a:solidFill>
                  <a:schemeClr val="tx1">
                    <a:lumMod val="65000"/>
                    <a:lumOff val="35000"/>
                  </a:schemeClr>
                </a:solidFill>
                <a:latin typeface="Kobern" pitchFamily="2" charset="77"/>
              </a:defRPr>
            </a:lvl3pPr>
          </a:lstStyle>
          <a:p>
            <a:pPr marL="380990" marR="0" lvl="0"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1</a:t>
            </a:r>
          </a:p>
          <a:p>
            <a:pPr marL="1371566" marR="0" lvl="1"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2</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3</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endParaRPr lang="en-US" altLang="ko-KR"/>
          </a:p>
        </p:txBody>
      </p:sp>
      <p:sp>
        <p:nvSpPr>
          <p:cNvPr id="31" name="Text Placeholder 9">
            <a:extLst>
              <a:ext uri="{FF2B5EF4-FFF2-40B4-BE49-F238E27FC236}">
                <a16:creationId xmlns:a16="http://schemas.microsoft.com/office/drawing/2014/main" id="{9D77D2F8-5B1F-1346-81F3-D8F2CA232FC0}"/>
              </a:ext>
            </a:extLst>
          </p:cNvPr>
          <p:cNvSpPr>
            <a:spLocks noGrp="1"/>
          </p:cNvSpPr>
          <p:nvPr>
            <p:ph type="body" sz="quarter" idx="18" hasCustomPrompt="1"/>
          </p:nvPr>
        </p:nvSpPr>
        <p:spPr>
          <a:xfrm>
            <a:off x="8314712" y="1411818"/>
            <a:ext cx="3360000" cy="283857"/>
          </a:xfrm>
          <a:prstGeom prst="rect">
            <a:avLst/>
          </a:prstGeom>
        </p:spPr>
        <p:txBody>
          <a:bodyPr anchor="t"/>
          <a:lstStyle>
            <a:lvl1pPr marL="0" marR="0" indent="0" algn="l" defTabSz="1219170" rtl="0" eaLnBrk="1" fontAlgn="auto" latinLnBrk="0" hangingPunct="1">
              <a:lnSpc>
                <a:spcPct val="100000"/>
              </a:lnSpc>
              <a:spcBef>
                <a:spcPts val="0"/>
              </a:spcBef>
              <a:spcAft>
                <a:spcPts val="0"/>
              </a:spcAft>
              <a:buClrTx/>
              <a:buSzTx/>
              <a:buFont typeface="Arial" pitchFamily="34" charset="0"/>
              <a:buNone/>
              <a:tabLst/>
              <a:defRPr sz="1867" b="1" i="0" cap="all" spc="267" baseline="0">
                <a:solidFill>
                  <a:schemeClr val="tx1">
                    <a:lumMod val="65000"/>
                    <a:lumOff val="35000"/>
                  </a:schemeClr>
                </a:solidFill>
                <a:latin typeface="Kobern DemiBold" pitchFamily="2" charset="77"/>
                <a:cs typeface="Arial" pitchFamily="34" charset="0"/>
              </a:defRPr>
            </a:lvl1pPr>
          </a:lstStyle>
          <a:p>
            <a:pPr marL="0" marR="0" lvl="0" indent="0" algn="l" defTabSz="1219170" rtl="0" eaLnBrk="1" fontAlgn="auto" latinLnBrk="0" hangingPunct="1">
              <a:lnSpc>
                <a:spcPct val="100000"/>
              </a:lnSpc>
              <a:spcBef>
                <a:spcPts val="0"/>
              </a:spcBef>
              <a:spcAft>
                <a:spcPts val="0"/>
              </a:spcAft>
              <a:buClrTx/>
              <a:buSzTx/>
              <a:buFont typeface="Arial" pitchFamily="34" charset="0"/>
              <a:buNone/>
              <a:tabLst/>
              <a:defRPr/>
            </a:pPr>
            <a:r>
              <a:rPr lang="en-US" altLang="ko-KR"/>
              <a:t>text 3</a:t>
            </a:r>
          </a:p>
        </p:txBody>
      </p:sp>
      <p:cxnSp>
        <p:nvCxnSpPr>
          <p:cNvPr id="32" name="Straight Connector 31">
            <a:extLst>
              <a:ext uri="{FF2B5EF4-FFF2-40B4-BE49-F238E27FC236}">
                <a16:creationId xmlns:a16="http://schemas.microsoft.com/office/drawing/2014/main" id="{C41D6B58-50FE-7F4F-AAF9-7F19F291C673}"/>
              </a:ext>
            </a:extLst>
          </p:cNvPr>
          <p:cNvCxnSpPr>
            <a:cxnSpLocks/>
          </p:cNvCxnSpPr>
          <p:nvPr userDrawn="1"/>
        </p:nvCxnSpPr>
        <p:spPr>
          <a:xfrm>
            <a:off x="8321655" y="1795863"/>
            <a:ext cx="336000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AC15C088-86CA-5541-B81F-F06958D329EC}"/>
              </a:ext>
            </a:extLst>
          </p:cNvPr>
          <p:cNvSpPr txBox="1"/>
          <p:nvPr userDrawn="1"/>
        </p:nvSpPr>
        <p:spPr>
          <a:xfrm>
            <a:off x="3840427" y="6506063"/>
            <a:ext cx="4511147" cy="256545"/>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lang="en-US" sz="1067" b="0" i="0" cap="all" spc="267" baseline="0">
                <a:solidFill>
                  <a:schemeClr val="tx1">
                    <a:lumMod val="50000"/>
                    <a:lumOff val="50000"/>
                  </a:schemeClr>
                </a:solidFill>
                <a:latin typeface="Kobern" pitchFamily="2" charset="77"/>
                <a:ea typeface="Cambria Math" panose="02040503050406030204" pitchFamily="18" charset="0"/>
              </a:rPr>
              <a:t>Strictly Confidential </a:t>
            </a:r>
          </a:p>
        </p:txBody>
      </p:sp>
      <p:sp>
        <p:nvSpPr>
          <p:cNvPr id="17" name="TextBox 16">
            <a:extLst>
              <a:ext uri="{FF2B5EF4-FFF2-40B4-BE49-F238E27FC236}">
                <a16:creationId xmlns:a16="http://schemas.microsoft.com/office/drawing/2014/main" id="{0109800E-67CB-D64F-8BE3-75BEC4343401}"/>
              </a:ext>
            </a:extLst>
          </p:cNvPr>
          <p:cNvSpPr txBox="1"/>
          <p:nvPr userDrawn="1"/>
        </p:nvSpPr>
        <p:spPr>
          <a:xfrm>
            <a:off x="25301" y="6506063"/>
            <a:ext cx="3382400" cy="2565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2023 | Lakshmikumaran &amp; Sridharan</a:t>
            </a:r>
          </a:p>
        </p:txBody>
      </p:sp>
    </p:spTree>
    <p:extLst>
      <p:ext uri="{BB962C8B-B14F-4D97-AF65-F5344CB8AC3E}">
        <p14:creationId xmlns:p14="http://schemas.microsoft.com/office/powerpoint/2010/main" val="286777348"/>
      </p:ext>
    </p:extLst>
  </p:cSld>
  <p:clrMapOvr>
    <a:masterClrMapping/>
  </p:clrMapOvr>
  <p:hf sldNum="0" hd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3_Basic">
    <p:bg>
      <p:bgPr>
        <a:solidFill>
          <a:schemeClr val="bg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14ED0B9-4603-FD48-ADFA-62F886256D74}"/>
              </a:ext>
            </a:extLst>
          </p:cNvPr>
          <p:cNvSpPr txBox="1"/>
          <p:nvPr userDrawn="1"/>
        </p:nvSpPr>
        <p:spPr>
          <a:xfrm>
            <a:off x="9689207" y="6506063"/>
            <a:ext cx="2496277"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a:t>
            </a:r>
            <a:fld id="{C3E422BB-8672-794B-8219-0F273464E628}" type="slidenum">
              <a:rPr lang="en-US" sz="1067" b="0" i="0" cap="none" spc="133" baseline="0" smtClean="0">
                <a:solidFill>
                  <a:schemeClr val="tx1">
                    <a:lumMod val="50000"/>
                    <a:lumOff val="50000"/>
                  </a:schemeClr>
                </a:solidFill>
                <a:latin typeface="Kobern" pitchFamily="2" charset="77"/>
                <a:ea typeface="Cambria Math" panose="02040503050406030204" pitchFamily="18" charset="0"/>
              </a:rPr>
              <a:pPr marL="0" marR="0" lvl="0" indent="0" algn="r" defTabSz="1219170" rtl="0" eaLnBrk="1" fontAlgn="auto" latinLnBrk="0" hangingPunct="1">
                <a:lnSpc>
                  <a:spcPct val="100000"/>
                </a:lnSpc>
                <a:spcBef>
                  <a:spcPts val="0"/>
                </a:spcBef>
                <a:spcAft>
                  <a:spcPts val="0"/>
                </a:spcAft>
                <a:buClrTx/>
                <a:buSzTx/>
                <a:buFontTx/>
                <a:buNone/>
                <a:tabLst/>
                <a:defRPr/>
              </a:pPr>
              <a:t>‹#›</a:t>
            </a:fld>
            <a:endParaRPr lang="en-US" sz="1067" b="0" i="0" cap="none" spc="133" baseline="0">
              <a:solidFill>
                <a:schemeClr val="tx1">
                  <a:lumMod val="50000"/>
                  <a:lumOff val="50000"/>
                </a:schemeClr>
              </a:solidFill>
              <a:latin typeface="Kobern" pitchFamily="2" charset="77"/>
              <a:ea typeface="Cambria Math" panose="02040503050406030204" pitchFamily="18" charset="0"/>
            </a:endParaRPr>
          </a:p>
        </p:txBody>
      </p:sp>
      <p:sp>
        <p:nvSpPr>
          <p:cNvPr id="9" name="Text Placeholder 9">
            <a:extLst>
              <a:ext uri="{FF2B5EF4-FFF2-40B4-BE49-F238E27FC236}">
                <a16:creationId xmlns:a16="http://schemas.microsoft.com/office/drawing/2014/main" id="{DEEEE4BB-8313-E147-B48C-781712B8B1DE}"/>
              </a:ext>
            </a:extLst>
          </p:cNvPr>
          <p:cNvSpPr>
            <a:spLocks noGrp="1"/>
          </p:cNvSpPr>
          <p:nvPr>
            <p:ph type="body" sz="quarter" idx="13" hasCustomPrompt="1"/>
          </p:nvPr>
        </p:nvSpPr>
        <p:spPr>
          <a:xfrm>
            <a:off x="532972" y="1508788"/>
            <a:ext cx="5563029" cy="4513129"/>
          </a:xfrm>
          <a:prstGeom prst="rect">
            <a:avLst/>
          </a:prstGeom>
        </p:spPr>
        <p:txBody>
          <a:bodyPr anchor="t"/>
          <a:lstStyle>
            <a:lvl1pPr marL="380990" marR="0" indent="-380990" algn="l" defTabSz="1219170" rtl="0" eaLnBrk="1" fontAlgn="auto" latinLnBrk="0" hangingPunct="1">
              <a:lnSpc>
                <a:spcPct val="100000"/>
              </a:lnSpc>
              <a:spcBef>
                <a:spcPct val="20000"/>
              </a:spcBef>
              <a:spcAft>
                <a:spcPts val="0"/>
              </a:spcAft>
              <a:buClr>
                <a:srgbClr val="F3723D"/>
              </a:buClr>
              <a:buSzTx/>
              <a:buFont typeface="Arial" panose="020B0604020202020204" pitchFamily="34" charset="0"/>
              <a:buChar char="•"/>
              <a:tabLst/>
              <a:defRPr sz="2133" b="0" i="0" baseline="0">
                <a:solidFill>
                  <a:schemeClr val="tx1"/>
                </a:solidFill>
                <a:latin typeface="Kobern" pitchFamily="2" charset="77"/>
                <a:cs typeface="Arial" pitchFamily="34" charset="0"/>
              </a:defRPr>
            </a:lvl1pPr>
            <a:lvl2pPr latinLnBrk="0">
              <a:buSzPct val="70000"/>
              <a:defRPr sz="2133" b="0" i="0">
                <a:solidFill>
                  <a:schemeClr val="tx1">
                    <a:lumMod val="65000"/>
                    <a:lumOff val="35000"/>
                  </a:schemeClr>
                </a:solidFill>
                <a:latin typeface="Kobern" pitchFamily="2" charset="77"/>
              </a:defRPr>
            </a:lvl2pPr>
            <a:lvl3pPr marL="1142971" indent="0" latinLnBrk="0">
              <a:buFont typeface="Courier New" panose="02070309020205020404" pitchFamily="49" charset="0"/>
              <a:buNone/>
              <a:defRPr sz="1867" b="0" i="0">
                <a:solidFill>
                  <a:schemeClr val="tx1">
                    <a:lumMod val="65000"/>
                    <a:lumOff val="35000"/>
                  </a:schemeClr>
                </a:solidFill>
                <a:latin typeface="Kobern" pitchFamily="2" charset="77"/>
              </a:defRPr>
            </a:lvl3pPr>
          </a:lstStyle>
          <a:p>
            <a:pPr marL="380990" marR="0" lvl="0"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1</a:t>
            </a:r>
          </a:p>
          <a:p>
            <a:pPr marL="990575" marR="0" lvl="1"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2</a:t>
            </a:r>
          </a:p>
          <a:p>
            <a:pPr marL="1142971"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r>
              <a:rPr lang="en-US" altLang="ko-KR"/>
              <a:t>Level 3</a:t>
            </a:r>
          </a:p>
          <a:p>
            <a:pPr marL="1523962" marR="0" lvl="2" indent="-380990" algn="l" defTabSz="1219170" rtl="0" eaLnBrk="1" fontAlgn="auto" latinLnBrk="1" hangingPunct="1">
              <a:lnSpc>
                <a:spcPct val="100000"/>
              </a:lnSpc>
              <a:spcBef>
                <a:spcPct val="20000"/>
              </a:spcBef>
              <a:spcAft>
                <a:spcPts val="0"/>
              </a:spcAft>
              <a:buClrTx/>
              <a:buSzTx/>
              <a:buFont typeface="Arial" panose="020B0604020202020204" pitchFamily="34" charset="0"/>
              <a:buChar char="•"/>
              <a:tabLst/>
              <a:defRPr/>
            </a:pPr>
            <a:endParaRPr lang="en-US" altLang="ko-KR"/>
          </a:p>
        </p:txBody>
      </p:sp>
      <p:cxnSp>
        <p:nvCxnSpPr>
          <p:cNvPr id="11" name="Straight Connector 10">
            <a:extLst>
              <a:ext uri="{FF2B5EF4-FFF2-40B4-BE49-F238E27FC236}">
                <a16:creationId xmlns:a16="http://schemas.microsoft.com/office/drawing/2014/main" id="{53D60066-0E0A-AD48-91FD-E2BE47D2CC0E}"/>
              </a:ext>
            </a:extLst>
          </p:cNvPr>
          <p:cNvCxnSpPr>
            <a:cxnSpLocks/>
          </p:cNvCxnSpPr>
          <p:nvPr userDrawn="1"/>
        </p:nvCxnSpPr>
        <p:spPr>
          <a:xfrm>
            <a:off x="528736" y="1319801"/>
            <a:ext cx="1114560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2" name="Text Placeholder 9">
            <a:extLst>
              <a:ext uri="{FF2B5EF4-FFF2-40B4-BE49-F238E27FC236}">
                <a16:creationId xmlns:a16="http://schemas.microsoft.com/office/drawing/2014/main" id="{8493FD1C-1B8F-9041-AD16-276F4CA14349}"/>
              </a:ext>
            </a:extLst>
          </p:cNvPr>
          <p:cNvSpPr>
            <a:spLocks noGrp="1"/>
          </p:cNvSpPr>
          <p:nvPr>
            <p:ph type="body" sz="quarter" idx="12" hasCustomPrompt="1"/>
          </p:nvPr>
        </p:nvSpPr>
        <p:spPr>
          <a:xfrm>
            <a:off x="532971" y="452670"/>
            <a:ext cx="11145600" cy="768085"/>
          </a:xfrm>
          <a:prstGeom prst="rect">
            <a:avLst/>
          </a:prstGeom>
        </p:spPr>
        <p:txBody>
          <a:bodyPr anchor="t"/>
          <a:lstStyle>
            <a:lvl1pPr marL="0" indent="0" algn="l" latinLnBrk="0">
              <a:spcBef>
                <a:spcPts val="0"/>
              </a:spcBef>
              <a:buNone/>
              <a:defRPr sz="3733" b="0" i="0" baseline="0">
                <a:solidFill>
                  <a:srgbClr val="2B347A"/>
                </a:solidFill>
                <a:latin typeface="Kobern" pitchFamily="2" charset="77"/>
                <a:cs typeface="Arial" pitchFamily="34" charset="0"/>
              </a:defRPr>
            </a:lvl1pPr>
          </a:lstStyle>
          <a:p>
            <a:pPr lvl="0"/>
            <a:r>
              <a:rPr lang="en-US" altLang="ko-KR"/>
              <a:t>Title</a:t>
            </a:r>
          </a:p>
        </p:txBody>
      </p:sp>
      <p:sp>
        <p:nvSpPr>
          <p:cNvPr id="13" name="Picture Placeholder 2">
            <a:extLst>
              <a:ext uri="{FF2B5EF4-FFF2-40B4-BE49-F238E27FC236}">
                <a16:creationId xmlns:a16="http://schemas.microsoft.com/office/drawing/2014/main" id="{0C45B51B-08FA-E047-89B6-6DD170A58378}"/>
              </a:ext>
            </a:extLst>
          </p:cNvPr>
          <p:cNvSpPr>
            <a:spLocks noGrp="1"/>
          </p:cNvSpPr>
          <p:nvPr>
            <p:ph type="pic" idx="14" hasCustomPrompt="1"/>
          </p:nvPr>
        </p:nvSpPr>
        <p:spPr>
          <a:xfrm>
            <a:off x="6383867" y="1319803"/>
            <a:ext cx="5808133" cy="4702115"/>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a:t>Your Picture Here</a:t>
            </a:r>
            <a:endParaRPr lang="ko-KR" altLang="en-US"/>
          </a:p>
        </p:txBody>
      </p:sp>
      <p:sp>
        <p:nvSpPr>
          <p:cNvPr id="14" name="TextBox 13">
            <a:extLst>
              <a:ext uri="{FF2B5EF4-FFF2-40B4-BE49-F238E27FC236}">
                <a16:creationId xmlns:a16="http://schemas.microsoft.com/office/drawing/2014/main" id="{7965C43F-6EC4-F44C-89BE-5EB09F02F527}"/>
              </a:ext>
            </a:extLst>
          </p:cNvPr>
          <p:cNvSpPr txBox="1"/>
          <p:nvPr userDrawn="1"/>
        </p:nvSpPr>
        <p:spPr>
          <a:xfrm>
            <a:off x="3840427" y="6506063"/>
            <a:ext cx="4511147" cy="256545"/>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lang="en-US" sz="1067" b="0" i="0" cap="all" spc="267" baseline="0">
                <a:solidFill>
                  <a:schemeClr val="tx1">
                    <a:lumMod val="50000"/>
                    <a:lumOff val="50000"/>
                  </a:schemeClr>
                </a:solidFill>
                <a:latin typeface="Kobern" pitchFamily="2" charset="77"/>
                <a:ea typeface="Cambria Math" panose="02040503050406030204" pitchFamily="18" charset="0"/>
              </a:rPr>
              <a:t>Strictly Confidential </a:t>
            </a:r>
          </a:p>
        </p:txBody>
      </p:sp>
      <p:sp>
        <p:nvSpPr>
          <p:cNvPr id="15" name="TextBox 14">
            <a:extLst>
              <a:ext uri="{FF2B5EF4-FFF2-40B4-BE49-F238E27FC236}">
                <a16:creationId xmlns:a16="http://schemas.microsoft.com/office/drawing/2014/main" id="{8998DA8C-256D-DC46-9A65-8F3A49CE4F83}"/>
              </a:ext>
            </a:extLst>
          </p:cNvPr>
          <p:cNvSpPr txBox="1"/>
          <p:nvPr userDrawn="1"/>
        </p:nvSpPr>
        <p:spPr>
          <a:xfrm>
            <a:off x="25301" y="6506063"/>
            <a:ext cx="3382400" cy="2565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2023 | Lakshmikumaran &amp; Sridharan</a:t>
            </a:r>
          </a:p>
        </p:txBody>
      </p:sp>
    </p:spTree>
    <p:extLst>
      <p:ext uri="{BB962C8B-B14F-4D97-AF65-F5344CB8AC3E}">
        <p14:creationId xmlns:p14="http://schemas.microsoft.com/office/powerpoint/2010/main" val="1566088268"/>
      </p:ext>
    </p:extLst>
  </p:cSld>
  <p:clrMapOvr>
    <a:masterClrMapping/>
  </p:clrMapOvr>
  <p:hf sldNum="0" hd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1_Basic">
    <p:bg>
      <p:bgPr>
        <a:solidFill>
          <a:schemeClr val="bg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14ED0B9-4603-FD48-ADFA-62F886256D74}"/>
              </a:ext>
            </a:extLst>
          </p:cNvPr>
          <p:cNvSpPr txBox="1"/>
          <p:nvPr userDrawn="1"/>
        </p:nvSpPr>
        <p:spPr>
          <a:xfrm>
            <a:off x="9689207" y="6506063"/>
            <a:ext cx="2496277"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a:t>
            </a:r>
            <a:fld id="{C3E422BB-8672-794B-8219-0F273464E628}" type="slidenum">
              <a:rPr lang="en-US" sz="1067" b="0" i="0" cap="none" spc="133" baseline="0" smtClean="0">
                <a:solidFill>
                  <a:schemeClr val="tx1">
                    <a:lumMod val="50000"/>
                    <a:lumOff val="50000"/>
                  </a:schemeClr>
                </a:solidFill>
                <a:latin typeface="Kobern" pitchFamily="2" charset="77"/>
                <a:ea typeface="Cambria Math" panose="02040503050406030204" pitchFamily="18" charset="0"/>
              </a:rPr>
              <a:pPr marL="0" marR="0" lvl="0" indent="0" algn="r" defTabSz="1219170" rtl="0" eaLnBrk="1" fontAlgn="auto" latinLnBrk="0" hangingPunct="1">
                <a:lnSpc>
                  <a:spcPct val="100000"/>
                </a:lnSpc>
                <a:spcBef>
                  <a:spcPts val="0"/>
                </a:spcBef>
                <a:spcAft>
                  <a:spcPts val="0"/>
                </a:spcAft>
                <a:buClrTx/>
                <a:buSzTx/>
                <a:buFontTx/>
                <a:buNone/>
                <a:tabLst/>
                <a:defRPr/>
              </a:pPr>
              <a:t>‹#›</a:t>
            </a:fld>
            <a:endParaRPr lang="en-US" sz="1067" b="0" i="0" cap="none" spc="133" baseline="0">
              <a:solidFill>
                <a:schemeClr val="tx1">
                  <a:lumMod val="50000"/>
                  <a:lumOff val="50000"/>
                </a:schemeClr>
              </a:solidFill>
              <a:latin typeface="Kobern" pitchFamily="2" charset="77"/>
              <a:ea typeface="Cambria Math" panose="02040503050406030204" pitchFamily="18" charset="0"/>
            </a:endParaRPr>
          </a:p>
        </p:txBody>
      </p:sp>
      <p:pic>
        <p:nvPicPr>
          <p:cNvPr id="30" name="Picture 29">
            <a:extLst>
              <a:ext uri="{FF2B5EF4-FFF2-40B4-BE49-F238E27FC236}">
                <a16:creationId xmlns:a16="http://schemas.microsoft.com/office/drawing/2014/main" id="{40BF8A23-CB5F-2C45-B527-B1E4FE077DE4}"/>
              </a:ext>
            </a:extLst>
          </p:cNvPr>
          <p:cNvPicPr>
            <a:picLocks noChangeAspect="1"/>
          </p:cNvPicPr>
          <p:nvPr userDrawn="1"/>
        </p:nvPicPr>
        <p:blipFill rotWithShape="1">
          <a:blip r:embed="rId2">
            <a:alphaModFix amt="30000"/>
          </a:blip>
          <a:srcRect t="23442" r="20563"/>
          <a:stretch/>
        </p:blipFill>
        <p:spPr>
          <a:xfrm>
            <a:off x="5327916" y="0"/>
            <a:ext cx="6864085" cy="6325869"/>
          </a:xfrm>
          <a:prstGeom prst="rect">
            <a:avLst/>
          </a:prstGeom>
        </p:spPr>
      </p:pic>
      <p:sp>
        <p:nvSpPr>
          <p:cNvPr id="7" name="TextBox 6">
            <a:extLst>
              <a:ext uri="{FF2B5EF4-FFF2-40B4-BE49-F238E27FC236}">
                <a16:creationId xmlns:a16="http://schemas.microsoft.com/office/drawing/2014/main" id="{DCBC12C0-CCD6-0E47-A16F-5D46362425D4}"/>
              </a:ext>
            </a:extLst>
          </p:cNvPr>
          <p:cNvSpPr txBox="1"/>
          <p:nvPr userDrawn="1"/>
        </p:nvSpPr>
        <p:spPr>
          <a:xfrm>
            <a:off x="3840427" y="6506063"/>
            <a:ext cx="4511147" cy="256545"/>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lang="en-US" sz="1067" b="0" i="0" cap="all" spc="267" baseline="0">
                <a:solidFill>
                  <a:schemeClr val="tx1">
                    <a:lumMod val="50000"/>
                    <a:lumOff val="50000"/>
                  </a:schemeClr>
                </a:solidFill>
                <a:latin typeface="Kobern" pitchFamily="2" charset="77"/>
                <a:ea typeface="Cambria Math" panose="02040503050406030204" pitchFamily="18" charset="0"/>
              </a:rPr>
              <a:t>Strictly Confidential </a:t>
            </a:r>
          </a:p>
        </p:txBody>
      </p:sp>
      <p:sp>
        <p:nvSpPr>
          <p:cNvPr id="6" name="TextBox 5">
            <a:extLst>
              <a:ext uri="{FF2B5EF4-FFF2-40B4-BE49-F238E27FC236}">
                <a16:creationId xmlns:a16="http://schemas.microsoft.com/office/drawing/2014/main" id="{623A4B8F-924B-4849-9F89-ECBB3F2A0CC1}"/>
              </a:ext>
            </a:extLst>
          </p:cNvPr>
          <p:cNvSpPr txBox="1"/>
          <p:nvPr userDrawn="1"/>
        </p:nvSpPr>
        <p:spPr>
          <a:xfrm>
            <a:off x="25301" y="6506063"/>
            <a:ext cx="3382400" cy="2565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tx1">
                    <a:lumMod val="50000"/>
                    <a:lumOff val="50000"/>
                  </a:schemeClr>
                </a:solidFill>
                <a:latin typeface="Kobern" pitchFamily="2" charset="77"/>
                <a:ea typeface="Cambria Math" panose="02040503050406030204" pitchFamily="18" charset="0"/>
              </a:rPr>
              <a:t>© 2023 | Lakshmikumaran &amp; Sridharan</a:t>
            </a:r>
          </a:p>
        </p:txBody>
      </p:sp>
    </p:spTree>
    <p:extLst>
      <p:ext uri="{BB962C8B-B14F-4D97-AF65-F5344CB8AC3E}">
        <p14:creationId xmlns:p14="http://schemas.microsoft.com/office/powerpoint/2010/main" val="33255600"/>
      </p:ext>
    </p:extLst>
  </p:cSld>
  <p:clrMapOvr>
    <a:masterClrMapping/>
  </p:clrMapOvr>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AA671F-A135-BB80-54A1-39F3B07417FD}"/>
              </a:ext>
            </a:extLst>
          </p:cNvPr>
          <p:cNvSpPr>
            <a:spLocks noGrp="1"/>
          </p:cNvSpPr>
          <p:nvPr>
            <p:ph type="dt" sz="half" idx="10"/>
          </p:nvPr>
        </p:nvSpPr>
        <p:spPr/>
        <p:txBody>
          <a:bodyPr/>
          <a:lstStyle/>
          <a:p>
            <a:fld id="{446B957B-0EFC-44D0-A1F5-22A4F6390C05}" type="datetimeFigureOut">
              <a:rPr lang="en-US" smtClean="0"/>
              <a:t>8/4/2023</a:t>
            </a:fld>
            <a:endParaRPr lang="en-US"/>
          </a:p>
        </p:txBody>
      </p:sp>
      <p:sp>
        <p:nvSpPr>
          <p:cNvPr id="3" name="Footer Placeholder 2">
            <a:extLst>
              <a:ext uri="{FF2B5EF4-FFF2-40B4-BE49-F238E27FC236}">
                <a16:creationId xmlns:a16="http://schemas.microsoft.com/office/drawing/2014/main" id="{C0598393-55BA-86C0-7370-8210CA0165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DEBE44-7039-7661-A362-44229C61F269}"/>
              </a:ext>
            </a:extLst>
          </p:cNvPr>
          <p:cNvSpPr>
            <a:spLocks noGrp="1"/>
          </p:cNvSpPr>
          <p:nvPr>
            <p:ph type="sldNum" sz="quarter" idx="12"/>
          </p:nvPr>
        </p:nvSpPr>
        <p:spPr/>
        <p:txBody>
          <a:bodyPr/>
          <a:lstStyle/>
          <a:p>
            <a:fld id="{F9C094DE-91B6-4ED3-9232-173E5E863D59}" type="slidenum">
              <a:rPr lang="en-US" smtClean="0"/>
              <a:t>‹#›</a:t>
            </a:fld>
            <a:endParaRPr lang="en-US"/>
          </a:p>
        </p:txBody>
      </p:sp>
    </p:spTree>
    <p:extLst>
      <p:ext uri="{BB962C8B-B14F-4D97-AF65-F5344CB8AC3E}">
        <p14:creationId xmlns:p14="http://schemas.microsoft.com/office/powerpoint/2010/main" val="667865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3_Basic">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D0EFF08-3D3B-4940-96DB-722B5051970C}"/>
              </a:ext>
            </a:extLst>
          </p:cNvPr>
          <p:cNvSpPr>
            <a:spLocks noGrp="1"/>
          </p:cNvSpPr>
          <p:nvPr>
            <p:ph type="body" sz="quarter" idx="12" hasCustomPrompt="1"/>
          </p:nvPr>
        </p:nvSpPr>
        <p:spPr>
          <a:xfrm>
            <a:off x="532972" y="452670"/>
            <a:ext cx="11137237" cy="768085"/>
          </a:xfrm>
          <a:prstGeom prst="rect">
            <a:avLst/>
          </a:prstGeom>
        </p:spPr>
        <p:txBody>
          <a:bodyPr anchor="t"/>
          <a:lstStyle>
            <a:lvl1pPr marL="0" indent="0" algn="l" latinLnBrk="0">
              <a:spcBef>
                <a:spcPts val="0"/>
              </a:spcBef>
              <a:buNone/>
              <a:defRPr sz="3733" b="0" i="0" baseline="0">
                <a:solidFill>
                  <a:schemeClr val="bg1"/>
                </a:solidFill>
                <a:latin typeface="Kobern" pitchFamily="2" charset="77"/>
                <a:cs typeface="Arial" pitchFamily="34" charset="0"/>
              </a:defRPr>
            </a:lvl1pPr>
          </a:lstStyle>
          <a:p>
            <a:pPr lvl="0"/>
            <a:r>
              <a:rPr lang="en-US" altLang="ko-KR"/>
              <a:t>Title</a:t>
            </a:r>
          </a:p>
        </p:txBody>
      </p:sp>
      <p:sp>
        <p:nvSpPr>
          <p:cNvPr id="5" name="Text Placeholder 9">
            <a:extLst>
              <a:ext uri="{FF2B5EF4-FFF2-40B4-BE49-F238E27FC236}">
                <a16:creationId xmlns:a16="http://schemas.microsoft.com/office/drawing/2014/main" id="{646375BC-1E24-A643-8811-6AEBCF49AB63}"/>
              </a:ext>
            </a:extLst>
          </p:cNvPr>
          <p:cNvSpPr>
            <a:spLocks noGrp="1"/>
          </p:cNvSpPr>
          <p:nvPr>
            <p:ph type="body" sz="quarter" idx="10" hasCustomPrompt="1"/>
          </p:nvPr>
        </p:nvSpPr>
        <p:spPr>
          <a:xfrm>
            <a:off x="532972" y="1320858"/>
            <a:ext cx="11137237" cy="475961"/>
          </a:xfrm>
          <a:prstGeom prst="rect">
            <a:avLst/>
          </a:prstGeom>
        </p:spPr>
        <p:txBody>
          <a:bodyPr anchor="t"/>
          <a:lstStyle>
            <a:lvl1pPr marL="0" indent="0" algn="l" latinLnBrk="0">
              <a:spcBef>
                <a:spcPts val="0"/>
              </a:spcBef>
              <a:buNone/>
              <a:defRPr sz="2400" b="0" i="0" baseline="0">
                <a:solidFill>
                  <a:srgbClr val="F3723D"/>
                </a:solidFill>
                <a:latin typeface="Kobern" pitchFamily="2" charset="77"/>
                <a:cs typeface="Arial" pitchFamily="34" charset="0"/>
              </a:defRPr>
            </a:lvl1pPr>
          </a:lstStyle>
          <a:p>
            <a:pPr lvl="0"/>
            <a:r>
              <a:rPr lang="en-US" altLang="ko-KR"/>
              <a:t>Sub head</a:t>
            </a:r>
          </a:p>
        </p:txBody>
      </p:sp>
      <p:cxnSp>
        <p:nvCxnSpPr>
          <p:cNvPr id="6" name="Straight Connector 5">
            <a:extLst>
              <a:ext uri="{FF2B5EF4-FFF2-40B4-BE49-F238E27FC236}">
                <a16:creationId xmlns:a16="http://schemas.microsoft.com/office/drawing/2014/main" id="{6B93E30F-42ED-B545-8E43-7E904E04AA06}"/>
              </a:ext>
            </a:extLst>
          </p:cNvPr>
          <p:cNvCxnSpPr>
            <a:cxnSpLocks/>
          </p:cNvCxnSpPr>
          <p:nvPr userDrawn="1"/>
        </p:nvCxnSpPr>
        <p:spPr>
          <a:xfrm>
            <a:off x="528736" y="1319801"/>
            <a:ext cx="11141471"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2B2ACAD8-64AF-2942-8C4C-9735606B85C2}"/>
              </a:ext>
            </a:extLst>
          </p:cNvPr>
          <p:cNvSpPr txBox="1"/>
          <p:nvPr userDrawn="1"/>
        </p:nvSpPr>
        <p:spPr>
          <a:xfrm>
            <a:off x="25301" y="6506063"/>
            <a:ext cx="3190379" cy="2565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bg1">
                    <a:lumMod val="85000"/>
                  </a:schemeClr>
                </a:solidFill>
                <a:latin typeface="Kobern" pitchFamily="2" charset="77"/>
                <a:ea typeface="Cambria Math" panose="02040503050406030204" pitchFamily="18" charset="0"/>
              </a:rPr>
              <a:t>© 2023 | Lakshmikumaran &amp; Sridharan</a:t>
            </a:r>
          </a:p>
        </p:txBody>
      </p:sp>
      <p:sp>
        <p:nvSpPr>
          <p:cNvPr id="9" name="TextBox 8">
            <a:extLst>
              <a:ext uri="{FF2B5EF4-FFF2-40B4-BE49-F238E27FC236}">
                <a16:creationId xmlns:a16="http://schemas.microsoft.com/office/drawing/2014/main" id="{677D41F6-B544-9F42-8AC4-33E8E155FDFD}"/>
              </a:ext>
            </a:extLst>
          </p:cNvPr>
          <p:cNvSpPr txBox="1"/>
          <p:nvPr userDrawn="1"/>
        </p:nvSpPr>
        <p:spPr>
          <a:xfrm>
            <a:off x="9689207" y="6506063"/>
            <a:ext cx="2496277"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bg1">
                    <a:lumMod val="85000"/>
                  </a:schemeClr>
                </a:solidFill>
                <a:latin typeface="Kobern" pitchFamily="2" charset="77"/>
                <a:ea typeface="Cambria Math" panose="02040503050406030204" pitchFamily="18" charset="0"/>
              </a:rPr>
              <a:t>|  </a:t>
            </a:r>
            <a:fld id="{C3E422BB-8672-794B-8219-0F273464E628}" type="slidenum">
              <a:rPr lang="en-US" sz="1067" b="0" i="0" cap="none" spc="133" baseline="0" smtClean="0">
                <a:solidFill>
                  <a:schemeClr val="bg1">
                    <a:lumMod val="85000"/>
                  </a:schemeClr>
                </a:solidFill>
                <a:latin typeface="Kobern" pitchFamily="2" charset="77"/>
                <a:ea typeface="Cambria Math" panose="02040503050406030204" pitchFamily="18" charset="0"/>
              </a:rPr>
              <a:pPr marL="0" marR="0" lvl="0" indent="0" algn="r" defTabSz="1219170" rtl="0" eaLnBrk="1" fontAlgn="auto" latinLnBrk="0" hangingPunct="1">
                <a:lnSpc>
                  <a:spcPct val="100000"/>
                </a:lnSpc>
                <a:spcBef>
                  <a:spcPts val="0"/>
                </a:spcBef>
                <a:spcAft>
                  <a:spcPts val="0"/>
                </a:spcAft>
                <a:buClrTx/>
                <a:buSzTx/>
                <a:buFontTx/>
                <a:buNone/>
                <a:tabLst/>
                <a:defRPr/>
              </a:pPr>
              <a:t>‹#›</a:t>
            </a:fld>
            <a:endParaRPr lang="en-US" sz="1067" b="0" i="0" cap="none" spc="133" baseline="0">
              <a:solidFill>
                <a:schemeClr val="bg1">
                  <a:lumMod val="85000"/>
                </a:schemeClr>
              </a:solidFill>
              <a:latin typeface="Kobern" pitchFamily="2" charset="77"/>
              <a:ea typeface="Cambria Math" panose="02040503050406030204" pitchFamily="18" charset="0"/>
            </a:endParaRPr>
          </a:p>
        </p:txBody>
      </p:sp>
      <p:sp>
        <p:nvSpPr>
          <p:cNvPr id="10" name="TextBox 9">
            <a:extLst>
              <a:ext uri="{FF2B5EF4-FFF2-40B4-BE49-F238E27FC236}">
                <a16:creationId xmlns:a16="http://schemas.microsoft.com/office/drawing/2014/main" id="{133898BC-FB6C-5F44-BFF4-FAED338241D1}"/>
              </a:ext>
            </a:extLst>
          </p:cNvPr>
          <p:cNvSpPr txBox="1"/>
          <p:nvPr userDrawn="1"/>
        </p:nvSpPr>
        <p:spPr>
          <a:xfrm>
            <a:off x="3840427" y="6506063"/>
            <a:ext cx="4511147" cy="256545"/>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lang="en-US" sz="1067" b="0" i="0" cap="all" spc="267" baseline="0">
                <a:solidFill>
                  <a:schemeClr val="bg1">
                    <a:lumMod val="85000"/>
                  </a:schemeClr>
                </a:solidFill>
                <a:latin typeface="Kobern" pitchFamily="2" charset="77"/>
                <a:ea typeface="Cambria Math" panose="02040503050406030204" pitchFamily="18" charset="0"/>
              </a:rPr>
              <a:t>Strictly Confidential </a:t>
            </a:r>
          </a:p>
        </p:txBody>
      </p:sp>
    </p:spTree>
    <p:extLst>
      <p:ext uri="{BB962C8B-B14F-4D97-AF65-F5344CB8AC3E}">
        <p14:creationId xmlns:p14="http://schemas.microsoft.com/office/powerpoint/2010/main" val="779560684"/>
      </p:ext>
    </p:extLst>
  </p:cSld>
  <p:clrMapOvr>
    <a:masterClrMapping/>
  </p:clrMapOvr>
  <p:hf sldNum="0" hd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5_Basic">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D0EFF08-3D3B-4940-96DB-722B5051970C}"/>
              </a:ext>
            </a:extLst>
          </p:cNvPr>
          <p:cNvSpPr>
            <a:spLocks noGrp="1"/>
          </p:cNvSpPr>
          <p:nvPr>
            <p:ph type="body" sz="quarter" idx="12" hasCustomPrompt="1"/>
          </p:nvPr>
        </p:nvSpPr>
        <p:spPr>
          <a:xfrm>
            <a:off x="532972" y="452670"/>
            <a:ext cx="11137237" cy="768085"/>
          </a:xfrm>
          <a:prstGeom prst="rect">
            <a:avLst/>
          </a:prstGeom>
        </p:spPr>
        <p:txBody>
          <a:bodyPr anchor="t"/>
          <a:lstStyle>
            <a:lvl1pPr marL="0" indent="0" algn="l" latinLnBrk="0">
              <a:spcBef>
                <a:spcPts val="0"/>
              </a:spcBef>
              <a:buNone/>
              <a:defRPr sz="3733" b="0" i="0" baseline="0">
                <a:solidFill>
                  <a:schemeClr val="bg1"/>
                </a:solidFill>
                <a:latin typeface="Kobern" pitchFamily="2" charset="77"/>
                <a:cs typeface="Arial" pitchFamily="34" charset="0"/>
              </a:defRPr>
            </a:lvl1pPr>
          </a:lstStyle>
          <a:p>
            <a:pPr lvl="0"/>
            <a:r>
              <a:rPr lang="en-US" altLang="ko-KR"/>
              <a:t>Title</a:t>
            </a:r>
          </a:p>
        </p:txBody>
      </p:sp>
      <p:cxnSp>
        <p:nvCxnSpPr>
          <p:cNvPr id="6" name="Straight Connector 5">
            <a:extLst>
              <a:ext uri="{FF2B5EF4-FFF2-40B4-BE49-F238E27FC236}">
                <a16:creationId xmlns:a16="http://schemas.microsoft.com/office/drawing/2014/main" id="{6B93E30F-42ED-B545-8E43-7E904E04AA06}"/>
              </a:ext>
            </a:extLst>
          </p:cNvPr>
          <p:cNvCxnSpPr>
            <a:cxnSpLocks/>
          </p:cNvCxnSpPr>
          <p:nvPr userDrawn="1"/>
        </p:nvCxnSpPr>
        <p:spPr>
          <a:xfrm>
            <a:off x="528736" y="1319801"/>
            <a:ext cx="11141471"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2B2ACAD8-64AF-2942-8C4C-9735606B85C2}"/>
              </a:ext>
            </a:extLst>
          </p:cNvPr>
          <p:cNvSpPr txBox="1"/>
          <p:nvPr userDrawn="1"/>
        </p:nvSpPr>
        <p:spPr>
          <a:xfrm>
            <a:off x="25301" y="6506063"/>
            <a:ext cx="3190379" cy="2565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bg1">
                    <a:lumMod val="85000"/>
                  </a:schemeClr>
                </a:solidFill>
                <a:latin typeface="Kobern" pitchFamily="2" charset="77"/>
                <a:ea typeface="Cambria Math" panose="02040503050406030204" pitchFamily="18" charset="0"/>
              </a:rPr>
              <a:t>© 2023 | Lakshmikumaran &amp; Sridharan</a:t>
            </a:r>
          </a:p>
        </p:txBody>
      </p:sp>
      <p:sp>
        <p:nvSpPr>
          <p:cNvPr id="9" name="TextBox 8">
            <a:extLst>
              <a:ext uri="{FF2B5EF4-FFF2-40B4-BE49-F238E27FC236}">
                <a16:creationId xmlns:a16="http://schemas.microsoft.com/office/drawing/2014/main" id="{677D41F6-B544-9F42-8AC4-33E8E155FDFD}"/>
              </a:ext>
            </a:extLst>
          </p:cNvPr>
          <p:cNvSpPr txBox="1"/>
          <p:nvPr userDrawn="1"/>
        </p:nvSpPr>
        <p:spPr>
          <a:xfrm>
            <a:off x="9689207" y="6506063"/>
            <a:ext cx="2496277"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bg1">
                    <a:lumMod val="85000"/>
                  </a:schemeClr>
                </a:solidFill>
                <a:latin typeface="Kobern" pitchFamily="2" charset="77"/>
                <a:ea typeface="Cambria Math" panose="02040503050406030204" pitchFamily="18" charset="0"/>
              </a:rPr>
              <a:t>|  </a:t>
            </a:r>
            <a:fld id="{C3E422BB-8672-794B-8219-0F273464E628}" type="slidenum">
              <a:rPr lang="en-US" sz="1067" b="0" i="0" cap="none" spc="133" baseline="0" smtClean="0">
                <a:solidFill>
                  <a:schemeClr val="bg1">
                    <a:lumMod val="85000"/>
                  </a:schemeClr>
                </a:solidFill>
                <a:latin typeface="Kobern" pitchFamily="2" charset="77"/>
                <a:ea typeface="Cambria Math" panose="02040503050406030204" pitchFamily="18" charset="0"/>
              </a:rPr>
              <a:pPr marL="0" marR="0" lvl="0" indent="0" algn="r" defTabSz="1219170" rtl="0" eaLnBrk="1" fontAlgn="auto" latinLnBrk="0" hangingPunct="1">
                <a:lnSpc>
                  <a:spcPct val="100000"/>
                </a:lnSpc>
                <a:spcBef>
                  <a:spcPts val="0"/>
                </a:spcBef>
                <a:spcAft>
                  <a:spcPts val="0"/>
                </a:spcAft>
                <a:buClrTx/>
                <a:buSzTx/>
                <a:buFontTx/>
                <a:buNone/>
                <a:tabLst/>
                <a:defRPr/>
              </a:pPr>
              <a:t>‹#›</a:t>
            </a:fld>
            <a:endParaRPr lang="en-US" sz="1067" b="0" i="0" cap="none" spc="133" baseline="0">
              <a:solidFill>
                <a:schemeClr val="bg1">
                  <a:lumMod val="85000"/>
                </a:schemeClr>
              </a:solidFill>
              <a:latin typeface="Kobern" pitchFamily="2" charset="77"/>
              <a:ea typeface="Cambria Math" panose="02040503050406030204" pitchFamily="18" charset="0"/>
            </a:endParaRPr>
          </a:p>
        </p:txBody>
      </p:sp>
      <p:sp>
        <p:nvSpPr>
          <p:cNvPr id="10" name="TextBox 9">
            <a:extLst>
              <a:ext uri="{FF2B5EF4-FFF2-40B4-BE49-F238E27FC236}">
                <a16:creationId xmlns:a16="http://schemas.microsoft.com/office/drawing/2014/main" id="{B6931CA7-2AE2-5F49-807E-4A2AE493BCCB}"/>
              </a:ext>
            </a:extLst>
          </p:cNvPr>
          <p:cNvSpPr txBox="1"/>
          <p:nvPr userDrawn="1"/>
        </p:nvSpPr>
        <p:spPr>
          <a:xfrm>
            <a:off x="3840427" y="6506063"/>
            <a:ext cx="4511147" cy="256545"/>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lang="en-US" sz="1067" b="0" i="0" cap="all" spc="267" baseline="0">
                <a:solidFill>
                  <a:schemeClr val="bg1">
                    <a:lumMod val="85000"/>
                  </a:schemeClr>
                </a:solidFill>
                <a:latin typeface="Kobern" pitchFamily="2" charset="77"/>
                <a:ea typeface="Cambria Math" panose="02040503050406030204" pitchFamily="18" charset="0"/>
              </a:rPr>
              <a:t>Strictly Confidential </a:t>
            </a:r>
          </a:p>
        </p:txBody>
      </p:sp>
    </p:spTree>
    <p:extLst>
      <p:ext uri="{BB962C8B-B14F-4D97-AF65-F5344CB8AC3E}">
        <p14:creationId xmlns:p14="http://schemas.microsoft.com/office/powerpoint/2010/main" val="1641893652"/>
      </p:ext>
    </p:extLst>
  </p:cSld>
  <p:clrMapOvr>
    <a:masterClrMapping/>
  </p:clrMapOvr>
  <p:hf sldNum="0" hd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6_Basic">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94B444F6-01A5-3E44-AD7B-8C086049E7AF}"/>
              </a:ext>
            </a:extLst>
          </p:cNvPr>
          <p:cNvSpPr>
            <a:spLocks noGrp="1"/>
          </p:cNvSpPr>
          <p:nvPr>
            <p:ph type="body" sz="quarter" idx="12" hasCustomPrompt="1"/>
          </p:nvPr>
        </p:nvSpPr>
        <p:spPr>
          <a:xfrm>
            <a:off x="1103446" y="1796819"/>
            <a:ext cx="10182721" cy="1440160"/>
          </a:xfrm>
          <a:prstGeom prst="rect">
            <a:avLst/>
          </a:prstGeom>
        </p:spPr>
        <p:txBody>
          <a:bodyPr anchor="b"/>
          <a:lstStyle>
            <a:lvl1pPr marL="0" indent="0" algn="ctr" latinLnBrk="0">
              <a:spcBef>
                <a:spcPts val="0"/>
              </a:spcBef>
              <a:buNone/>
              <a:defRPr sz="3733" b="0" i="0" baseline="0">
                <a:solidFill>
                  <a:schemeClr val="bg1"/>
                </a:solidFill>
                <a:latin typeface="Kobern" pitchFamily="2" charset="77"/>
                <a:cs typeface="Arial" pitchFamily="34" charset="0"/>
              </a:defRPr>
            </a:lvl1pPr>
          </a:lstStyle>
          <a:p>
            <a:pPr lvl="0"/>
            <a:r>
              <a:rPr lang="en-US" altLang="ko-KR"/>
              <a:t>Title</a:t>
            </a:r>
          </a:p>
        </p:txBody>
      </p:sp>
      <p:sp>
        <p:nvSpPr>
          <p:cNvPr id="9" name="TextBox 8">
            <a:extLst>
              <a:ext uri="{FF2B5EF4-FFF2-40B4-BE49-F238E27FC236}">
                <a16:creationId xmlns:a16="http://schemas.microsoft.com/office/drawing/2014/main" id="{2B013322-B495-BA42-B77F-F827E2548983}"/>
              </a:ext>
            </a:extLst>
          </p:cNvPr>
          <p:cNvSpPr txBox="1"/>
          <p:nvPr userDrawn="1"/>
        </p:nvSpPr>
        <p:spPr>
          <a:xfrm>
            <a:off x="25301" y="6506063"/>
            <a:ext cx="3190379" cy="2565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bg1">
                    <a:lumMod val="85000"/>
                  </a:schemeClr>
                </a:solidFill>
                <a:latin typeface="Kobern" pitchFamily="2" charset="77"/>
                <a:ea typeface="Cambria Math" panose="02040503050406030204" pitchFamily="18" charset="0"/>
              </a:rPr>
              <a:t>© 2023 | Lakshmikumaran &amp; Sridharan</a:t>
            </a:r>
          </a:p>
        </p:txBody>
      </p:sp>
      <p:sp>
        <p:nvSpPr>
          <p:cNvPr id="10" name="TextBox 9">
            <a:extLst>
              <a:ext uri="{FF2B5EF4-FFF2-40B4-BE49-F238E27FC236}">
                <a16:creationId xmlns:a16="http://schemas.microsoft.com/office/drawing/2014/main" id="{E4FA1DBB-C130-4743-83C2-1246D6010FCC}"/>
              </a:ext>
            </a:extLst>
          </p:cNvPr>
          <p:cNvSpPr txBox="1"/>
          <p:nvPr userDrawn="1"/>
        </p:nvSpPr>
        <p:spPr>
          <a:xfrm>
            <a:off x="9689207" y="6506063"/>
            <a:ext cx="2496277"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bg1">
                    <a:lumMod val="85000"/>
                  </a:schemeClr>
                </a:solidFill>
                <a:latin typeface="Kobern" pitchFamily="2" charset="77"/>
                <a:ea typeface="Cambria Math" panose="02040503050406030204" pitchFamily="18" charset="0"/>
              </a:rPr>
              <a:t>|  </a:t>
            </a:r>
            <a:fld id="{C3E422BB-8672-794B-8219-0F273464E628}" type="slidenum">
              <a:rPr lang="en-US" sz="1067" b="0" i="0" cap="none" spc="133" baseline="0" smtClean="0">
                <a:solidFill>
                  <a:schemeClr val="bg1">
                    <a:lumMod val="85000"/>
                  </a:schemeClr>
                </a:solidFill>
                <a:latin typeface="Kobern" pitchFamily="2" charset="77"/>
                <a:ea typeface="Cambria Math" panose="02040503050406030204" pitchFamily="18" charset="0"/>
              </a:rPr>
              <a:pPr marL="0" marR="0" lvl="0" indent="0" algn="r" defTabSz="1219170" rtl="0" eaLnBrk="1" fontAlgn="auto" latinLnBrk="0" hangingPunct="1">
                <a:lnSpc>
                  <a:spcPct val="100000"/>
                </a:lnSpc>
                <a:spcBef>
                  <a:spcPts val="0"/>
                </a:spcBef>
                <a:spcAft>
                  <a:spcPts val="0"/>
                </a:spcAft>
                <a:buClrTx/>
                <a:buSzTx/>
                <a:buFontTx/>
                <a:buNone/>
                <a:tabLst/>
                <a:defRPr/>
              </a:pPr>
              <a:t>‹#›</a:t>
            </a:fld>
            <a:endParaRPr lang="en-US" sz="1067" b="0" i="0" cap="none" spc="133" baseline="0">
              <a:solidFill>
                <a:schemeClr val="bg1">
                  <a:lumMod val="85000"/>
                </a:schemeClr>
              </a:solidFill>
              <a:latin typeface="Kobern" pitchFamily="2" charset="77"/>
              <a:ea typeface="Cambria Math" panose="02040503050406030204" pitchFamily="18" charset="0"/>
            </a:endParaRPr>
          </a:p>
        </p:txBody>
      </p:sp>
      <p:sp>
        <p:nvSpPr>
          <p:cNvPr id="6" name="TextBox 5">
            <a:extLst>
              <a:ext uri="{FF2B5EF4-FFF2-40B4-BE49-F238E27FC236}">
                <a16:creationId xmlns:a16="http://schemas.microsoft.com/office/drawing/2014/main" id="{6C9AB398-7CEF-304F-8D77-2675C49203D8}"/>
              </a:ext>
            </a:extLst>
          </p:cNvPr>
          <p:cNvSpPr txBox="1"/>
          <p:nvPr userDrawn="1"/>
        </p:nvSpPr>
        <p:spPr>
          <a:xfrm>
            <a:off x="3840427" y="6506063"/>
            <a:ext cx="4511147" cy="256545"/>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lang="en-US" sz="1067" b="0" i="0" cap="all" spc="267" baseline="0">
                <a:solidFill>
                  <a:schemeClr val="bg1">
                    <a:lumMod val="85000"/>
                  </a:schemeClr>
                </a:solidFill>
                <a:latin typeface="Kobern" pitchFamily="2" charset="77"/>
                <a:ea typeface="Cambria Math" panose="02040503050406030204" pitchFamily="18" charset="0"/>
              </a:rPr>
              <a:t>Strictly Confidential </a:t>
            </a:r>
          </a:p>
        </p:txBody>
      </p:sp>
    </p:spTree>
    <p:extLst>
      <p:ext uri="{BB962C8B-B14F-4D97-AF65-F5344CB8AC3E}">
        <p14:creationId xmlns:p14="http://schemas.microsoft.com/office/powerpoint/2010/main" val="2818331319"/>
      </p:ext>
    </p:extLst>
  </p:cSld>
  <p:clrMapOvr>
    <a:masterClrMapping/>
  </p:clrMapOvr>
  <p:hf sldNum="0" hd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7_Basic">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94B444F6-01A5-3E44-AD7B-8C086049E7AF}"/>
              </a:ext>
            </a:extLst>
          </p:cNvPr>
          <p:cNvSpPr>
            <a:spLocks noGrp="1"/>
          </p:cNvSpPr>
          <p:nvPr>
            <p:ph type="body" sz="quarter" idx="12" hasCustomPrompt="1"/>
          </p:nvPr>
        </p:nvSpPr>
        <p:spPr>
          <a:xfrm>
            <a:off x="1103446" y="2468894"/>
            <a:ext cx="10182721" cy="768085"/>
          </a:xfrm>
          <a:prstGeom prst="rect">
            <a:avLst/>
          </a:prstGeom>
        </p:spPr>
        <p:txBody>
          <a:bodyPr anchor="b"/>
          <a:lstStyle>
            <a:lvl1pPr marL="0" indent="0" algn="ctr" latinLnBrk="0">
              <a:spcBef>
                <a:spcPts val="0"/>
              </a:spcBef>
              <a:buNone/>
              <a:defRPr sz="3733" b="0" i="0" baseline="0">
                <a:solidFill>
                  <a:schemeClr val="bg1"/>
                </a:solidFill>
                <a:latin typeface="Kobern" pitchFamily="2" charset="77"/>
                <a:cs typeface="Arial" pitchFamily="34" charset="0"/>
              </a:defRPr>
            </a:lvl1pPr>
          </a:lstStyle>
          <a:p>
            <a:pPr lvl="0"/>
            <a:r>
              <a:rPr lang="en-US" altLang="ko-KR"/>
              <a:t>Title</a:t>
            </a:r>
          </a:p>
        </p:txBody>
      </p:sp>
      <p:sp>
        <p:nvSpPr>
          <p:cNvPr id="5" name="Text Placeholder 9">
            <a:extLst>
              <a:ext uri="{FF2B5EF4-FFF2-40B4-BE49-F238E27FC236}">
                <a16:creationId xmlns:a16="http://schemas.microsoft.com/office/drawing/2014/main" id="{6D47B85F-4DA0-2C48-920E-9A657A16B566}"/>
              </a:ext>
            </a:extLst>
          </p:cNvPr>
          <p:cNvSpPr>
            <a:spLocks noGrp="1"/>
          </p:cNvSpPr>
          <p:nvPr>
            <p:ph type="body" sz="quarter" idx="10" hasCustomPrompt="1"/>
          </p:nvPr>
        </p:nvSpPr>
        <p:spPr>
          <a:xfrm>
            <a:off x="1103445" y="3433093"/>
            <a:ext cx="10182721" cy="475961"/>
          </a:xfrm>
          <a:prstGeom prst="rect">
            <a:avLst/>
          </a:prstGeom>
        </p:spPr>
        <p:txBody>
          <a:bodyPr anchor="t"/>
          <a:lstStyle>
            <a:lvl1pPr marL="0" indent="0" algn="ctr" latinLnBrk="0">
              <a:spcBef>
                <a:spcPts val="0"/>
              </a:spcBef>
              <a:buNone/>
              <a:defRPr sz="2400" b="0" i="0" baseline="0">
                <a:solidFill>
                  <a:srgbClr val="F3723D"/>
                </a:solidFill>
                <a:latin typeface="Kobern" pitchFamily="2" charset="77"/>
                <a:cs typeface="Arial" pitchFamily="34" charset="0"/>
              </a:defRPr>
            </a:lvl1pPr>
          </a:lstStyle>
          <a:p>
            <a:pPr lvl="0"/>
            <a:r>
              <a:rPr lang="en-US" altLang="ko-KR"/>
              <a:t>Sub head</a:t>
            </a:r>
          </a:p>
        </p:txBody>
      </p:sp>
      <p:cxnSp>
        <p:nvCxnSpPr>
          <p:cNvPr id="6" name="Straight Connector 5">
            <a:extLst>
              <a:ext uri="{FF2B5EF4-FFF2-40B4-BE49-F238E27FC236}">
                <a16:creationId xmlns:a16="http://schemas.microsoft.com/office/drawing/2014/main" id="{B79682D4-FA43-B048-A15D-133B5286EE8F}"/>
              </a:ext>
            </a:extLst>
          </p:cNvPr>
          <p:cNvCxnSpPr>
            <a:cxnSpLocks/>
          </p:cNvCxnSpPr>
          <p:nvPr userDrawn="1"/>
        </p:nvCxnSpPr>
        <p:spPr>
          <a:xfrm>
            <a:off x="1103446" y="3332989"/>
            <a:ext cx="10182721"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2B013322-B495-BA42-B77F-F827E2548983}"/>
              </a:ext>
            </a:extLst>
          </p:cNvPr>
          <p:cNvSpPr txBox="1"/>
          <p:nvPr userDrawn="1"/>
        </p:nvSpPr>
        <p:spPr>
          <a:xfrm>
            <a:off x="25301" y="6506063"/>
            <a:ext cx="3190379" cy="2565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bg1">
                    <a:lumMod val="85000"/>
                  </a:schemeClr>
                </a:solidFill>
                <a:latin typeface="Kobern" pitchFamily="2" charset="77"/>
                <a:ea typeface="Cambria Math" panose="02040503050406030204" pitchFamily="18" charset="0"/>
              </a:rPr>
              <a:t>© 2023 | Lakshmikumaran &amp; Sridharan</a:t>
            </a:r>
          </a:p>
        </p:txBody>
      </p:sp>
      <p:sp>
        <p:nvSpPr>
          <p:cNvPr id="10" name="TextBox 9">
            <a:extLst>
              <a:ext uri="{FF2B5EF4-FFF2-40B4-BE49-F238E27FC236}">
                <a16:creationId xmlns:a16="http://schemas.microsoft.com/office/drawing/2014/main" id="{E4FA1DBB-C130-4743-83C2-1246D6010FCC}"/>
              </a:ext>
            </a:extLst>
          </p:cNvPr>
          <p:cNvSpPr txBox="1"/>
          <p:nvPr userDrawn="1"/>
        </p:nvSpPr>
        <p:spPr>
          <a:xfrm>
            <a:off x="9689207" y="6506063"/>
            <a:ext cx="2496277"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bg1">
                    <a:lumMod val="85000"/>
                  </a:schemeClr>
                </a:solidFill>
                <a:latin typeface="Kobern" pitchFamily="2" charset="77"/>
                <a:ea typeface="Cambria Math" panose="02040503050406030204" pitchFamily="18" charset="0"/>
              </a:rPr>
              <a:t>|  </a:t>
            </a:r>
            <a:fld id="{C3E422BB-8672-794B-8219-0F273464E628}" type="slidenum">
              <a:rPr lang="en-US" sz="1067" b="0" i="0" cap="none" spc="133" baseline="0" smtClean="0">
                <a:solidFill>
                  <a:schemeClr val="bg1">
                    <a:lumMod val="85000"/>
                  </a:schemeClr>
                </a:solidFill>
                <a:latin typeface="Kobern" pitchFamily="2" charset="77"/>
                <a:ea typeface="Cambria Math" panose="02040503050406030204" pitchFamily="18" charset="0"/>
              </a:rPr>
              <a:pPr marL="0" marR="0" lvl="0" indent="0" algn="r" defTabSz="1219170" rtl="0" eaLnBrk="1" fontAlgn="auto" latinLnBrk="0" hangingPunct="1">
                <a:lnSpc>
                  <a:spcPct val="100000"/>
                </a:lnSpc>
                <a:spcBef>
                  <a:spcPts val="0"/>
                </a:spcBef>
                <a:spcAft>
                  <a:spcPts val="0"/>
                </a:spcAft>
                <a:buClrTx/>
                <a:buSzTx/>
                <a:buFontTx/>
                <a:buNone/>
                <a:tabLst/>
                <a:defRPr/>
              </a:pPr>
              <a:t>‹#›</a:t>
            </a:fld>
            <a:endParaRPr lang="en-US" sz="1067" b="0" i="0" cap="none" spc="133" baseline="0">
              <a:solidFill>
                <a:schemeClr val="bg1">
                  <a:lumMod val="85000"/>
                </a:schemeClr>
              </a:solidFill>
              <a:latin typeface="Kobern" pitchFamily="2" charset="77"/>
              <a:ea typeface="Cambria Math" panose="02040503050406030204" pitchFamily="18" charset="0"/>
            </a:endParaRPr>
          </a:p>
        </p:txBody>
      </p:sp>
      <p:sp>
        <p:nvSpPr>
          <p:cNvPr id="11" name="TextBox 10">
            <a:extLst>
              <a:ext uri="{FF2B5EF4-FFF2-40B4-BE49-F238E27FC236}">
                <a16:creationId xmlns:a16="http://schemas.microsoft.com/office/drawing/2014/main" id="{B56CCBFE-6F45-0F43-9755-0BCF8141BDF9}"/>
              </a:ext>
            </a:extLst>
          </p:cNvPr>
          <p:cNvSpPr txBox="1"/>
          <p:nvPr userDrawn="1"/>
        </p:nvSpPr>
        <p:spPr>
          <a:xfrm>
            <a:off x="3840427" y="6506063"/>
            <a:ext cx="4511147" cy="256545"/>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lang="en-US" sz="1067" b="0" i="0" cap="all" spc="267" baseline="0">
                <a:solidFill>
                  <a:schemeClr val="bg1">
                    <a:lumMod val="85000"/>
                  </a:schemeClr>
                </a:solidFill>
                <a:latin typeface="Kobern" pitchFamily="2" charset="77"/>
                <a:ea typeface="Cambria Math" panose="02040503050406030204" pitchFamily="18" charset="0"/>
              </a:rPr>
              <a:t>Strictly Confidential </a:t>
            </a:r>
          </a:p>
        </p:txBody>
      </p:sp>
    </p:spTree>
    <p:extLst>
      <p:ext uri="{BB962C8B-B14F-4D97-AF65-F5344CB8AC3E}">
        <p14:creationId xmlns:p14="http://schemas.microsoft.com/office/powerpoint/2010/main" val="642056902"/>
      </p:ext>
    </p:extLst>
  </p:cSld>
  <p:clrMapOvr>
    <a:masterClrMapping/>
  </p:clrMapOvr>
  <p:hf sldNum="0" hd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7_Last Slide">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3E08BD1-7CB3-D04C-A68A-07BA9AA72D6A}"/>
              </a:ext>
            </a:extLst>
          </p:cNvPr>
          <p:cNvPicPr>
            <a:picLocks noChangeAspect="1"/>
          </p:cNvPicPr>
          <p:nvPr userDrawn="1"/>
        </p:nvPicPr>
        <p:blipFill rotWithShape="1">
          <a:blip r:embed="rId2">
            <a:alphaModFix amt="30000"/>
          </a:blip>
          <a:srcRect t="23442" r="20563"/>
          <a:stretch/>
        </p:blipFill>
        <p:spPr>
          <a:xfrm>
            <a:off x="5327916" y="0"/>
            <a:ext cx="6864085" cy="6325869"/>
          </a:xfrm>
          <a:prstGeom prst="rect">
            <a:avLst/>
          </a:prstGeom>
        </p:spPr>
      </p:pic>
      <p:sp>
        <p:nvSpPr>
          <p:cNvPr id="24" name="TextBox 23">
            <a:extLst>
              <a:ext uri="{FF2B5EF4-FFF2-40B4-BE49-F238E27FC236}">
                <a16:creationId xmlns:a16="http://schemas.microsoft.com/office/drawing/2014/main" id="{72A0FD5D-5FED-E54C-8038-89AFE6BAB80D}"/>
              </a:ext>
            </a:extLst>
          </p:cNvPr>
          <p:cNvSpPr txBox="1"/>
          <p:nvPr userDrawn="1"/>
        </p:nvSpPr>
        <p:spPr>
          <a:xfrm>
            <a:off x="406076" y="6090973"/>
            <a:ext cx="3361728" cy="379656"/>
          </a:xfrm>
          <a:prstGeom prst="rect">
            <a:avLst/>
          </a:prstGeom>
          <a:noFill/>
        </p:spPr>
        <p:txBody>
          <a:bodyPr wrap="square" rtlCol="0">
            <a:spAutoFit/>
          </a:bodyPr>
          <a:lstStyle/>
          <a:p>
            <a:pPr algn="l"/>
            <a:r>
              <a:rPr lang="en-US" sz="1867" b="0" i="0" spc="133" baseline="0">
                <a:solidFill>
                  <a:schemeClr val="tx1">
                    <a:lumMod val="50000"/>
                    <a:lumOff val="50000"/>
                  </a:schemeClr>
                </a:solidFill>
                <a:latin typeface="Kobern Light" pitchFamily="2" charset="77"/>
              </a:rPr>
              <a:t>exceeding expectations</a:t>
            </a:r>
          </a:p>
        </p:txBody>
      </p:sp>
      <p:sp>
        <p:nvSpPr>
          <p:cNvPr id="25" name="TextBox 24">
            <a:extLst>
              <a:ext uri="{FF2B5EF4-FFF2-40B4-BE49-F238E27FC236}">
                <a16:creationId xmlns:a16="http://schemas.microsoft.com/office/drawing/2014/main" id="{F337FE96-D516-1848-97E8-ADAA6C193995}"/>
              </a:ext>
            </a:extLst>
          </p:cNvPr>
          <p:cNvSpPr txBox="1"/>
          <p:nvPr userDrawn="1"/>
        </p:nvSpPr>
        <p:spPr>
          <a:xfrm>
            <a:off x="406076" y="6406105"/>
            <a:ext cx="1633536" cy="256545"/>
          </a:xfrm>
          <a:prstGeom prst="rect">
            <a:avLst/>
          </a:prstGeom>
          <a:noFill/>
        </p:spPr>
        <p:txBody>
          <a:bodyPr wrap="square" rtlCol="0">
            <a:spAutoFit/>
          </a:bodyPr>
          <a:lstStyle/>
          <a:p>
            <a:pPr algn="l"/>
            <a:r>
              <a:rPr lang="en-US" sz="1067" b="0" i="0" spc="267" baseline="0">
                <a:solidFill>
                  <a:schemeClr val="tx1">
                    <a:lumMod val="50000"/>
                    <a:lumOff val="50000"/>
                  </a:schemeClr>
                </a:solidFill>
                <a:latin typeface="Kobern Light" pitchFamily="2" charset="77"/>
              </a:rPr>
              <a:t>SINCE 1985</a:t>
            </a:r>
          </a:p>
        </p:txBody>
      </p:sp>
      <p:pic>
        <p:nvPicPr>
          <p:cNvPr id="27" name="Picture 26" descr="A picture containing drawing&#10;&#10;Description automatically generated">
            <a:extLst>
              <a:ext uri="{FF2B5EF4-FFF2-40B4-BE49-F238E27FC236}">
                <a16:creationId xmlns:a16="http://schemas.microsoft.com/office/drawing/2014/main" id="{CB8EB021-90FE-EB4C-B0C6-CE9DEC476B7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8474" t="33201" r="18500" b="33200"/>
          <a:stretch/>
        </p:blipFill>
        <p:spPr>
          <a:xfrm>
            <a:off x="458294" y="4965171"/>
            <a:ext cx="3045420" cy="1014731"/>
          </a:xfrm>
          <a:prstGeom prst="rect">
            <a:avLst/>
          </a:prstGeom>
        </p:spPr>
      </p:pic>
      <p:sp>
        <p:nvSpPr>
          <p:cNvPr id="39" name="Text Placeholder 9">
            <a:extLst>
              <a:ext uri="{FF2B5EF4-FFF2-40B4-BE49-F238E27FC236}">
                <a16:creationId xmlns:a16="http://schemas.microsoft.com/office/drawing/2014/main" id="{924613AF-F09D-B944-9FE7-720DC04D35D3}"/>
              </a:ext>
            </a:extLst>
          </p:cNvPr>
          <p:cNvSpPr>
            <a:spLocks noGrp="1"/>
          </p:cNvSpPr>
          <p:nvPr>
            <p:ph type="body" sz="quarter" idx="13" hasCustomPrompt="1"/>
          </p:nvPr>
        </p:nvSpPr>
        <p:spPr>
          <a:xfrm>
            <a:off x="397599" y="494146"/>
            <a:ext cx="5180043" cy="438565"/>
          </a:xfrm>
          <a:prstGeom prst="rect">
            <a:avLst/>
          </a:prstGeom>
        </p:spPr>
        <p:txBody>
          <a:bodyPr anchor="t"/>
          <a:lstStyle>
            <a:lvl1pPr marL="0" indent="0" algn="l">
              <a:buNone/>
              <a:defRPr sz="1867" b="1" i="0" baseline="0">
                <a:solidFill>
                  <a:srgbClr val="19317D"/>
                </a:solidFill>
                <a:latin typeface="Kobern DemiBold" pitchFamily="2" charset="77"/>
                <a:cs typeface="Arial" pitchFamily="34" charset="0"/>
              </a:defRPr>
            </a:lvl1pPr>
          </a:lstStyle>
          <a:p>
            <a:pPr lvl="0"/>
            <a:r>
              <a:rPr lang="en-US" altLang="ko-KR" err="1"/>
              <a:t>www.lakshmisri.com</a:t>
            </a:r>
            <a:endParaRPr lang="en-US" altLang="ko-KR"/>
          </a:p>
        </p:txBody>
      </p:sp>
      <p:sp>
        <p:nvSpPr>
          <p:cNvPr id="40" name="Text Placeholder 9">
            <a:extLst>
              <a:ext uri="{FF2B5EF4-FFF2-40B4-BE49-F238E27FC236}">
                <a16:creationId xmlns:a16="http://schemas.microsoft.com/office/drawing/2014/main" id="{4D2BC8A5-9183-B942-930B-CEA087ED7F2D}"/>
              </a:ext>
            </a:extLst>
          </p:cNvPr>
          <p:cNvSpPr>
            <a:spLocks noGrp="1"/>
          </p:cNvSpPr>
          <p:nvPr>
            <p:ph type="body" sz="quarter" idx="14" hasCustomPrompt="1"/>
          </p:nvPr>
        </p:nvSpPr>
        <p:spPr>
          <a:xfrm>
            <a:off x="397599" y="1038084"/>
            <a:ext cx="5564085" cy="554528"/>
          </a:xfrm>
          <a:prstGeom prst="rect">
            <a:avLst/>
          </a:prstGeom>
        </p:spPr>
        <p:txBody>
          <a:bodyPr anchor="t"/>
          <a:lstStyle>
            <a:lvl1pPr marL="0" indent="0" algn="l">
              <a:buNone/>
              <a:defRPr sz="1333" b="0" i="0" baseline="0">
                <a:solidFill>
                  <a:srgbClr val="3F333E"/>
                </a:solidFill>
                <a:latin typeface="Kobern Light" pitchFamily="2" charset="77"/>
                <a:cs typeface="Arial" pitchFamily="34" charset="0"/>
              </a:defRPr>
            </a:lvl1pPr>
          </a:lstStyle>
          <a:p>
            <a:pPr lvl="0"/>
            <a:r>
              <a:rPr lang="en-US" altLang="ko-KR"/>
              <a:t>Committed to International Standards in Information Security</a:t>
            </a:r>
          </a:p>
        </p:txBody>
      </p:sp>
      <p:sp>
        <p:nvSpPr>
          <p:cNvPr id="42" name="Text Placeholder 9">
            <a:extLst>
              <a:ext uri="{FF2B5EF4-FFF2-40B4-BE49-F238E27FC236}">
                <a16:creationId xmlns:a16="http://schemas.microsoft.com/office/drawing/2014/main" id="{472A031F-D864-1B4E-B6F1-D97EB6E79C92}"/>
              </a:ext>
            </a:extLst>
          </p:cNvPr>
          <p:cNvSpPr>
            <a:spLocks noGrp="1"/>
          </p:cNvSpPr>
          <p:nvPr>
            <p:ph type="body" sz="quarter" idx="17" hasCustomPrompt="1"/>
          </p:nvPr>
        </p:nvSpPr>
        <p:spPr>
          <a:xfrm>
            <a:off x="6634045" y="1053710"/>
            <a:ext cx="2208243" cy="4871564"/>
          </a:xfrm>
          <a:prstGeom prst="rect">
            <a:avLst/>
          </a:prstGeom>
        </p:spPr>
        <p:txBody>
          <a:bodyPr anchor="t"/>
          <a:lstStyle>
            <a:lvl1pPr marL="0" indent="0" algn="l">
              <a:lnSpc>
                <a:spcPct val="100000"/>
              </a:lnSpc>
              <a:buNone/>
              <a:defRPr sz="1200" b="0" i="0" baseline="0">
                <a:solidFill>
                  <a:srgbClr val="3F333E"/>
                </a:solidFill>
                <a:latin typeface="Kobern Medium" pitchFamily="2" charset="77"/>
                <a:cs typeface="Arial" pitchFamily="34" charset="0"/>
              </a:defRPr>
            </a:lvl1pPr>
          </a:lstStyle>
          <a:p>
            <a:pPr lvl="0"/>
            <a:r>
              <a:rPr lang="en-US" altLang="ko-KR" cap="all"/>
              <a:t>New Delhi</a:t>
            </a:r>
          </a:p>
          <a:p>
            <a:pPr lvl="0"/>
            <a:r>
              <a:rPr lang="en-US" altLang="ko-KR" err="1"/>
              <a:t>Lsdel@lakshmisri.com</a:t>
            </a:r>
            <a:endParaRPr lang="en-US" altLang="ko-KR"/>
          </a:p>
          <a:p>
            <a:pPr lvl="0"/>
            <a:endParaRPr lang="en-US" altLang="ko-KR"/>
          </a:p>
          <a:p>
            <a:pPr lvl="0"/>
            <a:r>
              <a:rPr lang="en-US" altLang="ko-KR" cap="all"/>
              <a:t>Mumbai</a:t>
            </a:r>
          </a:p>
          <a:p>
            <a:pPr lvl="0"/>
            <a:r>
              <a:rPr lang="en-US" altLang="ko-KR" err="1"/>
              <a:t>Lsbom@lakshmisri.com</a:t>
            </a:r>
            <a:endParaRPr lang="en-US" altLang="ko-KR"/>
          </a:p>
          <a:p>
            <a:pPr lvl="0"/>
            <a:endParaRPr lang="en-US" altLang="ko-KR"/>
          </a:p>
          <a:p>
            <a:pPr lvl="0"/>
            <a:r>
              <a:rPr lang="en-US" altLang="ko-KR" cap="all"/>
              <a:t>Chennai</a:t>
            </a:r>
          </a:p>
          <a:p>
            <a:pPr lvl="0"/>
            <a:r>
              <a:rPr lang="en-US" altLang="ko-KR" err="1"/>
              <a:t>Lsmds@lakshmisri.com</a:t>
            </a:r>
            <a:endParaRPr lang="en-US" altLang="ko-KR"/>
          </a:p>
          <a:p>
            <a:pPr lvl="0"/>
            <a:endParaRPr lang="en-US" altLang="ko-KR"/>
          </a:p>
          <a:p>
            <a:pPr lvl="0"/>
            <a:r>
              <a:rPr lang="en-US" altLang="ko-KR" cap="all"/>
              <a:t>Bengaluru</a:t>
            </a:r>
          </a:p>
          <a:p>
            <a:pPr lvl="0"/>
            <a:r>
              <a:rPr lang="en-US" altLang="ko-KR" err="1"/>
              <a:t>Lsblr@lakshmisri.com</a:t>
            </a:r>
            <a:endParaRPr lang="en-US" altLang="ko-KR"/>
          </a:p>
          <a:p>
            <a:pPr lvl="0"/>
            <a:endParaRPr lang="en-US" altLang="ko-KR"/>
          </a:p>
          <a:p>
            <a:pPr lvl="0"/>
            <a:r>
              <a:rPr lang="en-US" altLang="ko-KR" cap="all"/>
              <a:t>Hyderabad</a:t>
            </a:r>
          </a:p>
          <a:p>
            <a:pPr lvl="0"/>
            <a:r>
              <a:rPr lang="en-US" altLang="ko-KR" err="1"/>
              <a:t>Lshyd@lakshmisri.com</a:t>
            </a:r>
            <a:endParaRPr lang="en-US" altLang="ko-KR"/>
          </a:p>
          <a:p>
            <a:pPr lvl="0"/>
            <a:endParaRPr lang="en-US" altLang="ko-KR"/>
          </a:p>
          <a:p>
            <a:pPr lvl="0"/>
            <a:r>
              <a:rPr lang="en-US" altLang="ko-KR" cap="all"/>
              <a:t>Ahmedabad</a:t>
            </a:r>
          </a:p>
          <a:p>
            <a:pPr lvl="0"/>
            <a:r>
              <a:rPr lang="en-US" altLang="ko-KR" err="1"/>
              <a:t>Lsahd@lakshmisri.com</a:t>
            </a:r>
            <a:endParaRPr lang="en-US" altLang="ko-KR"/>
          </a:p>
          <a:p>
            <a:pPr lvl="0"/>
            <a:endParaRPr lang="en-US" altLang="ko-KR"/>
          </a:p>
          <a:p>
            <a:pPr lvl="0"/>
            <a:r>
              <a:rPr lang="en-US" altLang="ko-KR" cap="all"/>
              <a:t>Pune</a:t>
            </a:r>
          </a:p>
          <a:p>
            <a:pPr lvl="0"/>
            <a:r>
              <a:rPr lang="en-US" altLang="ko-KR" err="1"/>
              <a:t>Lspune@lakshmisri.com</a:t>
            </a:r>
            <a:endParaRPr lang="en-US" altLang="ko-KR"/>
          </a:p>
          <a:p>
            <a:pPr lvl="0"/>
            <a:endParaRPr lang="en-US" altLang="ko-KR"/>
          </a:p>
          <a:p>
            <a:pPr lvl="0"/>
            <a:endParaRPr lang="en-US" altLang="ko-KR"/>
          </a:p>
        </p:txBody>
      </p:sp>
      <p:sp>
        <p:nvSpPr>
          <p:cNvPr id="43" name="Text Placeholder 9">
            <a:extLst>
              <a:ext uri="{FF2B5EF4-FFF2-40B4-BE49-F238E27FC236}">
                <a16:creationId xmlns:a16="http://schemas.microsoft.com/office/drawing/2014/main" id="{73C56047-29BA-364F-857E-1EF56874677F}"/>
              </a:ext>
            </a:extLst>
          </p:cNvPr>
          <p:cNvSpPr>
            <a:spLocks noGrp="1"/>
          </p:cNvSpPr>
          <p:nvPr>
            <p:ph type="body" sz="quarter" idx="18" hasCustomPrompt="1"/>
          </p:nvPr>
        </p:nvSpPr>
        <p:spPr>
          <a:xfrm>
            <a:off x="9031805" y="1053711"/>
            <a:ext cx="2208243" cy="4871563"/>
          </a:xfrm>
          <a:prstGeom prst="rect">
            <a:avLst/>
          </a:prstGeom>
        </p:spPr>
        <p:txBody>
          <a:bodyPr anchor="t"/>
          <a:lstStyle>
            <a:lvl1pPr marL="0" indent="0" algn="l">
              <a:buNone/>
              <a:defRPr sz="1200" b="0" i="0" baseline="0">
                <a:solidFill>
                  <a:srgbClr val="3F333E"/>
                </a:solidFill>
                <a:latin typeface="Kobern Medium" pitchFamily="2" charset="77"/>
                <a:cs typeface="Arial" pitchFamily="34" charset="0"/>
              </a:defRPr>
            </a:lvl1pPr>
          </a:lstStyle>
          <a:p>
            <a:pPr lvl="0"/>
            <a:r>
              <a:rPr lang="en-US" altLang="ko-KR" cap="all">
                <a:solidFill>
                  <a:schemeClr val="tx1">
                    <a:lumMod val="75000"/>
                    <a:lumOff val="25000"/>
                  </a:schemeClr>
                </a:solidFill>
              </a:rPr>
              <a:t>Kolkata</a:t>
            </a:r>
          </a:p>
          <a:p>
            <a:pPr lvl="0"/>
            <a:r>
              <a:rPr lang="en-US" altLang="ko-KR" err="1">
                <a:solidFill>
                  <a:schemeClr val="tx1">
                    <a:lumMod val="75000"/>
                    <a:lumOff val="25000"/>
                  </a:schemeClr>
                </a:solidFill>
              </a:rPr>
              <a:t>Lskolkata@lakshmisri.com</a:t>
            </a:r>
            <a:endParaRPr lang="en-US" altLang="ko-KR">
              <a:solidFill>
                <a:schemeClr val="tx1">
                  <a:lumMod val="75000"/>
                  <a:lumOff val="25000"/>
                </a:schemeClr>
              </a:solidFill>
            </a:endParaRPr>
          </a:p>
          <a:p>
            <a:pPr lvl="0"/>
            <a:endParaRPr lang="en-US" altLang="ko-KR">
              <a:solidFill>
                <a:schemeClr val="tx1">
                  <a:lumMod val="75000"/>
                  <a:lumOff val="25000"/>
                </a:schemeClr>
              </a:solidFill>
            </a:endParaRPr>
          </a:p>
          <a:p>
            <a:pPr lvl="0"/>
            <a:r>
              <a:rPr lang="en-US" altLang="ko-KR" cap="all">
                <a:solidFill>
                  <a:schemeClr val="tx1">
                    <a:lumMod val="75000"/>
                    <a:lumOff val="25000"/>
                  </a:schemeClr>
                </a:solidFill>
              </a:rPr>
              <a:t>Chandigarh</a:t>
            </a:r>
          </a:p>
          <a:p>
            <a:pPr lvl="0"/>
            <a:r>
              <a:rPr lang="en-US" altLang="ko-KR" err="1">
                <a:solidFill>
                  <a:schemeClr val="tx1">
                    <a:lumMod val="75000"/>
                    <a:lumOff val="25000"/>
                  </a:schemeClr>
                </a:solidFill>
              </a:rPr>
              <a:t>Lschd@lakshmisri.com</a:t>
            </a:r>
            <a:endParaRPr lang="en-US" altLang="ko-KR">
              <a:solidFill>
                <a:schemeClr val="tx1">
                  <a:lumMod val="75000"/>
                  <a:lumOff val="25000"/>
                </a:schemeClr>
              </a:solidFill>
            </a:endParaRPr>
          </a:p>
          <a:p>
            <a:pPr lvl="0"/>
            <a:endParaRPr lang="en-US" altLang="ko-KR">
              <a:solidFill>
                <a:schemeClr val="tx1">
                  <a:lumMod val="75000"/>
                  <a:lumOff val="25000"/>
                </a:schemeClr>
              </a:solidFill>
            </a:endParaRPr>
          </a:p>
          <a:p>
            <a:pPr lvl="0"/>
            <a:r>
              <a:rPr lang="en-US" altLang="ko-KR" cap="all">
                <a:solidFill>
                  <a:schemeClr val="tx1">
                    <a:lumMod val="75000"/>
                    <a:lumOff val="25000"/>
                  </a:schemeClr>
                </a:solidFill>
              </a:rPr>
              <a:t>Gurugram</a:t>
            </a:r>
          </a:p>
          <a:p>
            <a:pPr lvl="0"/>
            <a:r>
              <a:rPr lang="en-US" altLang="ko-KR" err="1">
                <a:solidFill>
                  <a:schemeClr val="tx1">
                    <a:lumMod val="75000"/>
                    <a:lumOff val="25000"/>
                  </a:schemeClr>
                </a:solidFill>
              </a:rPr>
              <a:t>Lsgurgaon@lakshmisri.com</a:t>
            </a:r>
            <a:endParaRPr lang="en-US" altLang="ko-KR">
              <a:solidFill>
                <a:schemeClr val="tx1">
                  <a:lumMod val="75000"/>
                  <a:lumOff val="25000"/>
                </a:schemeClr>
              </a:solidFill>
            </a:endParaRPr>
          </a:p>
          <a:p>
            <a:pPr lvl="0"/>
            <a:endParaRPr lang="en-US" altLang="ko-KR">
              <a:solidFill>
                <a:schemeClr val="tx1">
                  <a:lumMod val="75000"/>
                  <a:lumOff val="25000"/>
                </a:schemeClr>
              </a:solidFill>
            </a:endParaRPr>
          </a:p>
          <a:p>
            <a:pPr lvl="0"/>
            <a:r>
              <a:rPr lang="en-US" altLang="ko-KR" cap="all" err="1">
                <a:solidFill>
                  <a:schemeClr val="tx1">
                    <a:lumMod val="75000"/>
                    <a:lumOff val="25000"/>
                  </a:schemeClr>
                </a:solidFill>
              </a:rPr>
              <a:t>Prayagraj</a:t>
            </a:r>
            <a:r>
              <a:rPr lang="en-US" altLang="ko-KR" cap="all">
                <a:solidFill>
                  <a:schemeClr val="tx1">
                    <a:lumMod val="75000"/>
                    <a:lumOff val="25000"/>
                  </a:schemeClr>
                </a:solidFill>
              </a:rPr>
              <a:t> (Allahabad) </a:t>
            </a:r>
          </a:p>
          <a:p>
            <a:pPr lvl="0"/>
            <a:r>
              <a:rPr lang="en-US" altLang="ko-KR" err="1">
                <a:solidFill>
                  <a:schemeClr val="tx1">
                    <a:lumMod val="75000"/>
                    <a:lumOff val="25000"/>
                  </a:schemeClr>
                </a:solidFill>
              </a:rPr>
              <a:t>Lsallahabad@lakshmisri.com</a:t>
            </a:r>
            <a:endParaRPr lang="en-US" altLang="ko-KR">
              <a:solidFill>
                <a:schemeClr val="tx1">
                  <a:lumMod val="75000"/>
                  <a:lumOff val="25000"/>
                </a:schemeClr>
              </a:solidFill>
            </a:endParaRPr>
          </a:p>
          <a:p>
            <a:pPr lvl="0"/>
            <a:endParaRPr lang="en-US" altLang="ko-KR">
              <a:solidFill>
                <a:schemeClr val="tx1">
                  <a:lumMod val="75000"/>
                  <a:lumOff val="25000"/>
                </a:schemeClr>
              </a:solidFill>
            </a:endParaRPr>
          </a:p>
          <a:p>
            <a:pPr lvl="0"/>
            <a:r>
              <a:rPr lang="en-US" altLang="ko-KR" cap="all">
                <a:solidFill>
                  <a:schemeClr val="tx1">
                    <a:lumMod val="75000"/>
                    <a:lumOff val="25000"/>
                  </a:schemeClr>
                </a:solidFill>
              </a:rPr>
              <a:t>Kochi</a:t>
            </a:r>
          </a:p>
          <a:p>
            <a:pPr lvl="0"/>
            <a:r>
              <a:rPr lang="en-US" altLang="ko-KR" err="1">
                <a:solidFill>
                  <a:schemeClr val="tx1">
                    <a:lumMod val="75000"/>
                    <a:lumOff val="25000"/>
                  </a:schemeClr>
                </a:solidFill>
              </a:rPr>
              <a:t>Lskochi@lakshmisri.com</a:t>
            </a:r>
            <a:endParaRPr lang="en-US" altLang="ko-KR">
              <a:solidFill>
                <a:schemeClr val="tx1">
                  <a:lumMod val="75000"/>
                  <a:lumOff val="25000"/>
                </a:schemeClr>
              </a:solidFill>
            </a:endParaRPr>
          </a:p>
          <a:p>
            <a:pPr lvl="0"/>
            <a:endParaRPr lang="en-US" altLang="ko-KR">
              <a:solidFill>
                <a:schemeClr val="tx1">
                  <a:lumMod val="75000"/>
                  <a:lumOff val="25000"/>
                </a:schemeClr>
              </a:solidFill>
            </a:endParaRPr>
          </a:p>
          <a:p>
            <a:pPr lvl="0"/>
            <a:r>
              <a:rPr lang="en-US" altLang="ko-KR" cap="all">
                <a:solidFill>
                  <a:schemeClr val="tx1">
                    <a:lumMod val="75000"/>
                    <a:lumOff val="25000"/>
                  </a:schemeClr>
                </a:solidFill>
              </a:rPr>
              <a:t>Jaipur</a:t>
            </a:r>
          </a:p>
          <a:p>
            <a:pPr lvl="0"/>
            <a:r>
              <a:rPr lang="en-US" altLang="ko-KR" err="1">
                <a:solidFill>
                  <a:schemeClr val="tx1">
                    <a:lumMod val="75000"/>
                    <a:lumOff val="25000"/>
                  </a:schemeClr>
                </a:solidFill>
              </a:rPr>
              <a:t>Lsjaipur@lakshmisri.com</a:t>
            </a:r>
            <a:endParaRPr lang="en-US" altLang="ko-KR">
              <a:solidFill>
                <a:schemeClr val="tx1">
                  <a:lumMod val="75000"/>
                  <a:lumOff val="25000"/>
                </a:schemeClr>
              </a:solidFill>
            </a:endParaRPr>
          </a:p>
          <a:p>
            <a:pPr lvl="0"/>
            <a:endParaRPr lang="en-US" altLang="ko-KR">
              <a:solidFill>
                <a:schemeClr val="tx1">
                  <a:lumMod val="75000"/>
                  <a:lumOff val="25000"/>
                </a:schemeClr>
              </a:solidFill>
            </a:endParaRPr>
          </a:p>
          <a:p>
            <a:pPr lvl="0"/>
            <a:r>
              <a:rPr lang="en-US" altLang="ko-KR" cap="all">
                <a:solidFill>
                  <a:schemeClr val="tx1">
                    <a:lumMod val="75000"/>
                    <a:lumOff val="25000"/>
                  </a:schemeClr>
                </a:solidFill>
              </a:rPr>
              <a:t>Nagpur</a:t>
            </a:r>
          </a:p>
          <a:p>
            <a:pPr lvl="0"/>
            <a:r>
              <a:rPr lang="en-US" altLang="ko-KR" err="1">
                <a:solidFill>
                  <a:schemeClr val="tx1">
                    <a:lumMod val="75000"/>
                    <a:lumOff val="25000"/>
                  </a:schemeClr>
                </a:solidFill>
              </a:rPr>
              <a:t>Lsnagpur@lakshmisri.com</a:t>
            </a:r>
            <a:endParaRPr lang="en-US" altLang="ko-KR">
              <a:solidFill>
                <a:schemeClr val="tx1">
                  <a:lumMod val="75000"/>
                  <a:lumOff val="25000"/>
                </a:schemeClr>
              </a:solidFill>
            </a:endParaRPr>
          </a:p>
          <a:p>
            <a:pPr lvl="0"/>
            <a:endParaRPr lang="en-US" altLang="ko-KR">
              <a:solidFill>
                <a:schemeClr val="tx1">
                  <a:lumMod val="75000"/>
                  <a:lumOff val="25000"/>
                </a:schemeClr>
              </a:solidFill>
            </a:endParaRPr>
          </a:p>
        </p:txBody>
      </p:sp>
      <p:sp>
        <p:nvSpPr>
          <p:cNvPr id="44" name="Text Placeholder 9">
            <a:extLst>
              <a:ext uri="{FF2B5EF4-FFF2-40B4-BE49-F238E27FC236}">
                <a16:creationId xmlns:a16="http://schemas.microsoft.com/office/drawing/2014/main" id="{2F0385DB-0066-4546-83B2-A4422B085C52}"/>
              </a:ext>
            </a:extLst>
          </p:cNvPr>
          <p:cNvSpPr>
            <a:spLocks noGrp="1"/>
          </p:cNvSpPr>
          <p:nvPr>
            <p:ph type="body" sz="quarter" idx="19" hasCustomPrompt="1"/>
          </p:nvPr>
        </p:nvSpPr>
        <p:spPr>
          <a:xfrm>
            <a:off x="6634043" y="494146"/>
            <a:ext cx="4606005" cy="438565"/>
          </a:xfrm>
          <a:prstGeom prst="rect">
            <a:avLst/>
          </a:prstGeom>
        </p:spPr>
        <p:txBody>
          <a:bodyPr anchor="t"/>
          <a:lstStyle>
            <a:lvl1pPr marL="0" indent="0" algn="l">
              <a:buNone/>
              <a:defRPr sz="1867" b="1" i="0" baseline="0">
                <a:solidFill>
                  <a:srgbClr val="19317D"/>
                </a:solidFill>
                <a:latin typeface="Kobern DemiBold" pitchFamily="2" charset="77"/>
                <a:cs typeface="Arial" pitchFamily="34" charset="0"/>
              </a:defRPr>
            </a:lvl1pPr>
          </a:lstStyle>
          <a:p>
            <a:pPr lvl="0"/>
            <a:r>
              <a:rPr lang="en-US" altLang="ko-KR"/>
              <a:t>LOCATIONS</a:t>
            </a:r>
          </a:p>
        </p:txBody>
      </p:sp>
      <p:pic>
        <p:nvPicPr>
          <p:cNvPr id="45" name="Picture 44">
            <a:extLst>
              <a:ext uri="{FF2B5EF4-FFF2-40B4-BE49-F238E27FC236}">
                <a16:creationId xmlns:a16="http://schemas.microsoft.com/office/drawing/2014/main" id="{2E68C50A-CD0C-4948-B5CF-FCC7708A5D73}"/>
              </a:ext>
            </a:extLst>
          </p:cNvPr>
          <p:cNvPicPr>
            <a:picLocks noChangeAspect="1"/>
          </p:cNvPicPr>
          <p:nvPr userDrawn="1"/>
        </p:nvPicPr>
        <p:blipFill>
          <a:blip r:embed="rId4"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566063" y="1505649"/>
            <a:ext cx="1363173" cy="1011387"/>
          </a:xfrm>
          <a:prstGeom prst="rect">
            <a:avLst/>
          </a:prstGeom>
        </p:spPr>
      </p:pic>
      <p:sp>
        <p:nvSpPr>
          <p:cNvPr id="46" name="Text Placeholder 9">
            <a:extLst>
              <a:ext uri="{FF2B5EF4-FFF2-40B4-BE49-F238E27FC236}">
                <a16:creationId xmlns:a16="http://schemas.microsoft.com/office/drawing/2014/main" id="{05EE81CB-9BDF-2246-93F6-394EB053BFEB}"/>
              </a:ext>
            </a:extLst>
          </p:cNvPr>
          <p:cNvSpPr>
            <a:spLocks noGrp="1"/>
          </p:cNvSpPr>
          <p:nvPr>
            <p:ph type="body" sz="quarter" idx="20" hasCustomPrompt="1"/>
          </p:nvPr>
        </p:nvSpPr>
        <p:spPr>
          <a:xfrm>
            <a:off x="397599" y="2863069"/>
            <a:ext cx="5564085" cy="337195"/>
          </a:xfrm>
          <a:prstGeom prst="rect">
            <a:avLst/>
          </a:prstGeom>
        </p:spPr>
        <p:txBody>
          <a:bodyPr anchor="t"/>
          <a:lstStyle>
            <a:lvl1pPr marL="0" indent="0" algn="l" defTabSz="1219170" rtl="0" eaLnBrk="1" latinLnBrk="1" hangingPunct="1">
              <a:spcBef>
                <a:spcPct val="20000"/>
              </a:spcBef>
              <a:buFont typeface="Arial" pitchFamily="34" charset="0"/>
              <a:buNone/>
              <a:defRPr lang="en-US" altLang="ko-KR" sz="1333" kern="1200" cap="all" spc="80">
                <a:solidFill>
                  <a:srgbClr val="F3723D"/>
                </a:solidFill>
                <a:latin typeface="Kobern Medium" pitchFamily="2" charset="77"/>
                <a:ea typeface="+mn-ea"/>
                <a:cs typeface="Arial" pitchFamily="34" charset="0"/>
              </a:defRPr>
            </a:lvl1pPr>
          </a:lstStyle>
          <a:p>
            <a:pPr marL="0" indent="0">
              <a:buNone/>
              <a:defRPr/>
            </a:pPr>
            <a:r>
              <a:rPr lang="en-US" sz="1333" cap="all" spc="80">
                <a:solidFill>
                  <a:srgbClr val="F3723D"/>
                </a:solidFill>
                <a:latin typeface="Kobern Medium" pitchFamily="2" charset="77"/>
                <a:cs typeface="Arial" pitchFamily="34" charset="0"/>
              </a:rPr>
              <a:t>FOR any support or information write to:</a:t>
            </a:r>
          </a:p>
        </p:txBody>
      </p:sp>
      <p:sp>
        <p:nvSpPr>
          <p:cNvPr id="47" name="Text Placeholder 9">
            <a:extLst>
              <a:ext uri="{FF2B5EF4-FFF2-40B4-BE49-F238E27FC236}">
                <a16:creationId xmlns:a16="http://schemas.microsoft.com/office/drawing/2014/main" id="{2F1CB3AE-A421-1A43-8246-1E51DE22F73B}"/>
              </a:ext>
            </a:extLst>
          </p:cNvPr>
          <p:cNvSpPr>
            <a:spLocks noGrp="1"/>
          </p:cNvSpPr>
          <p:nvPr>
            <p:ph type="body" sz="quarter" idx="21" hasCustomPrompt="1"/>
          </p:nvPr>
        </p:nvSpPr>
        <p:spPr>
          <a:xfrm>
            <a:off x="397599" y="3237925"/>
            <a:ext cx="5180043" cy="1098384"/>
          </a:xfrm>
          <a:prstGeom prst="rect">
            <a:avLst/>
          </a:prstGeom>
        </p:spPr>
        <p:txBody>
          <a:bodyPr anchor="t"/>
          <a:lstStyle>
            <a:lvl1pPr marL="0" indent="0" algn="l" defTabSz="1219170" rtl="0" eaLnBrk="1" fontAlgn="base" latinLnBrk="1" hangingPunct="1">
              <a:spcBef>
                <a:spcPct val="20000"/>
              </a:spcBef>
              <a:spcAft>
                <a:spcPct val="0"/>
              </a:spcAft>
              <a:buFont typeface="Arial" pitchFamily="34" charset="0"/>
              <a:buNone/>
              <a:defRPr lang="en-US" sz="1400" kern="1200" dirty="0">
                <a:solidFill>
                  <a:srgbClr val="F3723D"/>
                </a:solidFill>
                <a:latin typeface="Kobern Light"/>
                <a:ea typeface="+mn-ea"/>
                <a:cs typeface="Arial" pitchFamily="34" charset="0"/>
              </a:defRPr>
            </a:lvl1pPr>
          </a:lstStyle>
          <a:p>
            <a:pPr marL="0" indent="0" fontAlgn="base">
              <a:spcAft>
                <a:spcPct val="0"/>
              </a:spcAft>
              <a:buNone/>
            </a:pPr>
            <a:r>
              <a:rPr lang="en-US" altLang="en-US" sz="1333" err="1">
                <a:solidFill>
                  <a:srgbClr val="F3723D"/>
                </a:solidFill>
                <a:latin typeface="Kobern Light"/>
                <a:cs typeface="Arial" pitchFamily="34" charset="0"/>
              </a:rPr>
              <a:t>xxxxxx@lakshmisri.com</a:t>
            </a:r>
            <a:endParaRPr lang="en-US" altLang="en-US" sz="1333">
              <a:solidFill>
                <a:srgbClr val="F3723D"/>
              </a:solidFill>
              <a:latin typeface="Kobern Light"/>
              <a:cs typeface="Arial" pitchFamily="34" charset="0"/>
            </a:endParaRPr>
          </a:p>
        </p:txBody>
      </p:sp>
      <p:cxnSp>
        <p:nvCxnSpPr>
          <p:cNvPr id="48" name="Straight Connector 47">
            <a:extLst>
              <a:ext uri="{FF2B5EF4-FFF2-40B4-BE49-F238E27FC236}">
                <a16:creationId xmlns:a16="http://schemas.microsoft.com/office/drawing/2014/main" id="{FE7ED032-BB47-C44D-8D7B-797D9F40EDA2}"/>
              </a:ext>
            </a:extLst>
          </p:cNvPr>
          <p:cNvCxnSpPr/>
          <p:nvPr userDrawn="1"/>
        </p:nvCxnSpPr>
        <p:spPr>
          <a:xfrm>
            <a:off x="394419" y="452669"/>
            <a:ext cx="5182188" cy="0"/>
          </a:xfrm>
          <a:prstGeom prst="line">
            <a:avLst/>
          </a:prstGeom>
          <a:ln w="3810">
            <a:solidFill>
              <a:schemeClr val="bg1">
                <a:lumMod val="75000"/>
              </a:schemeClr>
            </a:solidFill>
            <a:prstDash val="dash"/>
          </a:ln>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5A8A3782-8358-0A45-9930-1A2B47E9A47F}"/>
              </a:ext>
            </a:extLst>
          </p:cNvPr>
          <p:cNvCxnSpPr/>
          <p:nvPr userDrawn="1"/>
        </p:nvCxnSpPr>
        <p:spPr>
          <a:xfrm>
            <a:off x="394419" y="932723"/>
            <a:ext cx="5182188" cy="0"/>
          </a:xfrm>
          <a:prstGeom prst="line">
            <a:avLst/>
          </a:prstGeom>
          <a:ln w="3810">
            <a:solidFill>
              <a:schemeClr val="bg1">
                <a:lumMod val="75000"/>
              </a:schemeClr>
            </a:solidFill>
            <a:prstDash val="dash"/>
          </a:ln>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284856A6-1B02-3149-9972-6310FF0CA9EB}"/>
              </a:ext>
            </a:extLst>
          </p:cNvPr>
          <p:cNvCxnSpPr/>
          <p:nvPr userDrawn="1"/>
        </p:nvCxnSpPr>
        <p:spPr>
          <a:xfrm>
            <a:off x="390590" y="2751997"/>
            <a:ext cx="5182188" cy="0"/>
          </a:xfrm>
          <a:prstGeom prst="line">
            <a:avLst/>
          </a:prstGeom>
          <a:ln w="3810">
            <a:solidFill>
              <a:schemeClr val="bg1">
                <a:lumMod val="75000"/>
              </a:schemeClr>
            </a:solidFill>
            <a:prstDash val="dash"/>
          </a:ln>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81CBA2E4-87EA-EE49-843A-8D8014013D54}"/>
              </a:ext>
            </a:extLst>
          </p:cNvPr>
          <p:cNvCxnSpPr/>
          <p:nvPr userDrawn="1"/>
        </p:nvCxnSpPr>
        <p:spPr>
          <a:xfrm>
            <a:off x="6630864" y="452669"/>
            <a:ext cx="4607913" cy="0"/>
          </a:xfrm>
          <a:prstGeom prst="line">
            <a:avLst/>
          </a:prstGeom>
          <a:ln w="3810">
            <a:solidFill>
              <a:schemeClr val="bg1">
                <a:lumMod val="75000"/>
              </a:schemeClr>
            </a:solidFill>
            <a:prstDash val="dash"/>
          </a:ln>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0DBC942D-8B9C-B241-A6AE-F0B0219BFA12}"/>
              </a:ext>
            </a:extLst>
          </p:cNvPr>
          <p:cNvCxnSpPr/>
          <p:nvPr userDrawn="1"/>
        </p:nvCxnSpPr>
        <p:spPr>
          <a:xfrm>
            <a:off x="6630864" y="932723"/>
            <a:ext cx="4607913" cy="0"/>
          </a:xfrm>
          <a:prstGeom prst="line">
            <a:avLst/>
          </a:prstGeom>
          <a:ln w="3810">
            <a:solidFill>
              <a:schemeClr val="bg1">
                <a:lumMod val="75000"/>
              </a:schemeClr>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12081689"/>
      </p:ext>
    </p:extLst>
  </p:cSld>
  <p:clrMapOvr>
    <a:masterClrMapping/>
  </p:clrMapOvr>
  <p:hf sldNum="0" hdr="0" dt="0"/>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3162">
          <p15:clr>
            <a:srgbClr val="FBAE40"/>
          </p15:clr>
        </p15:guide>
        <p15:guide id="4" orient="horz" pos="78">
          <p15:clr>
            <a:srgbClr val="FBAE40"/>
          </p15:clr>
        </p15:guide>
        <p15:guide id="5" pos="68">
          <p15:clr>
            <a:srgbClr val="FBAE40"/>
          </p15:clr>
        </p15:guide>
        <p15:guide id="6" pos="5692">
          <p15:clr>
            <a:srgbClr val="FBAE40"/>
          </p15:clr>
        </p15:guide>
        <p15:guide id="7" pos="249">
          <p15:clr>
            <a:srgbClr val="FBAE40"/>
          </p15:clr>
        </p15:guide>
        <p15:guide id="8" orient="horz" pos="3117">
          <p15:clr>
            <a:srgbClr val="FBAE40"/>
          </p15:clr>
        </p15:guide>
        <p15:guide id="9" pos="5647">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8_Last Slide">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A03AB79-16E6-A843-829D-A97086016CEE}"/>
              </a:ext>
            </a:extLst>
          </p:cNvPr>
          <p:cNvPicPr>
            <a:picLocks noChangeAspect="1"/>
          </p:cNvPicPr>
          <p:nvPr userDrawn="1"/>
        </p:nvPicPr>
        <p:blipFill rotWithShape="1">
          <a:blip r:embed="rId2">
            <a:alphaModFix amt="30000"/>
          </a:blip>
          <a:srcRect t="23442" r="20563"/>
          <a:stretch/>
        </p:blipFill>
        <p:spPr>
          <a:xfrm>
            <a:off x="5327916" y="0"/>
            <a:ext cx="6864085" cy="6325869"/>
          </a:xfrm>
          <a:prstGeom prst="rect">
            <a:avLst/>
          </a:prstGeom>
        </p:spPr>
      </p:pic>
      <p:sp>
        <p:nvSpPr>
          <p:cNvPr id="24" name="TextBox 23">
            <a:extLst>
              <a:ext uri="{FF2B5EF4-FFF2-40B4-BE49-F238E27FC236}">
                <a16:creationId xmlns:a16="http://schemas.microsoft.com/office/drawing/2014/main" id="{72A0FD5D-5FED-E54C-8038-89AFE6BAB80D}"/>
              </a:ext>
            </a:extLst>
          </p:cNvPr>
          <p:cNvSpPr txBox="1"/>
          <p:nvPr userDrawn="1"/>
        </p:nvSpPr>
        <p:spPr>
          <a:xfrm>
            <a:off x="406076" y="6090973"/>
            <a:ext cx="3361728" cy="379656"/>
          </a:xfrm>
          <a:prstGeom prst="rect">
            <a:avLst/>
          </a:prstGeom>
          <a:noFill/>
        </p:spPr>
        <p:txBody>
          <a:bodyPr wrap="square" rtlCol="0">
            <a:spAutoFit/>
          </a:bodyPr>
          <a:lstStyle/>
          <a:p>
            <a:pPr algn="l"/>
            <a:r>
              <a:rPr lang="en-US" sz="1867" b="0" i="0" spc="133" baseline="0">
                <a:solidFill>
                  <a:schemeClr val="tx1">
                    <a:lumMod val="50000"/>
                    <a:lumOff val="50000"/>
                  </a:schemeClr>
                </a:solidFill>
                <a:latin typeface="Kobern Light" pitchFamily="2" charset="77"/>
              </a:rPr>
              <a:t>exceeding expectations</a:t>
            </a:r>
          </a:p>
        </p:txBody>
      </p:sp>
      <p:sp>
        <p:nvSpPr>
          <p:cNvPr id="25" name="TextBox 24">
            <a:extLst>
              <a:ext uri="{FF2B5EF4-FFF2-40B4-BE49-F238E27FC236}">
                <a16:creationId xmlns:a16="http://schemas.microsoft.com/office/drawing/2014/main" id="{F337FE96-D516-1848-97E8-ADAA6C193995}"/>
              </a:ext>
            </a:extLst>
          </p:cNvPr>
          <p:cNvSpPr txBox="1"/>
          <p:nvPr userDrawn="1"/>
        </p:nvSpPr>
        <p:spPr>
          <a:xfrm>
            <a:off x="406076" y="6406105"/>
            <a:ext cx="1633536" cy="256545"/>
          </a:xfrm>
          <a:prstGeom prst="rect">
            <a:avLst/>
          </a:prstGeom>
          <a:noFill/>
        </p:spPr>
        <p:txBody>
          <a:bodyPr wrap="square" rtlCol="0">
            <a:spAutoFit/>
          </a:bodyPr>
          <a:lstStyle/>
          <a:p>
            <a:pPr algn="l"/>
            <a:r>
              <a:rPr lang="en-US" sz="1067" b="0" i="0" spc="267" baseline="0">
                <a:solidFill>
                  <a:schemeClr val="tx1">
                    <a:lumMod val="50000"/>
                    <a:lumOff val="50000"/>
                  </a:schemeClr>
                </a:solidFill>
                <a:latin typeface="Kobern Light" pitchFamily="2" charset="77"/>
              </a:rPr>
              <a:t>SINCE 1985</a:t>
            </a:r>
          </a:p>
        </p:txBody>
      </p:sp>
      <p:pic>
        <p:nvPicPr>
          <p:cNvPr id="27" name="Picture 26" descr="A picture containing drawing&#10;&#10;Description automatically generated">
            <a:extLst>
              <a:ext uri="{FF2B5EF4-FFF2-40B4-BE49-F238E27FC236}">
                <a16:creationId xmlns:a16="http://schemas.microsoft.com/office/drawing/2014/main" id="{CB8EB021-90FE-EB4C-B0C6-CE9DEC476B7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8474" t="33201" r="18500" b="33200"/>
          <a:stretch/>
        </p:blipFill>
        <p:spPr>
          <a:xfrm>
            <a:off x="458294" y="4965171"/>
            <a:ext cx="3045420" cy="1014731"/>
          </a:xfrm>
          <a:prstGeom prst="rect">
            <a:avLst/>
          </a:prstGeom>
        </p:spPr>
      </p:pic>
      <p:sp>
        <p:nvSpPr>
          <p:cNvPr id="39" name="Text Placeholder 9">
            <a:extLst>
              <a:ext uri="{FF2B5EF4-FFF2-40B4-BE49-F238E27FC236}">
                <a16:creationId xmlns:a16="http://schemas.microsoft.com/office/drawing/2014/main" id="{924613AF-F09D-B944-9FE7-720DC04D35D3}"/>
              </a:ext>
            </a:extLst>
          </p:cNvPr>
          <p:cNvSpPr>
            <a:spLocks noGrp="1"/>
          </p:cNvSpPr>
          <p:nvPr>
            <p:ph type="body" sz="quarter" idx="13" hasCustomPrompt="1"/>
          </p:nvPr>
        </p:nvSpPr>
        <p:spPr>
          <a:xfrm>
            <a:off x="397599" y="494146"/>
            <a:ext cx="5180043" cy="438565"/>
          </a:xfrm>
          <a:prstGeom prst="rect">
            <a:avLst/>
          </a:prstGeom>
        </p:spPr>
        <p:txBody>
          <a:bodyPr anchor="t"/>
          <a:lstStyle>
            <a:lvl1pPr marL="0" indent="0" algn="l">
              <a:buNone/>
              <a:defRPr sz="1867" b="1" i="0" baseline="0">
                <a:solidFill>
                  <a:srgbClr val="19317D"/>
                </a:solidFill>
                <a:latin typeface="Kobern DemiBold" pitchFamily="2" charset="77"/>
                <a:cs typeface="Arial" pitchFamily="34" charset="0"/>
              </a:defRPr>
            </a:lvl1pPr>
          </a:lstStyle>
          <a:p>
            <a:pPr lvl="0"/>
            <a:r>
              <a:rPr lang="en-US" altLang="ko-KR" err="1"/>
              <a:t>www.lakshmisri.com</a:t>
            </a:r>
            <a:endParaRPr lang="en-US" altLang="ko-KR"/>
          </a:p>
        </p:txBody>
      </p:sp>
      <p:sp>
        <p:nvSpPr>
          <p:cNvPr id="42" name="Text Placeholder 9">
            <a:extLst>
              <a:ext uri="{FF2B5EF4-FFF2-40B4-BE49-F238E27FC236}">
                <a16:creationId xmlns:a16="http://schemas.microsoft.com/office/drawing/2014/main" id="{472A031F-D864-1B4E-B6F1-D97EB6E79C92}"/>
              </a:ext>
            </a:extLst>
          </p:cNvPr>
          <p:cNvSpPr>
            <a:spLocks noGrp="1"/>
          </p:cNvSpPr>
          <p:nvPr>
            <p:ph type="body" sz="quarter" idx="17" hasCustomPrompt="1"/>
          </p:nvPr>
        </p:nvSpPr>
        <p:spPr>
          <a:xfrm>
            <a:off x="6634045" y="1053710"/>
            <a:ext cx="2208243" cy="4871564"/>
          </a:xfrm>
          <a:prstGeom prst="rect">
            <a:avLst/>
          </a:prstGeom>
        </p:spPr>
        <p:txBody>
          <a:bodyPr anchor="t"/>
          <a:lstStyle>
            <a:lvl1pPr marL="0" indent="0" algn="l">
              <a:lnSpc>
                <a:spcPct val="100000"/>
              </a:lnSpc>
              <a:buNone/>
              <a:defRPr sz="1200" b="0" i="0" baseline="0">
                <a:solidFill>
                  <a:srgbClr val="3F333E"/>
                </a:solidFill>
                <a:latin typeface="Kobern Medium" pitchFamily="2" charset="77"/>
                <a:cs typeface="Arial" pitchFamily="34" charset="0"/>
              </a:defRPr>
            </a:lvl1pPr>
          </a:lstStyle>
          <a:p>
            <a:pPr lvl="0"/>
            <a:r>
              <a:rPr lang="en-US" altLang="ko-KR" cap="all"/>
              <a:t>New Delhi</a:t>
            </a:r>
          </a:p>
          <a:p>
            <a:pPr lvl="0"/>
            <a:r>
              <a:rPr lang="en-US" altLang="ko-KR" err="1"/>
              <a:t>Lsdel@lakshmisri.com</a:t>
            </a:r>
            <a:endParaRPr lang="en-US" altLang="ko-KR"/>
          </a:p>
          <a:p>
            <a:pPr lvl="0"/>
            <a:endParaRPr lang="en-US" altLang="ko-KR"/>
          </a:p>
          <a:p>
            <a:pPr lvl="0"/>
            <a:r>
              <a:rPr lang="en-US" altLang="ko-KR" cap="all"/>
              <a:t>Mumbai</a:t>
            </a:r>
          </a:p>
          <a:p>
            <a:pPr lvl="0"/>
            <a:r>
              <a:rPr lang="en-US" altLang="ko-KR" err="1"/>
              <a:t>Lsbom@lakshmisri.com</a:t>
            </a:r>
            <a:endParaRPr lang="en-US" altLang="ko-KR"/>
          </a:p>
          <a:p>
            <a:pPr lvl="0"/>
            <a:endParaRPr lang="en-US" altLang="ko-KR"/>
          </a:p>
          <a:p>
            <a:pPr lvl="0"/>
            <a:r>
              <a:rPr lang="en-US" altLang="ko-KR" cap="all"/>
              <a:t>Chennai</a:t>
            </a:r>
          </a:p>
          <a:p>
            <a:pPr lvl="0"/>
            <a:r>
              <a:rPr lang="en-US" altLang="ko-KR" err="1"/>
              <a:t>Lsmds@lakshmisri.com</a:t>
            </a:r>
            <a:endParaRPr lang="en-US" altLang="ko-KR"/>
          </a:p>
          <a:p>
            <a:pPr lvl="0"/>
            <a:endParaRPr lang="en-US" altLang="ko-KR"/>
          </a:p>
          <a:p>
            <a:pPr lvl="0"/>
            <a:r>
              <a:rPr lang="en-US" altLang="ko-KR" cap="all"/>
              <a:t>Bengaluru</a:t>
            </a:r>
          </a:p>
          <a:p>
            <a:pPr lvl="0"/>
            <a:r>
              <a:rPr lang="en-US" altLang="ko-KR" err="1"/>
              <a:t>Lsblr@lakshmisri.com</a:t>
            </a:r>
            <a:endParaRPr lang="en-US" altLang="ko-KR"/>
          </a:p>
          <a:p>
            <a:pPr lvl="0"/>
            <a:endParaRPr lang="en-US" altLang="ko-KR"/>
          </a:p>
          <a:p>
            <a:pPr lvl="0"/>
            <a:r>
              <a:rPr lang="en-US" altLang="ko-KR" cap="all"/>
              <a:t>Hyderabad</a:t>
            </a:r>
          </a:p>
          <a:p>
            <a:pPr lvl="0"/>
            <a:r>
              <a:rPr lang="en-US" altLang="ko-KR" err="1"/>
              <a:t>Lshyd@lakshmisri.com</a:t>
            </a:r>
            <a:endParaRPr lang="en-US" altLang="ko-KR"/>
          </a:p>
          <a:p>
            <a:pPr lvl="0"/>
            <a:endParaRPr lang="en-US" altLang="ko-KR"/>
          </a:p>
          <a:p>
            <a:pPr lvl="0"/>
            <a:r>
              <a:rPr lang="en-US" altLang="ko-KR" cap="all"/>
              <a:t>Ahmedabad</a:t>
            </a:r>
          </a:p>
          <a:p>
            <a:pPr lvl="0"/>
            <a:r>
              <a:rPr lang="en-US" altLang="ko-KR" err="1"/>
              <a:t>Lsahd@lakshmisri.com</a:t>
            </a:r>
            <a:endParaRPr lang="en-US" altLang="ko-KR"/>
          </a:p>
          <a:p>
            <a:pPr lvl="0"/>
            <a:endParaRPr lang="en-US" altLang="ko-KR"/>
          </a:p>
          <a:p>
            <a:pPr lvl="0"/>
            <a:r>
              <a:rPr lang="en-US" altLang="ko-KR" cap="all"/>
              <a:t>Pune</a:t>
            </a:r>
          </a:p>
          <a:p>
            <a:pPr lvl="0"/>
            <a:r>
              <a:rPr lang="en-US" altLang="ko-KR" err="1"/>
              <a:t>Lspune@lakshmisri.com</a:t>
            </a:r>
            <a:endParaRPr lang="en-US" altLang="ko-KR"/>
          </a:p>
          <a:p>
            <a:pPr lvl="0"/>
            <a:endParaRPr lang="en-US" altLang="ko-KR"/>
          </a:p>
          <a:p>
            <a:pPr lvl="0"/>
            <a:endParaRPr lang="en-US" altLang="ko-KR"/>
          </a:p>
        </p:txBody>
      </p:sp>
      <p:sp>
        <p:nvSpPr>
          <p:cNvPr id="43" name="Text Placeholder 9">
            <a:extLst>
              <a:ext uri="{FF2B5EF4-FFF2-40B4-BE49-F238E27FC236}">
                <a16:creationId xmlns:a16="http://schemas.microsoft.com/office/drawing/2014/main" id="{73C56047-29BA-364F-857E-1EF56874677F}"/>
              </a:ext>
            </a:extLst>
          </p:cNvPr>
          <p:cNvSpPr>
            <a:spLocks noGrp="1"/>
          </p:cNvSpPr>
          <p:nvPr>
            <p:ph type="body" sz="quarter" idx="18" hasCustomPrompt="1"/>
          </p:nvPr>
        </p:nvSpPr>
        <p:spPr>
          <a:xfrm>
            <a:off x="9031805" y="1053710"/>
            <a:ext cx="2208243" cy="4871559"/>
          </a:xfrm>
          <a:prstGeom prst="rect">
            <a:avLst/>
          </a:prstGeom>
        </p:spPr>
        <p:txBody>
          <a:bodyPr anchor="t"/>
          <a:lstStyle>
            <a:lvl1pPr marL="0" indent="0" algn="l">
              <a:buNone/>
              <a:defRPr sz="1200" b="0" i="0" baseline="0">
                <a:solidFill>
                  <a:srgbClr val="3F333E"/>
                </a:solidFill>
                <a:latin typeface="Kobern Medium" pitchFamily="2" charset="77"/>
                <a:cs typeface="Arial" pitchFamily="34" charset="0"/>
              </a:defRPr>
            </a:lvl1pPr>
          </a:lstStyle>
          <a:p>
            <a:pPr lvl="0"/>
            <a:r>
              <a:rPr lang="en-US" altLang="ko-KR" cap="all">
                <a:solidFill>
                  <a:schemeClr val="tx1">
                    <a:lumMod val="75000"/>
                    <a:lumOff val="25000"/>
                  </a:schemeClr>
                </a:solidFill>
              </a:rPr>
              <a:t>Kolkata</a:t>
            </a:r>
          </a:p>
          <a:p>
            <a:pPr lvl="0"/>
            <a:r>
              <a:rPr lang="en-US" altLang="ko-KR" err="1">
                <a:solidFill>
                  <a:schemeClr val="tx1">
                    <a:lumMod val="75000"/>
                    <a:lumOff val="25000"/>
                  </a:schemeClr>
                </a:solidFill>
              </a:rPr>
              <a:t>Lskolkata@lakshmisri.com</a:t>
            </a:r>
            <a:endParaRPr lang="en-US" altLang="ko-KR">
              <a:solidFill>
                <a:schemeClr val="tx1">
                  <a:lumMod val="75000"/>
                  <a:lumOff val="25000"/>
                </a:schemeClr>
              </a:solidFill>
            </a:endParaRPr>
          </a:p>
          <a:p>
            <a:pPr lvl="0"/>
            <a:endParaRPr lang="en-US" altLang="ko-KR">
              <a:solidFill>
                <a:schemeClr val="tx1">
                  <a:lumMod val="75000"/>
                  <a:lumOff val="25000"/>
                </a:schemeClr>
              </a:solidFill>
            </a:endParaRPr>
          </a:p>
          <a:p>
            <a:pPr lvl="0"/>
            <a:r>
              <a:rPr lang="en-US" altLang="ko-KR" cap="all">
                <a:solidFill>
                  <a:schemeClr val="tx1">
                    <a:lumMod val="75000"/>
                    <a:lumOff val="25000"/>
                  </a:schemeClr>
                </a:solidFill>
              </a:rPr>
              <a:t>Chandigarh</a:t>
            </a:r>
          </a:p>
          <a:p>
            <a:pPr lvl="0"/>
            <a:r>
              <a:rPr lang="en-US" altLang="ko-KR" err="1">
                <a:solidFill>
                  <a:schemeClr val="tx1">
                    <a:lumMod val="75000"/>
                    <a:lumOff val="25000"/>
                  </a:schemeClr>
                </a:solidFill>
              </a:rPr>
              <a:t>Lschd@lakshmisri.com</a:t>
            </a:r>
            <a:endParaRPr lang="en-US" altLang="ko-KR">
              <a:solidFill>
                <a:schemeClr val="tx1">
                  <a:lumMod val="75000"/>
                  <a:lumOff val="25000"/>
                </a:schemeClr>
              </a:solidFill>
            </a:endParaRPr>
          </a:p>
          <a:p>
            <a:pPr lvl="0"/>
            <a:endParaRPr lang="en-US" altLang="ko-KR">
              <a:solidFill>
                <a:schemeClr val="tx1">
                  <a:lumMod val="75000"/>
                  <a:lumOff val="25000"/>
                </a:schemeClr>
              </a:solidFill>
            </a:endParaRPr>
          </a:p>
          <a:p>
            <a:pPr lvl="0"/>
            <a:r>
              <a:rPr lang="en-US" altLang="ko-KR" cap="all">
                <a:solidFill>
                  <a:schemeClr val="tx1">
                    <a:lumMod val="75000"/>
                    <a:lumOff val="25000"/>
                  </a:schemeClr>
                </a:solidFill>
              </a:rPr>
              <a:t>Gurugram</a:t>
            </a:r>
          </a:p>
          <a:p>
            <a:pPr lvl="0"/>
            <a:r>
              <a:rPr lang="en-US" altLang="ko-KR" err="1">
                <a:solidFill>
                  <a:schemeClr val="tx1">
                    <a:lumMod val="75000"/>
                    <a:lumOff val="25000"/>
                  </a:schemeClr>
                </a:solidFill>
              </a:rPr>
              <a:t>Lsgurgaon@lakshmisri.com</a:t>
            </a:r>
            <a:endParaRPr lang="en-US" altLang="ko-KR">
              <a:solidFill>
                <a:schemeClr val="tx1">
                  <a:lumMod val="75000"/>
                  <a:lumOff val="25000"/>
                </a:schemeClr>
              </a:solidFill>
            </a:endParaRPr>
          </a:p>
          <a:p>
            <a:pPr lvl="0"/>
            <a:endParaRPr lang="en-US" altLang="ko-KR">
              <a:solidFill>
                <a:schemeClr val="tx1">
                  <a:lumMod val="75000"/>
                  <a:lumOff val="25000"/>
                </a:schemeClr>
              </a:solidFill>
            </a:endParaRPr>
          </a:p>
          <a:p>
            <a:pPr lvl="0"/>
            <a:r>
              <a:rPr lang="en-US" altLang="ko-KR" cap="all" err="1">
                <a:solidFill>
                  <a:schemeClr val="tx1">
                    <a:lumMod val="75000"/>
                    <a:lumOff val="25000"/>
                  </a:schemeClr>
                </a:solidFill>
              </a:rPr>
              <a:t>Prayagraj</a:t>
            </a:r>
            <a:r>
              <a:rPr lang="en-US" altLang="ko-KR" cap="all">
                <a:solidFill>
                  <a:schemeClr val="tx1">
                    <a:lumMod val="75000"/>
                    <a:lumOff val="25000"/>
                  </a:schemeClr>
                </a:solidFill>
              </a:rPr>
              <a:t> (Allahabad) </a:t>
            </a:r>
          </a:p>
          <a:p>
            <a:pPr lvl="0"/>
            <a:r>
              <a:rPr lang="en-US" altLang="ko-KR" err="1">
                <a:solidFill>
                  <a:schemeClr val="tx1">
                    <a:lumMod val="75000"/>
                    <a:lumOff val="25000"/>
                  </a:schemeClr>
                </a:solidFill>
              </a:rPr>
              <a:t>Lsallahabad@lakshmisri.com</a:t>
            </a:r>
            <a:endParaRPr lang="en-US" altLang="ko-KR">
              <a:solidFill>
                <a:schemeClr val="tx1">
                  <a:lumMod val="75000"/>
                  <a:lumOff val="25000"/>
                </a:schemeClr>
              </a:solidFill>
            </a:endParaRPr>
          </a:p>
          <a:p>
            <a:pPr lvl="0"/>
            <a:endParaRPr lang="en-US" altLang="ko-KR">
              <a:solidFill>
                <a:schemeClr val="tx1">
                  <a:lumMod val="75000"/>
                  <a:lumOff val="25000"/>
                </a:schemeClr>
              </a:solidFill>
            </a:endParaRPr>
          </a:p>
          <a:p>
            <a:pPr lvl="0"/>
            <a:r>
              <a:rPr lang="en-US" altLang="ko-KR" cap="all">
                <a:solidFill>
                  <a:schemeClr val="tx1">
                    <a:lumMod val="75000"/>
                    <a:lumOff val="25000"/>
                  </a:schemeClr>
                </a:solidFill>
              </a:rPr>
              <a:t>Kochi</a:t>
            </a:r>
          </a:p>
          <a:p>
            <a:pPr lvl="0"/>
            <a:r>
              <a:rPr lang="en-US" altLang="ko-KR" err="1">
                <a:solidFill>
                  <a:schemeClr val="tx1">
                    <a:lumMod val="75000"/>
                    <a:lumOff val="25000"/>
                  </a:schemeClr>
                </a:solidFill>
              </a:rPr>
              <a:t>Lskochi@lakshmisri.com</a:t>
            </a:r>
            <a:endParaRPr lang="en-US" altLang="ko-KR">
              <a:solidFill>
                <a:schemeClr val="tx1">
                  <a:lumMod val="75000"/>
                  <a:lumOff val="25000"/>
                </a:schemeClr>
              </a:solidFill>
            </a:endParaRPr>
          </a:p>
          <a:p>
            <a:pPr lvl="0"/>
            <a:endParaRPr lang="en-US" altLang="ko-KR">
              <a:solidFill>
                <a:schemeClr val="tx1">
                  <a:lumMod val="75000"/>
                  <a:lumOff val="25000"/>
                </a:schemeClr>
              </a:solidFill>
            </a:endParaRPr>
          </a:p>
          <a:p>
            <a:pPr lvl="0"/>
            <a:r>
              <a:rPr lang="en-US" altLang="ko-KR" cap="all">
                <a:solidFill>
                  <a:schemeClr val="tx1">
                    <a:lumMod val="75000"/>
                    <a:lumOff val="25000"/>
                  </a:schemeClr>
                </a:solidFill>
              </a:rPr>
              <a:t>Jaipur</a:t>
            </a:r>
          </a:p>
          <a:p>
            <a:pPr lvl="0"/>
            <a:r>
              <a:rPr lang="en-US" altLang="ko-KR" err="1">
                <a:solidFill>
                  <a:schemeClr val="tx1">
                    <a:lumMod val="75000"/>
                    <a:lumOff val="25000"/>
                  </a:schemeClr>
                </a:solidFill>
              </a:rPr>
              <a:t>Lsjaipur@lakshmisri.com</a:t>
            </a:r>
            <a:endParaRPr lang="en-US" altLang="ko-KR">
              <a:solidFill>
                <a:schemeClr val="tx1">
                  <a:lumMod val="75000"/>
                  <a:lumOff val="25000"/>
                </a:schemeClr>
              </a:solidFill>
            </a:endParaRPr>
          </a:p>
          <a:p>
            <a:pPr lvl="0"/>
            <a:endParaRPr lang="en-US" altLang="ko-KR">
              <a:solidFill>
                <a:schemeClr val="tx1">
                  <a:lumMod val="75000"/>
                  <a:lumOff val="25000"/>
                </a:schemeClr>
              </a:solidFill>
            </a:endParaRPr>
          </a:p>
          <a:p>
            <a:pPr lvl="0"/>
            <a:r>
              <a:rPr lang="en-US" altLang="ko-KR" cap="all">
                <a:solidFill>
                  <a:schemeClr val="tx1">
                    <a:lumMod val="75000"/>
                    <a:lumOff val="25000"/>
                  </a:schemeClr>
                </a:solidFill>
              </a:rPr>
              <a:t>Nagpur</a:t>
            </a:r>
          </a:p>
          <a:p>
            <a:pPr lvl="0"/>
            <a:r>
              <a:rPr lang="en-US" altLang="ko-KR" err="1">
                <a:solidFill>
                  <a:schemeClr val="tx1">
                    <a:lumMod val="75000"/>
                    <a:lumOff val="25000"/>
                  </a:schemeClr>
                </a:solidFill>
              </a:rPr>
              <a:t>Lsnagpur@lakshmisri.com</a:t>
            </a:r>
            <a:endParaRPr lang="en-US" altLang="ko-KR">
              <a:solidFill>
                <a:schemeClr val="tx1">
                  <a:lumMod val="75000"/>
                  <a:lumOff val="25000"/>
                </a:schemeClr>
              </a:solidFill>
            </a:endParaRPr>
          </a:p>
          <a:p>
            <a:pPr lvl="0"/>
            <a:endParaRPr lang="en-US" altLang="ko-KR">
              <a:solidFill>
                <a:schemeClr val="tx1">
                  <a:lumMod val="75000"/>
                  <a:lumOff val="25000"/>
                </a:schemeClr>
              </a:solidFill>
            </a:endParaRPr>
          </a:p>
          <a:p>
            <a:pPr lvl="0"/>
            <a:endParaRPr lang="en-US" altLang="ko-KR">
              <a:solidFill>
                <a:schemeClr val="tx1">
                  <a:lumMod val="75000"/>
                  <a:lumOff val="25000"/>
                </a:schemeClr>
              </a:solidFill>
            </a:endParaRPr>
          </a:p>
        </p:txBody>
      </p:sp>
      <p:sp>
        <p:nvSpPr>
          <p:cNvPr id="44" name="Text Placeholder 9">
            <a:extLst>
              <a:ext uri="{FF2B5EF4-FFF2-40B4-BE49-F238E27FC236}">
                <a16:creationId xmlns:a16="http://schemas.microsoft.com/office/drawing/2014/main" id="{2F0385DB-0066-4546-83B2-A4422B085C52}"/>
              </a:ext>
            </a:extLst>
          </p:cNvPr>
          <p:cNvSpPr>
            <a:spLocks noGrp="1"/>
          </p:cNvSpPr>
          <p:nvPr>
            <p:ph type="body" sz="quarter" idx="19" hasCustomPrompt="1"/>
          </p:nvPr>
        </p:nvSpPr>
        <p:spPr>
          <a:xfrm>
            <a:off x="6634043" y="494146"/>
            <a:ext cx="4606005" cy="438565"/>
          </a:xfrm>
          <a:prstGeom prst="rect">
            <a:avLst/>
          </a:prstGeom>
        </p:spPr>
        <p:txBody>
          <a:bodyPr anchor="t"/>
          <a:lstStyle>
            <a:lvl1pPr marL="0" indent="0" algn="l">
              <a:buNone/>
              <a:defRPr sz="1867" b="1" i="0" baseline="0">
                <a:solidFill>
                  <a:srgbClr val="19317D"/>
                </a:solidFill>
                <a:latin typeface="Kobern DemiBold" pitchFamily="2" charset="77"/>
                <a:cs typeface="Arial" pitchFamily="34" charset="0"/>
              </a:defRPr>
            </a:lvl1pPr>
          </a:lstStyle>
          <a:p>
            <a:pPr lvl="0"/>
            <a:r>
              <a:rPr lang="en-US" altLang="ko-KR"/>
              <a:t>LOCATIONS</a:t>
            </a:r>
          </a:p>
        </p:txBody>
      </p:sp>
      <p:sp>
        <p:nvSpPr>
          <p:cNvPr id="46" name="Text Placeholder 9">
            <a:extLst>
              <a:ext uri="{FF2B5EF4-FFF2-40B4-BE49-F238E27FC236}">
                <a16:creationId xmlns:a16="http://schemas.microsoft.com/office/drawing/2014/main" id="{05EE81CB-9BDF-2246-93F6-394EB053BFEB}"/>
              </a:ext>
            </a:extLst>
          </p:cNvPr>
          <p:cNvSpPr>
            <a:spLocks noGrp="1"/>
          </p:cNvSpPr>
          <p:nvPr>
            <p:ph type="body" sz="quarter" idx="20" hasCustomPrompt="1"/>
          </p:nvPr>
        </p:nvSpPr>
        <p:spPr>
          <a:xfrm>
            <a:off x="397599" y="1053709"/>
            <a:ext cx="5179008" cy="337195"/>
          </a:xfrm>
          <a:prstGeom prst="rect">
            <a:avLst/>
          </a:prstGeom>
        </p:spPr>
        <p:txBody>
          <a:bodyPr anchor="t"/>
          <a:lstStyle>
            <a:lvl1pPr marL="0" indent="0" algn="l" defTabSz="1219170" rtl="0" eaLnBrk="1" latinLnBrk="1" hangingPunct="1">
              <a:spcBef>
                <a:spcPct val="20000"/>
              </a:spcBef>
              <a:buFont typeface="Arial" pitchFamily="34" charset="0"/>
              <a:buNone/>
              <a:defRPr lang="en-US" altLang="ko-KR" sz="1333" kern="1200" cap="all" spc="80">
                <a:solidFill>
                  <a:srgbClr val="F3723D"/>
                </a:solidFill>
                <a:latin typeface="Kobern Medium" pitchFamily="2" charset="77"/>
                <a:ea typeface="+mn-ea"/>
                <a:cs typeface="Arial" pitchFamily="34" charset="0"/>
              </a:defRPr>
            </a:lvl1pPr>
          </a:lstStyle>
          <a:p>
            <a:pPr marL="0" indent="0">
              <a:buNone/>
              <a:defRPr/>
            </a:pPr>
            <a:r>
              <a:rPr lang="en-US" sz="1333" cap="all" spc="80">
                <a:solidFill>
                  <a:srgbClr val="F3723D"/>
                </a:solidFill>
                <a:latin typeface="Kobern Medium" pitchFamily="2" charset="77"/>
                <a:cs typeface="Arial" pitchFamily="34" charset="0"/>
              </a:rPr>
              <a:t>FOR any support or information write to:</a:t>
            </a:r>
          </a:p>
        </p:txBody>
      </p:sp>
      <p:sp>
        <p:nvSpPr>
          <p:cNvPr id="47" name="Text Placeholder 9">
            <a:extLst>
              <a:ext uri="{FF2B5EF4-FFF2-40B4-BE49-F238E27FC236}">
                <a16:creationId xmlns:a16="http://schemas.microsoft.com/office/drawing/2014/main" id="{2F1CB3AE-A421-1A43-8246-1E51DE22F73B}"/>
              </a:ext>
            </a:extLst>
          </p:cNvPr>
          <p:cNvSpPr>
            <a:spLocks noGrp="1"/>
          </p:cNvSpPr>
          <p:nvPr>
            <p:ph type="body" sz="quarter" idx="21" hasCustomPrompt="1"/>
          </p:nvPr>
        </p:nvSpPr>
        <p:spPr>
          <a:xfrm>
            <a:off x="397599" y="1428565"/>
            <a:ext cx="5180043" cy="2000435"/>
          </a:xfrm>
          <a:prstGeom prst="rect">
            <a:avLst/>
          </a:prstGeom>
        </p:spPr>
        <p:txBody>
          <a:bodyPr anchor="t"/>
          <a:lstStyle>
            <a:lvl1pPr marL="0" indent="0" algn="l" defTabSz="1219170" rtl="0" eaLnBrk="1" fontAlgn="base" latinLnBrk="1" hangingPunct="1">
              <a:spcBef>
                <a:spcPct val="20000"/>
              </a:spcBef>
              <a:spcAft>
                <a:spcPct val="0"/>
              </a:spcAft>
              <a:buFont typeface="Arial" pitchFamily="34" charset="0"/>
              <a:buNone/>
              <a:defRPr lang="en-US" sz="1400" kern="1200" dirty="0">
                <a:solidFill>
                  <a:srgbClr val="F3723D"/>
                </a:solidFill>
                <a:latin typeface="Kobern Light"/>
                <a:ea typeface="+mn-ea"/>
                <a:cs typeface="Arial" pitchFamily="34" charset="0"/>
              </a:defRPr>
            </a:lvl1pPr>
          </a:lstStyle>
          <a:p>
            <a:pPr marL="0" indent="0" fontAlgn="base">
              <a:spcAft>
                <a:spcPct val="0"/>
              </a:spcAft>
              <a:buNone/>
            </a:pPr>
            <a:r>
              <a:rPr lang="en-US" altLang="en-US" sz="1333" err="1">
                <a:solidFill>
                  <a:srgbClr val="F3723D"/>
                </a:solidFill>
                <a:latin typeface="Kobern Light"/>
                <a:cs typeface="Arial" pitchFamily="34" charset="0"/>
              </a:rPr>
              <a:t>xxxxxx@lakshmisri.com</a:t>
            </a:r>
            <a:endParaRPr lang="en-US" altLang="en-US" sz="1333">
              <a:solidFill>
                <a:srgbClr val="F3723D"/>
              </a:solidFill>
              <a:latin typeface="Kobern Light"/>
              <a:cs typeface="Arial" pitchFamily="34" charset="0"/>
            </a:endParaRPr>
          </a:p>
        </p:txBody>
      </p:sp>
      <p:cxnSp>
        <p:nvCxnSpPr>
          <p:cNvPr id="48" name="Straight Connector 47">
            <a:extLst>
              <a:ext uri="{FF2B5EF4-FFF2-40B4-BE49-F238E27FC236}">
                <a16:creationId xmlns:a16="http://schemas.microsoft.com/office/drawing/2014/main" id="{FE7ED032-BB47-C44D-8D7B-797D9F40EDA2}"/>
              </a:ext>
            </a:extLst>
          </p:cNvPr>
          <p:cNvCxnSpPr/>
          <p:nvPr userDrawn="1"/>
        </p:nvCxnSpPr>
        <p:spPr>
          <a:xfrm>
            <a:off x="394419" y="452669"/>
            <a:ext cx="5182188" cy="0"/>
          </a:xfrm>
          <a:prstGeom prst="line">
            <a:avLst/>
          </a:prstGeom>
          <a:ln w="3810">
            <a:solidFill>
              <a:schemeClr val="bg1">
                <a:lumMod val="75000"/>
              </a:schemeClr>
            </a:solidFill>
            <a:prstDash val="dash"/>
          </a:ln>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5A8A3782-8358-0A45-9930-1A2B47E9A47F}"/>
              </a:ext>
            </a:extLst>
          </p:cNvPr>
          <p:cNvCxnSpPr/>
          <p:nvPr userDrawn="1"/>
        </p:nvCxnSpPr>
        <p:spPr>
          <a:xfrm>
            <a:off x="394419" y="932723"/>
            <a:ext cx="5182188" cy="0"/>
          </a:xfrm>
          <a:prstGeom prst="line">
            <a:avLst/>
          </a:prstGeom>
          <a:ln w="3810">
            <a:solidFill>
              <a:schemeClr val="bg1">
                <a:lumMod val="75000"/>
              </a:schemeClr>
            </a:solidFill>
            <a:prstDash val="dash"/>
          </a:ln>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81CBA2E4-87EA-EE49-843A-8D8014013D54}"/>
              </a:ext>
            </a:extLst>
          </p:cNvPr>
          <p:cNvCxnSpPr/>
          <p:nvPr userDrawn="1"/>
        </p:nvCxnSpPr>
        <p:spPr>
          <a:xfrm>
            <a:off x="6630864" y="452669"/>
            <a:ext cx="4607913" cy="0"/>
          </a:xfrm>
          <a:prstGeom prst="line">
            <a:avLst/>
          </a:prstGeom>
          <a:ln w="3810">
            <a:solidFill>
              <a:schemeClr val="bg1">
                <a:lumMod val="75000"/>
              </a:schemeClr>
            </a:solidFill>
            <a:prstDash val="dash"/>
          </a:ln>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0DBC942D-8B9C-B241-A6AE-F0B0219BFA12}"/>
              </a:ext>
            </a:extLst>
          </p:cNvPr>
          <p:cNvCxnSpPr/>
          <p:nvPr userDrawn="1"/>
        </p:nvCxnSpPr>
        <p:spPr>
          <a:xfrm>
            <a:off x="6630864" y="932723"/>
            <a:ext cx="4607913" cy="0"/>
          </a:xfrm>
          <a:prstGeom prst="line">
            <a:avLst/>
          </a:prstGeom>
          <a:ln w="3810">
            <a:solidFill>
              <a:schemeClr val="bg1">
                <a:lumMod val="75000"/>
              </a:schemeClr>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7138758"/>
      </p:ext>
    </p:extLst>
  </p:cSld>
  <p:clrMapOvr>
    <a:masterClrMapping/>
  </p:clrMapOvr>
  <p:hf sldNum="0" hdr="0" dt="0"/>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3162">
          <p15:clr>
            <a:srgbClr val="FBAE40"/>
          </p15:clr>
        </p15:guide>
        <p15:guide id="4" orient="horz" pos="78">
          <p15:clr>
            <a:srgbClr val="FBAE40"/>
          </p15:clr>
        </p15:guide>
        <p15:guide id="5" pos="68">
          <p15:clr>
            <a:srgbClr val="FBAE40"/>
          </p15:clr>
        </p15:guide>
        <p15:guide id="6" pos="5692">
          <p15:clr>
            <a:srgbClr val="FBAE40"/>
          </p15:clr>
        </p15:guide>
        <p15:guide id="7" pos="249">
          <p15:clr>
            <a:srgbClr val="FBAE40"/>
          </p15:clr>
        </p15:guide>
        <p15:guide id="8" orient="horz" pos="3117">
          <p15:clr>
            <a:srgbClr val="FBAE40"/>
          </p15:clr>
        </p15:guide>
        <p15:guide id="9" pos="5647">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5_Last Slide">
    <p:bg>
      <p:bgPr>
        <a:solidFill>
          <a:schemeClr val="bg1"/>
        </a:solidFill>
        <a:effectLst/>
      </p:bgPr>
    </p:bg>
    <p:spTree>
      <p:nvGrpSpPr>
        <p:cNvPr id="1" name=""/>
        <p:cNvGrpSpPr/>
        <p:nvPr/>
      </p:nvGrpSpPr>
      <p:grpSpPr>
        <a:xfrm>
          <a:off x="0" y="0"/>
          <a:ext cx="0" cy="0"/>
          <a:chOff x="0" y="0"/>
          <a:chExt cx="0" cy="0"/>
        </a:xfrm>
      </p:grpSpPr>
      <p:sp>
        <p:nvSpPr>
          <p:cNvPr id="28" name="Picture Placeholder 2">
            <a:extLst>
              <a:ext uri="{FF2B5EF4-FFF2-40B4-BE49-F238E27FC236}">
                <a16:creationId xmlns:a16="http://schemas.microsoft.com/office/drawing/2014/main" id="{A3F19F9A-8BC9-8641-941F-DBBABF294A8B}"/>
              </a:ext>
            </a:extLst>
          </p:cNvPr>
          <p:cNvSpPr>
            <a:spLocks noGrp="1"/>
          </p:cNvSpPr>
          <p:nvPr>
            <p:ph type="pic" idx="12" hasCustomPrompt="1"/>
          </p:nvPr>
        </p:nvSpPr>
        <p:spPr>
          <a:xfrm>
            <a:off x="0" y="0"/>
            <a:ext cx="6096000" cy="4320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a:t>Your Picture Here</a:t>
            </a:r>
            <a:endParaRPr lang="ko-KR" altLang="en-US"/>
          </a:p>
        </p:txBody>
      </p:sp>
      <p:sp>
        <p:nvSpPr>
          <p:cNvPr id="7" name="Text Placeholder 9">
            <a:extLst>
              <a:ext uri="{FF2B5EF4-FFF2-40B4-BE49-F238E27FC236}">
                <a16:creationId xmlns:a16="http://schemas.microsoft.com/office/drawing/2014/main" id="{5F08EDF1-1B71-42C5-BEEE-65CE3EAA1006}"/>
              </a:ext>
            </a:extLst>
          </p:cNvPr>
          <p:cNvSpPr>
            <a:spLocks noGrp="1"/>
          </p:cNvSpPr>
          <p:nvPr>
            <p:ph type="body" sz="quarter" idx="13" hasCustomPrompt="1"/>
          </p:nvPr>
        </p:nvSpPr>
        <p:spPr>
          <a:xfrm>
            <a:off x="6388565" y="501651"/>
            <a:ext cx="5180043" cy="438565"/>
          </a:xfrm>
          <a:prstGeom prst="rect">
            <a:avLst/>
          </a:prstGeom>
        </p:spPr>
        <p:txBody>
          <a:bodyPr anchor="t"/>
          <a:lstStyle>
            <a:lvl1pPr marL="0" indent="0" algn="l">
              <a:buNone/>
              <a:defRPr sz="1867" b="1" i="0" baseline="0">
                <a:solidFill>
                  <a:srgbClr val="19317D"/>
                </a:solidFill>
                <a:latin typeface="Kobern DemiBold" pitchFamily="2" charset="77"/>
                <a:cs typeface="Arial" pitchFamily="34" charset="0"/>
              </a:defRPr>
            </a:lvl1pPr>
          </a:lstStyle>
          <a:p>
            <a:pPr lvl="0"/>
            <a:r>
              <a:rPr lang="en-US" altLang="ko-KR" err="1"/>
              <a:t>www.lakshmisri.com</a:t>
            </a:r>
            <a:endParaRPr lang="en-US" altLang="ko-KR"/>
          </a:p>
        </p:txBody>
      </p:sp>
      <p:sp>
        <p:nvSpPr>
          <p:cNvPr id="9" name="Text Placeholder 9">
            <a:extLst>
              <a:ext uri="{FF2B5EF4-FFF2-40B4-BE49-F238E27FC236}">
                <a16:creationId xmlns:a16="http://schemas.microsoft.com/office/drawing/2014/main" id="{FCF7F25C-D4F5-EE4D-B6D4-773D8A55FAF2}"/>
              </a:ext>
            </a:extLst>
          </p:cNvPr>
          <p:cNvSpPr>
            <a:spLocks noGrp="1"/>
          </p:cNvSpPr>
          <p:nvPr>
            <p:ph type="body" sz="quarter" idx="14" hasCustomPrompt="1"/>
          </p:nvPr>
        </p:nvSpPr>
        <p:spPr>
          <a:xfrm>
            <a:off x="6388565" y="1045589"/>
            <a:ext cx="5180043" cy="554528"/>
          </a:xfrm>
          <a:prstGeom prst="rect">
            <a:avLst/>
          </a:prstGeom>
        </p:spPr>
        <p:txBody>
          <a:bodyPr anchor="t"/>
          <a:lstStyle>
            <a:lvl1pPr marL="0" indent="0" algn="l">
              <a:buNone/>
              <a:defRPr sz="1467" b="0" i="0" baseline="0">
                <a:solidFill>
                  <a:schemeClr val="tx1">
                    <a:lumMod val="65000"/>
                    <a:lumOff val="35000"/>
                  </a:schemeClr>
                </a:solidFill>
                <a:latin typeface="Kobern Light" pitchFamily="2" charset="77"/>
                <a:cs typeface="Arial" pitchFamily="34" charset="0"/>
              </a:defRPr>
            </a:lvl1pPr>
          </a:lstStyle>
          <a:p>
            <a:pPr lvl="0"/>
            <a:r>
              <a:rPr lang="en-US" altLang="ko-KR"/>
              <a:t>Committed to International Standards in Quality and Information Security</a:t>
            </a:r>
          </a:p>
        </p:txBody>
      </p:sp>
      <p:cxnSp>
        <p:nvCxnSpPr>
          <p:cNvPr id="15" name="Straight Connector 14">
            <a:extLst>
              <a:ext uri="{FF2B5EF4-FFF2-40B4-BE49-F238E27FC236}">
                <a16:creationId xmlns:a16="http://schemas.microsoft.com/office/drawing/2014/main" id="{EB45A199-C3C7-FB48-8356-C4404AB476C4}"/>
              </a:ext>
            </a:extLst>
          </p:cNvPr>
          <p:cNvCxnSpPr>
            <a:cxnSpLocks/>
          </p:cNvCxnSpPr>
          <p:nvPr userDrawn="1"/>
        </p:nvCxnSpPr>
        <p:spPr>
          <a:xfrm>
            <a:off x="6385386" y="460175"/>
            <a:ext cx="5182188"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90C51AC2-6A52-B14C-BA0F-C2F86DFBB68A}"/>
              </a:ext>
            </a:extLst>
          </p:cNvPr>
          <p:cNvCxnSpPr>
            <a:cxnSpLocks/>
          </p:cNvCxnSpPr>
          <p:nvPr userDrawn="1"/>
        </p:nvCxnSpPr>
        <p:spPr>
          <a:xfrm>
            <a:off x="6385386" y="940228"/>
            <a:ext cx="5182188"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3" name="Text Placeholder 9">
            <a:extLst>
              <a:ext uri="{FF2B5EF4-FFF2-40B4-BE49-F238E27FC236}">
                <a16:creationId xmlns:a16="http://schemas.microsoft.com/office/drawing/2014/main" id="{81E75B99-4BAC-B44A-813B-E2C1708DDC4F}"/>
              </a:ext>
            </a:extLst>
          </p:cNvPr>
          <p:cNvSpPr>
            <a:spLocks noGrp="1"/>
          </p:cNvSpPr>
          <p:nvPr>
            <p:ph type="body" sz="quarter" idx="15" hasCustomPrompt="1"/>
          </p:nvPr>
        </p:nvSpPr>
        <p:spPr>
          <a:xfrm>
            <a:off x="6387531" y="3429001"/>
            <a:ext cx="5180043" cy="299353"/>
          </a:xfrm>
          <a:prstGeom prst="rect">
            <a:avLst/>
          </a:prstGeom>
        </p:spPr>
        <p:txBody>
          <a:bodyPr anchor="t"/>
          <a:lstStyle>
            <a:lvl1pPr marL="0" indent="0" algn="l">
              <a:buNone/>
              <a:defRPr sz="1333" b="1" i="0" cap="all" baseline="0">
                <a:solidFill>
                  <a:schemeClr val="tx1">
                    <a:lumMod val="65000"/>
                    <a:lumOff val="35000"/>
                  </a:schemeClr>
                </a:solidFill>
                <a:latin typeface="Kobern DemiBold" pitchFamily="2" charset="77"/>
                <a:cs typeface="Arial" pitchFamily="34" charset="0"/>
              </a:defRPr>
            </a:lvl1pPr>
          </a:lstStyle>
          <a:p>
            <a:pPr lvl="0"/>
            <a:r>
              <a:rPr lang="en-US" altLang="ko-KR"/>
              <a:t>Add contact PERSON email ID:</a:t>
            </a:r>
          </a:p>
        </p:txBody>
      </p:sp>
      <p:cxnSp>
        <p:nvCxnSpPr>
          <p:cNvPr id="14" name="Straight Connector 13">
            <a:extLst>
              <a:ext uri="{FF2B5EF4-FFF2-40B4-BE49-F238E27FC236}">
                <a16:creationId xmlns:a16="http://schemas.microsoft.com/office/drawing/2014/main" id="{0FF0D03B-23C4-B248-84B0-B3FD50CDB99C}"/>
              </a:ext>
            </a:extLst>
          </p:cNvPr>
          <p:cNvCxnSpPr>
            <a:cxnSpLocks/>
          </p:cNvCxnSpPr>
          <p:nvPr userDrawn="1"/>
        </p:nvCxnSpPr>
        <p:spPr>
          <a:xfrm>
            <a:off x="6385386" y="4313767"/>
            <a:ext cx="5182188"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BC092407-0FE0-C24C-9AB3-6E059A5B17E6}"/>
              </a:ext>
            </a:extLst>
          </p:cNvPr>
          <p:cNvCxnSpPr>
            <a:cxnSpLocks/>
          </p:cNvCxnSpPr>
          <p:nvPr userDrawn="1"/>
        </p:nvCxnSpPr>
        <p:spPr>
          <a:xfrm>
            <a:off x="6385386" y="3332989"/>
            <a:ext cx="5182188"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9" name="Text Placeholder 9">
            <a:extLst>
              <a:ext uri="{FF2B5EF4-FFF2-40B4-BE49-F238E27FC236}">
                <a16:creationId xmlns:a16="http://schemas.microsoft.com/office/drawing/2014/main" id="{94320AFC-4410-EF4E-9ABB-D5A4DB22C1F4}"/>
              </a:ext>
            </a:extLst>
          </p:cNvPr>
          <p:cNvSpPr>
            <a:spLocks noGrp="1"/>
          </p:cNvSpPr>
          <p:nvPr>
            <p:ph type="body" sz="quarter" idx="16" hasCustomPrompt="1"/>
          </p:nvPr>
        </p:nvSpPr>
        <p:spPr>
          <a:xfrm>
            <a:off x="6387531" y="3795742"/>
            <a:ext cx="5180043" cy="450636"/>
          </a:xfrm>
          <a:prstGeom prst="rect">
            <a:avLst/>
          </a:prstGeom>
        </p:spPr>
        <p:txBody>
          <a:bodyPr anchor="t"/>
          <a:lstStyle>
            <a:lvl1pPr marL="0" indent="0" algn="l">
              <a:buNone/>
              <a:defRPr sz="1867" b="0" i="0" baseline="0">
                <a:solidFill>
                  <a:srgbClr val="F3723D"/>
                </a:solidFill>
                <a:latin typeface="Kobern Light" pitchFamily="2" charset="77"/>
                <a:cs typeface="Arial" pitchFamily="34" charset="0"/>
              </a:defRPr>
            </a:lvl1pPr>
          </a:lstStyle>
          <a:p>
            <a:pPr lvl="0"/>
            <a:r>
              <a:rPr lang="en-US" altLang="ko-KR" err="1"/>
              <a:t>youremaiID@lakshmisri.com</a:t>
            </a:r>
            <a:endParaRPr lang="en-US" altLang="ko-KR"/>
          </a:p>
        </p:txBody>
      </p:sp>
      <p:cxnSp>
        <p:nvCxnSpPr>
          <p:cNvPr id="20" name="Straight Connector 19">
            <a:extLst>
              <a:ext uri="{FF2B5EF4-FFF2-40B4-BE49-F238E27FC236}">
                <a16:creationId xmlns:a16="http://schemas.microsoft.com/office/drawing/2014/main" id="{0154FF08-1BF9-244D-A2B6-D155DBA1E3FB}"/>
              </a:ext>
            </a:extLst>
          </p:cNvPr>
          <p:cNvCxnSpPr>
            <a:cxnSpLocks/>
          </p:cNvCxnSpPr>
          <p:nvPr userDrawn="1"/>
        </p:nvCxnSpPr>
        <p:spPr>
          <a:xfrm>
            <a:off x="6385386" y="1710652"/>
            <a:ext cx="5182188"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72A0FD5D-5FED-E54C-8038-89AFE6BAB80D}"/>
              </a:ext>
            </a:extLst>
          </p:cNvPr>
          <p:cNvSpPr txBox="1"/>
          <p:nvPr userDrawn="1"/>
        </p:nvSpPr>
        <p:spPr>
          <a:xfrm>
            <a:off x="406076" y="6090973"/>
            <a:ext cx="3361728" cy="379656"/>
          </a:xfrm>
          <a:prstGeom prst="rect">
            <a:avLst/>
          </a:prstGeom>
          <a:noFill/>
        </p:spPr>
        <p:txBody>
          <a:bodyPr wrap="square" rtlCol="0">
            <a:spAutoFit/>
          </a:bodyPr>
          <a:lstStyle/>
          <a:p>
            <a:pPr algn="l"/>
            <a:r>
              <a:rPr lang="en-US" sz="1867" b="0" i="0" spc="133" baseline="0">
                <a:solidFill>
                  <a:schemeClr val="tx1">
                    <a:lumMod val="50000"/>
                    <a:lumOff val="50000"/>
                  </a:schemeClr>
                </a:solidFill>
                <a:latin typeface="Kobern Light" pitchFamily="2" charset="77"/>
              </a:rPr>
              <a:t>exceeding expectations</a:t>
            </a:r>
          </a:p>
        </p:txBody>
      </p:sp>
      <p:sp>
        <p:nvSpPr>
          <p:cNvPr id="25" name="TextBox 24">
            <a:extLst>
              <a:ext uri="{FF2B5EF4-FFF2-40B4-BE49-F238E27FC236}">
                <a16:creationId xmlns:a16="http://schemas.microsoft.com/office/drawing/2014/main" id="{F337FE96-D516-1848-97E8-ADAA6C193995}"/>
              </a:ext>
            </a:extLst>
          </p:cNvPr>
          <p:cNvSpPr txBox="1"/>
          <p:nvPr userDrawn="1"/>
        </p:nvSpPr>
        <p:spPr>
          <a:xfrm>
            <a:off x="406076" y="6406105"/>
            <a:ext cx="1633536" cy="256545"/>
          </a:xfrm>
          <a:prstGeom prst="rect">
            <a:avLst/>
          </a:prstGeom>
          <a:noFill/>
        </p:spPr>
        <p:txBody>
          <a:bodyPr wrap="square" rtlCol="0">
            <a:spAutoFit/>
          </a:bodyPr>
          <a:lstStyle/>
          <a:p>
            <a:pPr algn="l"/>
            <a:r>
              <a:rPr lang="en-US" sz="1067" b="0" i="0" spc="267" baseline="0">
                <a:solidFill>
                  <a:schemeClr val="tx1">
                    <a:lumMod val="50000"/>
                    <a:lumOff val="50000"/>
                  </a:schemeClr>
                </a:solidFill>
                <a:latin typeface="Kobern Light" pitchFamily="2" charset="77"/>
              </a:rPr>
              <a:t>SINCE 1985</a:t>
            </a:r>
          </a:p>
        </p:txBody>
      </p:sp>
      <p:pic>
        <p:nvPicPr>
          <p:cNvPr id="27" name="Picture 26" descr="A picture containing drawing&#10;&#10;Description automatically generated">
            <a:extLst>
              <a:ext uri="{FF2B5EF4-FFF2-40B4-BE49-F238E27FC236}">
                <a16:creationId xmlns:a16="http://schemas.microsoft.com/office/drawing/2014/main" id="{CB8EB021-90FE-EB4C-B0C6-CE9DEC476B7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8474" t="33201" r="18500" b="33200"/>
          <a:stretch/>
        </p:blipFill>
        <p:spPr>
          <a:xfrm>
            <a:off x="458294" y="4965171"/>
            <a:ext cx="3045420" cy="1014731"/>
          </a:xfrm>
          <a:prstGeom prst="rect">
            <a:avLst/>
          </a:prstGeom>
        </p:spPr>
      </p:pic>
    </p:spTree>
    <p:extLst>
      <p:ext uri="{BB962C8B-B14F-4D97-AF65-F5344CB8AC3E}">
        <p14:creationId xmlns:p14="http://schemas.microsoft.com/office/powerpoint/2010/main" val="1999842369"/>
      </p:ext>
    </p:extLst>
  </p:cSld>
  <p:clrMapOvr>
    <a:masterClrMapping/>
  </p:clrMapOvr>
  <p:hf sldNum="0" hdr="0" dt="0"/>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3162">
          <p15:clr>
            <a:srgbClr val="FBAE40"/>
          </p15:clr>
        </p15:guide>
        <p15:guide id="4" orient="horz" pos="78">
          <p15:clr>
            <a:srgbClr val="FBAE40"/>
          </p15:clr>
        </p15:guide>
        <p15:guide id="5" pos="68">
          <p15:clr>
            <a:srgbClr val="FBAE40"/>
          </p15:clr>
        </p15:guide>
        <p15:guide id="6" pos="5692">
          <p15:clr>
            <a:srgbClr val="FBAE40"/>
          </p15:clr>
        </p15:guide>
        <p15:guide id="7" pos="249">
          <p15:clr>
            <a:srgbClr val="FBAE40"/>
          </p15:clr>
        </p15:guide>
        <p15:guide id="8" orient="horz" pos="3117">
          <p15:clr>
            <a:srgbClr val="FBAE40"/>
          </p15:clr>
        </p15:guide>
        <p15:guide id="9" pos="5647">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6_Last Slide">
    <p:bg>
      <p:bgPr>
        <a:solidFill>
          <a:schemeClr val="bg1"/>
        </a:solidFill>
        <a:effectLst/>
      </p:bgPr>
    </p:bg>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5F08EDF1-1B71-42C5-BEEE-65CE3EAA1006}"/>
              </a:ext>
            </a:extLst>
          </p:cNvPr>
          <p:cNvSpPr>
            <a:spLocks noGrp="1"/>
          </p:cNvSpPr>
          <p:nvPr>
            <p:ph type="body" sz="quarter" idx="13" hasCustomPrompt="1"/>
          </p:nvPr>
        </p:nvSpPr>
        <p:spPr>
          <a:xfrm>
            <a:off x="6388565" y="501651"/>
            <a:ext cx="5180043" cy="438565"/>
          </a:xfrm>
          <a:prstGeom prst="rect">
            <a:avLst/>
          </a:prstGeom>
        </p:spPr>
        <p:txBody>
          <a:bodyPr anchor="t"/>
          <a:lstStyle>
            <a:lvl1pPr marL="0" indent="0" algn="l">
              <a:buNone/>
              <a:defRPr sz="1867" b="1" i="0" baseline="0">
                <a:solidFill>
                  <a:srgbClr val="19317D"/>
                </a:solidFill>
                <a:latin typeface="Kobern DemiBold" pitchFamily="2" charset="77"/>
                <a:cs typeface="Arial" pitchFamily="34" charset="0"/>
              </a:defRPr>
            </a:lvl1pPr>
          </a:lstStyle>
          <a:p>
            <a:pPr lvl="0"/>
            <a:r>
              <a:rPr lang="en-US" altLang="ko-KR" err="1"/>
              <a:t>www.lakshmisri.com</a:t>
            </a:r>
            <a:endParaRPr lang="en-US" altLang="ko-KR"/>
          </a:p>
        </p:txBody>
      </p:sp>
      <p:sp>
        <p:nvSpPr>
          <p:cNvPr id="9" name="Text Placeholder 9">
            <a:extLst>
              <a:ext uri="{FF2B5EF4-FFF2-40B4-BE49-F238E27FC236}">
                <a16:creationId xmlns:a16="http://schemas.microsoft.com/office/drawing/2014/main" id="{FCF7F25C-D4F5-EE4D-B6D4-773D8A55FAF2}"/>
              </a:ext>
            </a:extLst>
          </p:cNvPr>
          <p:cNvSpPr>
            <a:spLocks noGrp="1"/>
          </p:cNvSpPr>
          <p:nvPr>
            <p:ph type="body" sz="quarter" idx="14" hasCustomPrompt="1"/>
          </p:nvPr>
        </p:nvSpPr>
        <p:spPr>
          <a:xfrm>
            <a:off x="6388565" y="1045589"/>
            <a:ext cx="5180043" cy="554528"/>
          </a:xfrm>
          <a:prstGeom prst="rect">
            <a:avLst/>
          </a:prstGeom>
        </p:spPr>
        <p:txBody>
          <a:bodyPr anchor="t"/>
          <a:lstStyle>
            <a:lvl1pPr marL="0" indent="0" algn="l">
              <a:buNone/>
              <a:defRPr sz="1467" b="0" i="0" baseline="0">
                <a:solidFill>
                  <a:schemeClr val="tx1">
                    <a:lumMod val="65000"/>
                    <a:lumOff val="35000"/>
                  </a:schemeClr>
                </a:solidFill>
                <a:latin typeface="Kobern Light" pitchFamily="2" charset="77"/>
                <a:cs typeface="Arial" pitchFamily="34" charset="0"/>
              </a:defRPr>
            </a:lvl1pPr>
          </a:lstStyle>
          <a:p>
            <a:pPr lvl="0"/>
            <a:r>
              <a:rPr lang="en-US" altLang="ko-KR"/>
              <a:t>Committed to International Standards in Quality and Information Security</a:t>
            </a:r>
          </a:p>
        </p:txBody>
      </p:sp>
      <p:cxnSp>
        <p:nvCxnSpPr>
          <p:cNvPr id="15" name="Straight Connector 14">
            <a:extLst>
              <a:ext uri="{FF2B5EF4-FFF2-40B4-BE49-F238E27FC236}">
                <a16:creationId xmlns:a16="http://schemas.microsoft.com/office/drawing/2014/main" id="{EB45A199-C3C7-FB48-8356-C4404AB476C4}"/>
              </a:ext>
            </a:extLst>
          </p:cNvPr>
          <p:cNvCxnSpPr>
            <a:cxnSpLocks/>
          </p:cNvCxnSpPr>
          <p:nvPr userDrawn="1"/>
        </p:nvCxnSpPr>
        <p:spPr>
          <a:xfrm>
            <a:off x="6385386" y="460175"/>
            <a:ext cx="5182188"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90C51AC2-6A52-B14C-BA0F-C2F86DFBB68A}"/>
              </a:ext>
            </a:extLst>
          </p:cNvPr>
          <p:cNvCxnSpPr>
            <a:cxnSpLocks/>
          </p:cNvCxnSpPr>
          <p:nvPr userDrawn="1"/>
        </p:nvCxnSpPr>
        <p:spPr>
          <a:xfrm>
            <a:off x="6385386" y="940228"/>
            <a:ext cx="5182188"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3" name="Text Placeholder 9">
            <a:extLst>
              <a:ext uri="{FF2B5EF4-FFF2-40B4-BE49-F238E27FC236}">
                <a16:creationId xmlns:a16="http://schemas.microsoft.com/office/drawing/2014/main" id="{81E75B99-4BAC-B44A-813B-E2C1708DDC4F}"/>
              </a:ext>
            </a:extLst>
          </p:cNvPr>
          <p:cNvSpPr>
            <a:spLocks noGrp="1"/>
          </p:cNvSpPr>
          <p:nvPr>
            <p:ph type="body" sz="quarter" idx="15" hasCustomPrompt="1"/>
          </p:nvPr>
        </p:nvSpPr>
        <p:spPr>
          <a:xfrm>
            <a:off x="6387531" y="3429001"/>
            <a:ext cx="5180043" cy="768079"/>
          </a:xfrm>
          <a:prstGeom prst="rect">
            <a:avLst/>
          </a:prstGeom>
        </p:spPr>
        <p:txBody>
          <a:bodyPr anchor="ctr"/>
          <a:lstStyle>
            <a:lvl1pPr marL="0" indent="0" algn="l">
              <a:buNone/>
              <a:defRPr sz="3200" b="0" i="0" cap="none" baseline="0">
                <a:solidFill>
                  <a:schemeClr val="tx1">
                    <a:lumMod val="65000"/>
                    <a:lumOff val="35000"/>
                  </a:schemeClr>
                </a:solidFill>
                <a:latin typeface="Kobern" pitchFamily="2" charset="77"/>
                <a:cs typeface="Arial" pitchFamily="34" charset="0"/>
              </a:defRPr>
            </a:lvl1pPr>
          </a:lstStyle>
          <a:p>
            <a:pPr lvl="0"/>
            <a:r>
              <a:rPr lang="en-US" altLang="ko-KR"/>
              <a:t>Thank you!</a:t>
            </a:r>
          </a:p>
        </p:txBody>
      </p:sp>
      <p:cxnSp>
        <p:nvCxnSpPr>
          <p:cNvPr id="14" name="Straight Connector 13">
            <a:extLst>
              <a:ext uri="{FF2B5EF4-FFF2-40B4-BE49-F238E27FC236}">
                <a16:creationId xmlns:a16="http://schemas.microsoft.com/office/drawing/2014/main" id="{0FF0D03B-23C4-B248-84B0-B3FD50CDB99C}"/>
              </a:ext>
            </a:extLst>
          </p:cNvPr>
          <p:cNvCxnSpPr>
            <a:cxnSpLocks/>
          </p:cNvCxnSpPr>
          <p:nvPr userDrawn="1"/>
        </p:nvCxnSpPr>
        <p:spPr>
          <a:xfrm>
            <a:off x="6385386" y="4313767"/>
            <a:ext cx="5182188"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BC092407-0FE0-C24C-9AB3-6E059A5B17E6}"/>
              </a:ext>
            </a:extLst>
          </p:cNvPr>
          <p:cNvCxnSpPr>
            <a:cxnSpLocks/>
          </p:cNvCxnSpPr>
          <p:nvPr userDrawn="1"/>
        </p:nvCxnSpPr>
        <p:spPr>
          <a:xfrm>
            <a:off x="6385386" y="3332989"/>
            <a:ext cx="5182188"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0154FF08-1BF9-244D-A2B6-D155DBA1E3FB}"/>
              </a:ext>
            </a:extLst>
          </p:cNvPr>
          <p:cNvCxnSpPr>
            <a:cxnSpLocks/>
          </p:cNvCxnSpPr>
          <p:nvPr userDrawn="1"/>
        </p:nvCxnSpPr>
        <p:spPr>
          <a:xfrm>
            <a:off x="6385386" y="1710652"/>
            <a:ext cx="5182188"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BCF86F98-C7DA-9849-9142-4EB1518958F7}"/>
              </a:ext>
            </a:extLst>
          </p:cNvPr>
          <p:cNvSpPr txBox="1"/>
          <p:nvPr userDrawn="1"/>
        </p:nvSpPr>
        <p:spPr>
          <a:xfrm>
            <a:off x="406076" y="6090973"/>
            <a:ext cx="3361728" cy="379656"/>
          </a:xfrm>
          <a:prstGeom prst="rect">
            <a:avLst/>
          </a:prstGeom>
          <a:noFill/>
        </p:spPr>
        <p:txBody>
          <a:bodyPr wrap="square" rtlCol="0">
            <a:spAutoFit/>
          </a:bodyPr>
          <a:lstStyle/>
          <a:p>
            <a:pPr algn="l"/>
            <a:r>
              <a:rPr lang="en-US" sz="1867" b="0" i="0" spc="133" baseline="0">
                <a:solidFill>
                  <a:schemeClr val="tx1">
                    <a:lumMod val="50000"/>
                    <a:lumOff val="50000"/>
                  </a:schemeClr>
                </a:solidFill>
                <a:latin typeface="Kobern Light" pitchFamily="2" charset="77"/>
              </a:rPr>
              <a:t>exceeding expectations</a:t>
            </a:r>
          </a:p>
        </p:txBody>
      </p:sp>
      <p:sp>
        <p:nvSpPr>
          <p:cNvPr id="24" name="TextBox 23">
            <a:extLst>
              <a:ext uri="{FF2B5EF4-FFF2-40B4-BE49-F238E27FC236}">
                <a16:creationId xmlns:a16="http://schemas.microsoft.com/office/drawing/2014/main" id="{C86A6309-A74C-514B-BF3A-6B9C5EB26CD9}"/>
              </a:ext>
            </a:extLst>
          </p:cNvPr>
          <p:cNvSpPr txBox="1"/>
          <p:nvPr userDrawn="1"/>
        </p:nvSpPr>
        <p:spPr>
          <a:xfrm>
            <a:off x="406076" y="6406105"/>
            <a:ext cx="1633536" cy="256545"/>
          </a:xfrm>
          <a:prstGeom prst="rect">
            <a:avLst/>
          </a:prstGeom>
          <a:noFill/>
        </p:spPr>
        <p:txBody>
          <a:bodyPr wrap="square" rtlCol="0">
            <a:spAutoFit/>
          </a:bodyPr>
          <a:lstStyle/>
          <a:p>
            <a:pPr algn="l"/>
            <a:r>
              <a:rPr lang="en-US" sz="1067" b="0" i="0" spc="267" baseline="0">
                <a:solidFill>
                  <a:schemeClr val="tx1">
                    <a:lumMod val="50000"/>
                    <a:lumOff val="50000"/>
                  </a:schemeClr>
                </a:solidFill>
                <a:latin typeface="Kobern Light" pitchFamily="2" charset="77"/>
              </a:rPr>
              <a:t>SINCE 1985</a:t>
            </a:r>
          </a:p>
        </p:txBody>
      </p:sp>
      <p:pic>
        <p:nvPicPr>
          <p:cNvPr id="27" name="Picture 26" descr="A picture containing drawing&#10;&#10;Description automatically generated">
            <a:extLst>
              <a:ext uri="{FF2B5EF4-FFF2-40B4-BE49-F238E27FC236}">
                <a16:creationId xmlns:a16="http://schemas.microsoft.com/office/drawing/2014/main" id="{211C2B39-EAFD-A84C-92F0-2CA0194A8E4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8474" t="33201" r="18500" b="33200"/>
          <a:stretch/>
        </p:blipFill>
        <p:spPr>
          <a:xfrm>
            <a:off x="458294" y="4965171"/>
            <a:ext cx="3045420" cy="1014731"/>
          </a:xfrm>
          <a:prstGeom prst="rect">
            <a:avLst/>
          </a:prstGeom>
        </p:spPr>
      </p:pic>
      <p:sp>
        <p:nvSpPr>
          <p:cNvPr id="28" name="Picture Placeholder 2">
            <a:extLst>
              <a:ext uri="{FF2B5EF4-FFF2-40B4-BE49-F238E27FC236}">
                <a16:creationId xmlns:a16="http://schemas.microsoft.com/office/drawing/2014/main" id="{6AAD4601-5F04-354C-9DA0-75BDEDF786B0}"/>
              </a:ext>
            </a:extLst>
          </p:cNvPr>
          <p:cNvSpPr>
            <a:spLocks noGrp="1"/>
          </p:cNvSpPr>
          <p:nvPr>
            <p:ph type="pic" idx="12" hasCustomPrompt="1"/>
          </p:nvPr>
        </p:nvSpPr>
        <p:spPr>
          <a:xfrm>
            <a:off x="0" y="0"/>
            <a:ext cx="6096000" cy="4320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a:t>Your Picture Here</a:t>
            </a:r>
            <a:endParaRPr lang="ko-KR" altLang="en-US"/>
          </a:p>
        </p:txBody>
      </p:sp>
    </p:spTree>
    <p:extLst>
      <p:ext uri="{BB962C8B-B14F-4D97-AF65-F5344CB8AC3E}">
        <p14:creationId xmlns:p14="http://schemas.microsoft.com/office/powerpoint/2010/main" val="2790192796"/>
      </p:ext>
    </p:extLst>
  </p:cSld>
  <p:clrMapOvr>
    <a:masterClrMapping/>
  </p:clrMapOvr>
  <p:hf sldNum="0" hdr="0" dt="0"/>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3162">
          <p15:clr>
            <a:srgbClr val="FBAE40"/>
          </p15:clr>
        </p15:guide>
        <p15:guide id="4" orient="horz" pos="78">
          <p15:clr>
            <a:srgbClr val="FBAE40"/>
          </p15:clr>
        </p15:guide>
        <p15:guide id="5" pos="68">
          <p15:clr>
            <a:srgbClr val="FBAE40"/>
          </p15:clr>
        </p15:guide>
        <p15:guide id="6" pos="5692">
          <p15:clr>
            <a:srgbClr val="FBAE40"/>
          </p15:clr>
        </p15:guide>
        <p15:guide id="7" pos="249">
          <p15:clr>
            <a:srgbClr val="FBAE40"/>
          </p15:clr>
        </p15:guide>
        <p15:guide id="8" orient="horz" pos="3117">
          <p15:clr>
            <a:srgbClr val="FBAE40"/>
          </p15:clr>
        </p15:guide>
        <p15:guide id="9" pos="5647">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0CB46A-6F9E-4C1D-AE79-C11E5ECE8AB6}"/>
              </a:ext>
            </a:extLst>
          </p:cNvPr>
          <p:cNvSpPr>
            <a:spLocks noGrp="1"/>
          </p:cNvSpPr>
          <p:nvPr>
            <p:ph type="dt" sz="half" idx="10"/>
          </p:nvPr>
        </p:nvSpPr>
        <p:spPr/>
        <p:txBody>
          <a:bodyPr/>
          <a:lstStyle/>
          <a:p>
            <a:fld id="{686C299A-1599-4539-9D1E-10258E1663C2}" type="datetimeFigureOut">
              <a:rPr lang="en-IN" smtClean="0"/>
              <a:t>04-08-2023</a:t>
            </a:fld>
            <a:endParaRPr lang="en-IN"/>
          </a:p>
        </p:txBody>
      </p:sp>
      <p:sp>
        <p:nvSpPr>
          <p:cNvPr id="3" name="Footer Placeholder 2">
            <a:extLst>
              <a:ext uri="{FF2B5EF4-FFF2-40B4-BE49-F238E27FC236}">
                <a16:creationId xmlns:a16="http://schemas.microsoft.com/office/drawing/2014/main" id="{1FDF297C-AE2C-4C5F-8705-5B5C7E2CE6DD}"/>
              </a:ext>
            </a:extLst>
          </p:cNvPr>
          <p:cNvSpPr>
            <a:spLocks noGrp="1"/>
          </p:cNvSpPr>
          <p:nvPr>
            <p:ph type="ftr" sz="quarter" idx="11"/>
          </p:nvPr>
        </p:nvSpPr>
        <p:spPr/>
        <p:txBody>
          <a:bodyPr/>
          <a:lstStyle/>
          <a:p>
            <a:r>
              <a:rPr lang="en-IN"/>
              <a:t>© 2022 | Lakshmikumaran &amp; Sridharan</a:t>
            </a:r>
          </a:p>
        </p:txBody>
      </p:sp>
      <p:sp>
        <p:nvSpPr>
          <p:cNvPr id="4" name="Slide Number Placeholder 3">
            <a:extLst>
              <a:ext uri="{FF2B5EF4-FFF2-40B4-BE49-F238E27FC236}">
                <a16:creationId xmlns:a16="http://schemas.microsoft.com/office/drawing/2014/main" id="{EE92F91B-963B-4CC0-9466-9426F42D63D9}"/>
              </a:ext>
            </a:extLst>
          </p:cNvPr>
          <p:cNvSpPr>
            <a:spLocks noGrp="1"/>
          </p:cNvSpPr>
          <p:nvPr>
            <p:ph type="sldNum" sz="quarter" idx="12"/>
          </p:nvPr>
        </p:nvSpPr>
        <p:spPr/>
        <p:txBody>
          <a:bodyPr/>
          <a:lstStyle/>
          <a:p>
            <a:fld id="{64C946C4-7383-4C25-86ED-E7C2347E30A6}" type="slidenum">
              <a:rPr lang="en-IN" smtClean="0"/>
              <a:t>‹#›</a:t>
            </a:fld>
            <a:endParaRPr lang="en-IN"/>
          </a:p>
        </p:txBody>
      </p:sp>
    </p:spTree>
    <p:extLst>
      <p:ext uri="{BB962C8B-B14F-4D97-AF65-F5344CB8AC3E}">
        <p14:creationId xmlns:p14="http://schemas.microsoft.com/office/powerpoint/2010/main" val="3829983243"/>
      </p:ext>
    </p:extLst>
  </p:cSld>
  <p:clrMapOvr>
    <a:masterClrMapping/>
  </p:clrMapOvr>
  <p:hf sldNum="0" hdr="0" dt="0"/>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7_Agenda-B">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D505439E-C36F-D343-AA6B-B6887833586F}"/>
              </a:ext>
            </a:extLst>
          </p:cNvPr>
          <p:cNvSpPr txBox="1"/>
          <p:nvPr userDrawn="1"/>
        </p:nvSpPr>
        <p:spPr>
          <a:xfrm>
            <a:off x="25301" y="6506063"/>
            <a:ext cx="3382400" cy="2565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bg1">
                    <a:lumMod val="50000"/>
                  </a:schemeClr>
                </a:solidFill>
                <a:latin typeface="Kobern" pitchFamily="2" charset="77"/>
                <a:ea typeface="Cambria Math" panose="02040503050406030204" pitchFamily="18" charset="0"/>
              </a:rPr>
              <a:t>© 2022 | </a:t>
            </a:r>
            <a:r>
              <a:rPr lang="en-US" sz="1067" b="0" i="0" cap="none" spc="133" baseline="0" err="1">
                <a:solidFill>
                  <a:schemeClr val="bg1">
                    <a:lumMod val="50000"/>
                  </a:schemeClr>
                </a:solidFill>
                <a:latin typeface="Kobern" pitchFamily="2" charset="77"/>
                <a:ea typeface="Cambria Math" panose="02040503050406030204" pitchFamily="18" charset="0"/>
              </a:rPr>
              <a:t>Lakshmikumaran</a:t>
            </a:r>
            <a:r>
              <a:rPr lang="en-US" sz="1067" b="0" i="0" cap="none" spc="133" baseline="0">
                <a:solidFill>
                  <a:schemeClr val="bg1">
                    <a:lumMod val="50000"/>
                  </a:schemeClr>
                </a:solidFill>
                <a:latin typeface="Kobern" pitchFamily="2" charset="77"/>
                <a:ea typeface="Cambria Math" panose="02040503050406030204" pitchFamily="18" charset="0"/>
              </a:rPr>
              <a:t> &amp; Sridharan</a:t>
            </a:r>
          </a:p>
        </p:txBody>
      </p:sp>
      <p:sp>
        <p:nvSpPr>
          <p:cNvPr id="20" name="TextBox 19">
            <a:extLst>
              <a:ext uri="{FF2B5EF4-FFF2-40B4-BE49-F238E27FC236}">
                <a16:creationId xmlns:a16="http://schemas.microsoft.com/office/drawing/2014/main" id="{BDD1FEA0-4813-5B4D-816A-D9A846B3E521}"/>
              </a:ext>
            </a:extLst>
          </p:cNvPr>
          <p:cNvSpPr txBox="1"/>
          <p:nvPr userDrawn="1"/>
        </p:nvSpPr>
        <p:spPr>
          <a:xfrm>
            <a:off x="9689207" y="6506063"/>
            <a:ext cx="2496277"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none" spc="133" baseline="0">
                <a:solidFill>
                  <a:schemeClr val="bg1">
                    <a:lumMod val="50000"/>
                  </a:schemeClr>
                </a:solidFill>
                <a:latin typeface="Kobern" pitchFamily="2" charset="77"/>
                <a:ea typeface="Cambria Math" panose="02040503050406030204" pitchFamily="18" charset="0"/>
              </a:rPr>
              <a:t>|  </a:t>
            </a:r>
            <a:fld id="{C3E422BB-8672-794B-8219-0F273464E628}" type="slidenum">
              <a:rPr lang="en-US" sz="1067" b="0" i="0" cap="none" spc="133" baseline="0" smtClean="0">
                <a:solidFill>
                  <a:schemeClr val="bg1">
                    <a:lumMod val="50000"/>
                  </a:schemeClr>
                </a:solidFill>
                <a:latin typeface="Kobern" pitchFamily="2" charset="77"/>
                <a:ea typeface="Cambria Math" panose="02040503050406030204" pitchFamily="18" charset="0"/>
              </a:rPr>
              <a:pPr marL="0" marR="0" lvl="0" indent="0" algn="r" defTabSz="1219170" rtl="0" eaLnBrk="1" fontAlgn="auto" latinLnBrk="0" hangingPunct="1">
                <a:lnSpc>
                  <a:spcPct val="100000"/>
                </a:lnSpc>
                <a:spcBef>
                  <a:spcPts val="0"/>
                </a:spcBef>
                <a:spcAft>
                  <a:spcPts val="0"/>
                </a:spcAft>
                <a:buClrTx/>
                <a:buSzTx/>
                <a:buFontTx/>
                <a:buNone/>
                <a:tabLst/>
                <a:defRPr/>
              </a:pPr>
              <a:t>‹#›</a:t>
            </a:fld>
            <a:endParaRPr lang="en-US" sz="1067" b="0" i="0" cap="none" spc="133" baseline="0">
              <a:solidFill>
                <a:schemeClr val="bg1">
                  <a:lumMod val="50000"/>
                </a:schemeClr>
              </a:solidFill>
              <a:latin typeface="Kobern" pitchFamily="2" charset="77"/>
              <a:ea typeface="Cambria Math" panose="02040503050406030204" pitchFamily="18" charset="0"/>
            </a:endParaRPr>
          </a:p>
        </p:txBody>
      </p:sp>
      <p:sp>
        <p:nvSpPr>
          <p:cNvPr id="23" name="Text Placeholder 9">
            <a:extLst>
              <a:ext uri="{FF2B5EF4-FFF2-40B4-BE49-F238E27FC236}">
                <a16:creationId xmlns:a16="http://schemas.microsoft.com/office/drawing/2014/main" id="{387CC9BC-559B-3A44-B23C-F74A0D4AE33A}"/>
              </a:ext>
            </a:extLst>
          </p:cNvPr>
          <p:cNvSpPr>
            <a:spLocks noGrp="1"/>
          </p:cNvSpPr>
          <p:nvPr>
            <p:ph type="body" sz="quarter" idx="11"/>
          </p:nvPr>
        </p:nvSpPr>
        <p:spPr>
          <a:xfrm>
            <a:off x="317744" y="1266353"/>
            <a:ext cx="11462776" cy="5007257"/>
          </a:xfrm>
          <a:prstGeom prst="rect">
            <a:avLst/>
          </a:prstGeom>
        </p:spPr>
        <p:txBody>
          <a:bodyPr anchor="t"/>
          <a:lstStyle>
            <a:lvl1pPr marL="380990" marR="0" indent="-380990" algn="l" defTabSz="1219170" rtl="0" eaLnBrk="1" fontAlgn="auto" latinLnBrk="1" hangingPunct="1">
              <a:lnSpc>
                <a:spcPct val="100000"/>
              </a:lnSpc>
              <a:spcBef>
                <a:spcPct val="20000"/>
              </a:spcBef>
              <a:spcAft>
                <a:spcPts val="400"/>
              </a:spcAft>
              <a:buClr>
                <a:srgbClr val="F3723D"/>
              </a:buClr>
              <a:buSzTx/>
              <a:buFont typeface="Arial" panose="020B0604020202020204" pitchFamily="34" charset="0"/>
              <a:buChar char="•"/>
              <a:tabLst/>
              <a:defRPr lang="en-GB" altLang="ko-KR" sz="2133" kern="1200" dirty="0">
                <a:solidFill>
                  <a:schemeClr val="bg1"/>
                </a:solidFill>
                <a:latin typeface="Kobern" pitchFamily="2" charset="77"/>
                <a:ea typeface="+mn-ea"/>
                <a:cs typeface="+mn-cs"/>
              </a:defRPr>
            </a:lvl1pPr>
            <a:lvl2pPr marL="990575" indent="-380990" algn="l" defTabSz="1219170" rtl="0" eaLnBrk="1" latinLnBrk="1" hangingPunct="1">
              <a:lnSpc>
                <a:spcPct val="100000"/>
              </a:lnSpc>
              <a:spcAft>
                <a:spcPts val="400"/>
              </a:spcAft>
              <a:buClr>
                <a:srgbClr val="F3723D"/>
              </a:buClr>
              <a:buSzPct val="100000"/>
              <a:buFont typeface="Arial" panose="020B0604020202020204" pitchFamily="34" charset="0"/>
              <a:buChar char="•"/>
              <a:defRPr lang="en-GB" altLang="ko-KR" sz="2133" kern="1200" dirty="0">
                <a:solidFill>
                  <a:schemeClr val="bg1"/>
                </a:solidFill>
                <a:latin typeface="Kobern" pitchFamily="2" charset="77"/>
                <a:ea typeface="+mn-ea"/>
                <a:cs typeface="+mn-cs"/>
              </a:defRPr>
            </a:lvl2pPr>
            <a:lvl3pPr marL="1523962" indent="-380990" algn="l" defTabSz="1219170" rtl="0" eaLnBrk="1" latinLnBrk="1" hangingPunct="1">
              <a:lnSpc>
                <a:spcPct val="100000"/>
              </a:lnSpc>
              <a:spcAft>
                <a:spcPts val="400"/>
              </a:spcAft>
              <a:buClr>
                <a:srgbClr val="F3723D"/>
              </a:buClr>
              <a:buSzPct val="100000"/>
              <a:buFont typeface="Arial" panose="020B0604020202020204" pitchFamily="34" charset="0"/>
              <a:buChar char="•"/>
              <a:defRPr lang="en-GB" altLang="ko-KR" sz="2133" kern="1200" dirty="0">
                <a:solidFill>
                  <a:schemeClr val="bg1"/>
                </a:solidFill>
                <a:latin typeface="Kobern" pitchFamily="2" charset="77"/>
                <a:ea typeface="+mn-ea"/>
                <a:cs typeface="+mn-cs"/>
              </a:defRPr>
            </a:lvl3pPr>
          </a:lstStyle>
          <a:p>
            <a:pPr lvl="0"/>
            <a:r>
              <a:rPr lang="en-GB" altLang="ko-KR"/>
              <a:t>Click to edit Master text styles</a:t>
            </a:r>
          </a:p>
          <a:p>
            <a:pPr lvl="1"/>
            <a:r>
              <a:rPr lang="en-GB" altLang="ko-KR"/>
              <a:t>Second level</a:t>
            </a:r>
          </a:p>
          <a:p>
            <a:pPr lvl="2"/>
            <a:r>
              <a:rPr lang="en-GB" altLang="ko-KR"/>
              <a:t>Third level</a:t>
            </a:r>
          </a:p>
        </p:txBody>
      </p:sp>
      <p:cxnSp>
        <p:nvCxnSpPr>
          <p:cNvPr id="24" name="Straight Connector 23">
            <a:extLst>
              <a:ext uri="{FF2B5EF4-FFF2-40B4-BE49-F238E27FC236}">
                <a16:creationId xmlns:a16="http://schemas.microsoft.com/office/drawing/2014/main" id="{D9242D3D-F19F-3243-A3BB-FA29D395523C}"/>
              </a:ext>
            </a:extLst>
          </p:cNvPr>
          <p:cNvCxnSpPr>
            <a:cxnSpLocks/>
          </p:cNvCxnSpPr>
          <p:nvPr userDrawn="1"/>
        </p:nvCxnSpPr>
        <p:spPr>
          <a:xfrm flipH="1">
            <a:off x="431800" y="1101276"/>
            <a:ext cx="11145600" cy="0"/>
          </a:xfrm>
          <a:prstGeom prst="line">
            <a:avLst/>
          </a:prstGeom>
          <a:ln w="3810">
            <a:solidFill>
              <a:schemeClr val="bg1">
                <a:lumMod val="85000"/>
              </a:schemeClr>
            </a:solidFill>
            <a:prstDash val="dash"/>
          </a:ln>
        </p:spPr>
        <p:style>
          <a:lnRef idx="1">
            <a:schemeClr val="dk1"/>
          </a:lnRef>
          <a:fillRef idx="0">
            <a:schemeClr val="dk1"/>
          </a:fillRef>
          <a:effectRef idx="0">
            <a:schemeClr val="dk1"/>
          </a:effectRef>
          <a:fontRef idx="minor">
            <a:schemeClr val="tx1"/>
          </a:fontRef>
        </p:style>
      </p:cxnSp>
      <p:sp>
        <p:nvSpPr>
          <p:cNvPr id="25" name="Text Placeholder 9">
            <a:extLst>
              <a:ext uri="{FF2B5EF4-FFF2-40B4-BE49-F238E27FC236}">
                <a16:creationId xmlns:a16="http://schemas.microsoft.com/office/drawing/2014/main" id="{83B32E64-F455-CC48-8ACE-AEC25BE20FAC}"/>
              </a:ext>
            </a:extLst>
          </p:cNvPr>
          <p:cNvSpPr>
            <a:spLocks noGrp="1"/>
          </p:cNvSpPr>
          <p:nvPr>
            <p:ph type="body" sz="quarter" idx="13"/>
          </p:nvPr>
        </p:nvSpPr>
        <p:spPr>
          <a:xfrm>
            <a:off x="297424" y="406401"/>
            <a:ext cx="11462776" cy="614009"/>
          </a:xfrm>
          <a:prstGeom prst="rect">
            <a:avLst/>
          </a:prstGeom>
        </p:spPr>
        <p:txBody>
          <a:bodyPr anchor="t"/>
          <a:lstStyle>
            <a:lvl1pPr marL="0" indent="0" algn="l" defTabSz="1219170" rtl="0" eaLnBrk="1" latinLnBrk="1" hangingPunct="1">
              <a:spcBef>
                <a:spcPts val="0"/>
              </a:spcBef>
              <a:buNone/>
              <a:defRPr lang="en-GB" altLang="ko-KR" sz="3200" kern="1200" dirty="0">
                <a:solidFill>
                  <a:schemeClr val="bg1"/>
                </a:solidFill>
                <a:latin typeface="Kobern" pitchFamily="2" charset="77"/>
                <a:ea typeface="+mn-ea"/>
                <a:cs typeface="+mn-cs"/>
              </a:defRPr>
            </a:lvl1pPr>
          </a:lstStyle>
          <a:p>
            <a:pPr lvl="0"/>
            <a:r>
              <a:rPr lang="en-GB" altLang="ko-KR"/>
              <a:t>Click to edit Master text style</a:t>
            </a:r>
          </a:p>
        </p:txBody>
      </p:sp>
      <p:sp>
        <p:nvSpPr>
          <p:cNvPr id="11" name="TextBox 10">
            <a:extLst>
              <a:ext uri="{FF2B5EF4-FFF2-40B4-BE49-F238E27FC236}">
                <a16:creationId xmlns:a16="http://schemas.microsoft.com/office/drawing/2014/main" id="{776D9A2F-E6E3-A744-9784-220EBF1917CA}"/>
              </a:ext>
            </a:extLst>
          </p:cNvPr>
          <p:cNvSpPr txBox="1"/>
          <p:nvPr userDrawn="1"/>
        </p:nvSpPr>
        <p:spPr>
          <a:xfrm>
            <a:off x="4800534" y="6506063"/>
            <a:ext cx="2590933" cy="25654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b="0" i="0" cap="all" spc="267" baseline="0">
                <a:solidFill>
                  <a:schemeClr val="bg1">
                    <a:lumMod val="50000"/>
                  </a:schemeClr>
                </a:solidFill>
                <a:latin typeface="Kobern" pitchFamily="2" charset="77"/>
                <a:ea typeface="Cambria Math" panose="02040503050406030204" pitchFamily="18" charset="0"/>
              </a:rPr>
              <a:t>Strictly Confidential </a:t>
            </a:r>
          </a:p>
        </p:txBody>
      </p:sp>
    </p:spTree>
    <p:extLst>
      <p:ext uri="{BB962C8B-B14F-4D97-AF65-F5344CB8AC3E}">
        <p14:creationId xmlns:p14="http://schemas.microsoft.com/office/powerpoint/2010/main" val="2078724619"/>
      </p:ext>
    </p:extLst>
  </p:cSld>
  <p:clrMapOvr>
    <a:masterClrMapping/>
  </p:clrMapOvr>
  <p:hf sldNum="0" hdr="0" dt="0"/>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1BA1C-4C3D-4604-09C4-388E651CEC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E53A1B-1D48-7910-335F-1FE9A9516B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2320B8-DBEB-EDF0-0FE3-F079EA75F5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C04C0E-6D16-EF6E-A96C-7F1645EF6001}"/>
              </a:ext>
            </a:extLst>
          </p:cNvPr>
          <p:cNvSpPr>
            <a:spLocks noGrp="1"/>
          </p:cNvSpPr>
          <p:nvPr>
            <p:ph type="dt" sz="half" idx="10"/>
          </p:nvPr>
        </p:nvSpPr>
        <p:spPr/>
        <p:txBody>
          <a:bodyPr/>
          <a:lstStyle/>
          <a:p>
            <a:fld id="{446B957B-0EFC-44D0-A1F5-22A4F6390C05}" type="datetimeFigureOut">
              <a:rPr lang="en-US" smtClean="0"/>
              <a:t>8/4/2023</a:t>
            </a:fld>
            <a:endParaRPr lang="en-US"/>
          </a:p>
        </p:txBody>
      </p:sp>
      <p:sp>
        <p:nvSpPr>
          <p:cNvPr id="6" name="Footer Placeholder 5">
            <a:extLst>
              <a:ext uri="{FF2B5EF4-FFF2-40B4-BE49-F238E27FC236}">
                <a16:creationId xmlns:a16="http://schemas.microsoft.com/office/drawing/2014/main" id="{617D1B68-17E0-1A4C-FA70-DCF0B512FB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C4E111-7516-AC7A-CB6A-87D3BD988FFC}"/>
              </a:ext>
            </a:extLst>
          </p:cNvPr>
          <p:cNvSpPr>
            <a:spLocks noGrp="1"/>
          </p:cNvSpPr>
          <p:nvPr>
            <p:ph type="sldNum" sz="quarter" idx="12"/>
          </p:nvPr>
        </p:nvSpPr>
        <p:spPr/>
        <p:txBody>
          <a:bodyPr/>
          <a:lstStyle/>
          <a:p>
            <a:fld id="{F9C094DE-91B6-4ED3-9232-173E5E863D59}" type="slidenum">
              <a:rPr lang="en-US" smtClean="0"/>
              <a:t>‹#›</a:t>
            </a:fld>
            <a:endParaRPr lang="en-US"/>
          </a:p>
        </p:txBody>
      </p:sp>
    </p:spTree>
    <p:extLst>
      <p:ext uri="{BB962C8B-B14F-4D97-AF65-F5344CB8AC3E}">
        <p14:creationId xmlns:p14="http://schemas.microsoft.com/office/powerpoint/2010/main" val="179936529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C4777-D13E-452A-9659-F858A2EA4290}"/>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9BB66602-CCC4-4DBD-B941-E17885991A9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C6407F5-5EC7-49C4-ACE9-A264931304A9}"/>
              </a:ext>
            </a:extLst>
          </p:cNvPr>
          <p:cNvSpPr>
            <a:spLocks noGrp="1"/>
          </p:cNvSpPr>
          <p:nvPr>
            <p:ph type="dt" sz="half" idx="10"/>
          </p:nvPr>
        </p:nvSpPr>
        <p:spPr/>
        <p:txBody>
          <a:bodyPr/>
          <a:lstStyle/>
          <a:p>
            <a:fld id="{686C299A-1599-4539-9D1E-10258E1663C2}" type="datetimeFigureOut">
              <a:rPr lang="en-IN" smtClean="0"/>
              <a:t>04-08-2023</a:t>
            </a:fld>
            <a:endParaRPr lang="en-IN"/>
          </a:p>
        </p:txBody>
      </p:sp>
      <p:sp>
        <p:nvSpPr>
          <p:cNvPr id="5" name="Footer Placeholder 4">
            <a:extLst>
              <a:ext uri="{FF2B5EF4-FFF2-40B4-BE49-F238E27FC236}">
                <a16:creationId xmlns:a16="http://schemas.microsoft.com/office/drawing/2014/main" id="{A9F9A53F-B7AA-4389-BD5D-482511B3A728}"/>
              </a:ext>
            </a:extLst>
          </p:cNvPr>
          <p:cNvSpPr>
            <a:spLocks noGrp="1"/>
          </p:cNvSpPr>
          <p:nvPr>
            <p:ph type="ftr" sz="quarter" idx="11"/>
          </p:nvPr>
        </p:nvSpPr>
        <p:spPr/>
        <p:txBody>
          <a:bodyPr/>
          <a:lstStyle/>
          <a:p>
            <a:r>
              <a:rPr lang="en-IN"/>
              <a:t>© 2022 | Lakshmikumaran &amp; Sridharan</a:t>
            </a:r>
          </a:p>
        </p:txBody>
      </p:sp>
      <p:sp>
        <p:nvSpPr>
          <p:cNvPr id="6" name="Slide Number Placeholder 5">
            <a:extLst>
              <a:ext uri="{FF2B5EF4-FFF2-40B4-BE49-F238E27FC236}">
                <a16:creationId xmlns:a16="http://schemas.microsoft.com/office/drawing/2014/main" id="{C33AC80A-EFEF-4335-BC70-3DF6392B3493}"/>
              </a:ext>
            </a:extLst>
          </p:cNvPr>
          <p:cNvSpPr>
            <a:spLocks noGrp="1"/>
          </p:cNvSpPr>
          <p:nvPr>
            <p:ph type="sldNum" sz="quarter" idx="12"/>
          </p:nvPr>
        </p:nvSpPr>
        <p:spPr/>
        <p:txBody>
          <a:bodyPr/>
          <a:lstStyle/>
          <a:p>
            <a:fld id="{64C946C4-7383-4C25-86ED-E7C2347E30A6}" type="slidenum">
              <a:rPr lang="en-IN" smtClean="0"/>
              <a:t>‹#›</a:t>
            </a:fld>
            <a:endParaRPr lang="en-IN"/>
          </a:p>
        </p:txBody>
      </p:sp>
    </p:spTree>
    <p:extLst>
      <p:ext uri="{BB962C8B-B14F-4D97-AF65-F5344CB8AC3E}">
        <p14:creationId xmlns:p14="http://schemas.microsoft.com/office/powerpoint/2010/main" val="737812383"/>
      </p:ext>
    </p:extLst>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9B997-9575-4D85-D6D9-65C4F5687A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920FD2-1880-9412-80F2-F2763E7349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A1CE87-2EE2-F02C-558B-2C85A6DC25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5FCC49-B884-9189-573C-247D9FC99D78}"/>
              </a:ext>
            </a:extLst>
          </p:cNvPr>
          <p:cNvSpPr>
            <a:spLocks noGrp="1"/>
          </p:cNvSpPr>
          <p:nvPr>
            <p:ph type="dt" sz="half" idx="10"/>
          </p:nvPr>
        </p:nvSpPr>
        <p:spPr/>
        <p:txBody>
          <a:bodyPr/>
          <a:lstStyle/>
          <a:p>
            <a:fld id="{446B957B-0EFC-44D0-A1F5-22A4F6390C05}" type="datetimeFigureOut">
              <a:rPr lang="en-US" smtClean="0"/>
              <a:t>8/4/2023</a:t>
            </a:fld>
            <a:endParaRPr lang="en-US"/>
          </a:p>
        </p:txBody>
      </p:sp>
      <p:sp>
        <p:nvSpPr>
          <p:cNvPr id="6" name="Footer Placeholder 5">
            <a:extLst>
              <a:ext uri="{FF2B5EF4-FFF2-40B4-BE49-F238E27FC236}">
                <a16:creationId xmlns:a16="http://schemas.microsoft.com/office/drawing/2014/main" id="{EACF69AB-94EC-4526-2B12-528621D03B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294C16-8533-C34F-14BA-497C8F4A218C}"/>
              </a:ext>
            </a:extLst>
          </p:cNvPr>
          <p:cNvSpPr>
            <a:spLocks noGrp="1"/>
          </p:cNvSpPr>
          <p:nvPr>
            <p:ph type="sldNum" sz="quarter" idx="12"/>
          </p:nvPr>
        </p:nvSpPr>
        <p:spPr/>
        <p:txBody>
          <a:bodyPr/>
          <a:lstStyle/>
          <a:p>
            <a:fld id="{F9C094DE-91B6-4ED3-9232-173E5E863D59}" type="slidenum">
              <a:rPr lang="en-US" smtClean="0"/>
              <a:t>‹#›</a:t>
            </a:fld>
            <a:endParaRPr lang="en-US"/>
          </a:p>
        </p:txBody>
      </p:sp>
    </p:spTree>
    <p:extLst>
      <p:ext uri="{BB962C8B-B14F-4D97-AF65-F5344CB8AC3E}">
        <p14:creationId xmlns:p14="http://schemas.microsoft.com/office/powerpoint/2010/main" val="3601725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theme" Target="../theme/theme2.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33" Type="http://schemas.openxmlformats.org/officeDocument/2006/relationships/theme" Target="../theme/theme3.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29" Type="http://schemas.openxmlformats.org/officeDocument/2006/relationships/slideLayout" Target="../slideLayouts/slideLayout77.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32" Type="http://schemas.openxmlformats.org/officeDocument/2006/relationships/slideLayout" Target="../slideLayouts/slideLayout80.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31" Type="http://schemas.openxmlformats.org/officeDocument/2006/relationships/slideLayout" Target="../slideLayouts/slideLayout79.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slideLayout" Target="../slideLayouts/slideLayout78.xml"/><Relationship Id="rId8"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16863B-5E88-A812-9AC6-B6BB64A51D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B56F18-2B58-7FF6-50EA-F0F0BF08D9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B24FD7-34E2-126B-1C2F-20E9287E8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6B957B-0EFC-44D0-A1F5-22A4F6390C05}" type="datetimeFigureOut">
              <a:rPr lang="en-US" smtClean="0"/>
              <a:t>8/4/2023</a:t>
            </a:fld>
            <a:endParaRPr lang="en-US"/>
          </a:p>
        </p:txBody>
      </p:sp>
      <p:sp>
        <p:nvSpPr>
          <p:cNvPr id="5" name="Footer Placeholder 4">
            <a:extLst>
              <a:ext uri="{FF2B5EF4-FFF2-40B4-BE49-F238E27FC236}">
                <a16:creationId xmlns:a16="http://schemas.microsoft.com/office/drawing/2014/main" id="{CFA00776-D129-B7E5-DB50-6CFF32D74F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E0BCD64-C5E0-B066-F7F9-88A546BCD6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094DE-91B6-4ED3-9232-173E5E863D59}" type="slidenum">
              <a:rPr lang="en-US" smtClean="0"/>
              <a:t>‹#›</a:t>
            </a:fld>
            <a:endParaRPr lang="en-US"/>
          </a:p>
        </p:txBody>
      </p:sp>
    </p:spTree>
    <p:extLst>
      <p:ext uri="{BB962C8B-B14F-4D97-AF65-F5344CB8AC3E}">
        <p14:creationId xmlns:p14="http://schemas.microsoft.com/office/powerpoint/2010/main" val="3106930427"/>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17"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661" r:id="rId13"/>
    <p:sldLayoutId id="2147483746" r:id="rId14"/>
    <p:sldLayoutId id="2147483663" r:id="rId15"/>
    <p:sldLayoutId id="2147483747" r:id="rId16"/>
    <p:sldLayoutId id="2147483665" r:id="rId17"/>
    <p:sldLayoutId id="2147483666" r:id="rId18"/>
    <p:sldLayoutId id="2147483667" r:id="rId19"/>
    <p:sldLayoutId id="2147483668" r:id="rId20"/>
    <p:sldLayoutId id="2147483751"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2">
                <a:lumMod val="5000"/>
                <a:lumOff val="95000"/>
              </a:schemeClr>
            </a:gs>
            <a:gs pos="92000">
              <a:schemeClr val="accent2">
                <a:lumMod val="45000"/>
                <a:lumOff val="55000"/>
              </a:schemeClr>
            </a:gs>
            <a:gs pos="100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7555548"/>
      </p:ext>
    </p:extLst>
  </p:cSld>
  <p:clrMap bg1="lt1" tx1="dk1" bg2="lt2" tx2="dk2" accent1="accent1" accent2="accent2" accent3="accent3" accent4="accent4" accent5="accent5" accent6="accent6" hlink="hlink" folHlink="folHlink"/>
  <p:sldLayoutIdLst>
    <p:sldLayoutId id="2147483707" r:id="rId1"/>
    <p:sldLayoutId id="2147483712" r:id="rId2"/>
    <p:sldLayoutId id="2147483710" r:id="rId3"/>
    <p:sldLayoutId id="2147483721" r:id="rId4"/>
    <p:sldLayoutId id="2147483731" r:id="rId5"/>
    <p:sldLayoutId id="2147483718" r:id="rId6"/>
    <p:sldLayoutId id="2147483727" r:id="rId7"/>
    <p:sldLayoutId id="2147483725" r:id="rId8"/>
    <p:sldLayoutId id="2147483722" r:id="rId9"/>
    <p:sldLayoutId id="2147483723" r:id="rId10"/>
    <p:sldLayoutId id="2147483719" r:id="rId11"/>
    <p:sldLayoutId id="2147483726" r:id="rId12"/>
    <p:sldLayoutId id="2147483732" r:id="rId13"/>
    <p:sldLayoutId id="2147483749" r:id="rId14"/>
    <p:sldLayoutId id="2147483720" r:id="rId15"/>
    <p:sldLayoutId id="2147483724" r:id="rId16"/>
    <p:sldLayoutId id="2147483728" r:id="rId17"/>
    <p:sldLayoutId id="2147483729" r:id="rId18"/>
    <p:sldLayoutId id="2147483730" r:id="rId19"/>
    <p:sldLayoutId id="2147483748" r:id="rId20"/>
    <p:sldLayoutId id="2147483750" r:id="rId21"/>
    <p:sldLayoutId id="2147483711" r:id="rId22"/>
    <p:sldLayoutId id="2147483708" r:id="rId23"/>
    <p:sldLayoutId id="2147483709" r:id="rId24"/>
    <p:sldLayoutId id="2147483714" r:id="rId25"/>
    <p:sldLayoutId id="2147483715" r:id="rId26"/>
    <p:sldLayoutId id="2147483716" r:id="rId27"/>
  </p:sldLayoutIdLst>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921164"/>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7" r:id="rId27"/>
    <p:sldLayoutId id="2147483698" r:id="rId28"/>
    <p:sldLayoutId id="2147483699" r:id="rId29"/>
    <p:sldLayoutId id="2147483700" r:id="rId30"/>
    <p:sldLayoutId id="2147483701" r:id="rId31"/>
    <p:sldLayoutId id="2147483702" r:id="rId32"/>
  </p:sldLayoutIdLst>
  <p:hf sldNum="0" hdr="0" dt="0"/>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hyperlink" Target="http://commons.wikimedia.org/wiki/file:marginal_land_-_geograph.org.uk_-_865195.jpg" TargetMode="External"/><Relationship Id="rId5" Type="http://schemas.openxmlformats.org/officeDocument/2006/relationships/image" Target="../media/image73.jpeg"/><Relationship Id="rId4" Type="http://schemas.openxmlformats.org/officeDocument/2006/relationships/hyperlink" Target="https://pxhere.com/en/photo/600708" TargetMode="Externa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47.xml"/><Relationship Id="rId1" Type="http://schemas.openxmlformats.org/officeDocument/2006/relationships/slideLayout" Target="../slideLayouts/slideLayout13.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10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2.sv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51.xml"/><Relationship Id="rId1" Type="http://schemas.openxmlformats.org/officeDocument/2006/relationships/slideLayout" Target="../slideLayouts/slideLayout13.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hyperlink" Target="file:///C:\Program%20Files%20(x86)\GST-ExCus\__1133216" TargetMode="External"/><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diagramLayout" Target="../diagrams/layout22.xml"/><Relationship Id="rId7" Type="http://schemas.openxmlformats.org/officeDocument/2006/relationships/image" Target="../media/image77.png"/><Relationship Id="rId2" Type="http://schemas.openxmlformats.org/officeDocument/2006/relationships/diagramData" Target="../diagrams/data22.xml"/><Relationship Id="rId1" Type="http://schemas.openxmlformats.org/officeDocument/2006/relationships/slideLayout" Target="../slideLayouts/slideLayout13.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18" Type="http://schemas.openxmlformats.org/officeDocument/2006/relationships/diagramLayout" Target="../diagrams/layout4.xml"/><Relationship Id="rId26" Type="http://schemas.microsoft.com/office/2007/relationships/diagramDrawing" Target="../diagrams/drawing5.xml"/><Relationship Id="rId3" Type="http://schemas.openxmlformats.org/officeDocument/2006/relationships/diagramLayout" Target="../diagrams/layout1.xml"/><Relationship Id="rId21" Type="http://schemas.microsoft.com/office/2007/relationships/diagramDrawing" Target="../diagrams/drawing4.xml"/><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diagramData" Target="../diagrams/data4.xml"/><Relationship Id="rId25" Type="http://schemas.openxmlformats.org/officeDocument/2006/relationships/diagramColors" Target="../diagrams/colors5.xml"/><Relationship Id="rId2" Type="http://schemas.openxmlformats.org/officeDocument/2006/relationships/diagramData" Target="../diagrams/data1.xml"/><Relationship Id="rId16" Type="http://schemas.microsoft.com/office/2007/relationships/diagramDrawing" Target="../diagrams/drawing3.xml"/><Relationship Id="rId20" Type="http://schemas.openxmlformats.org/officeDocument/2006/relationships/diagramColors" Target="../diagrams/colors4.xml"/><Relationship Id="rId29" Type="http://schemas.openxmlformats.org/officeDocument/2006/relationships/diagramQuickStyle" Target="../diagrams/quickStyle6.xml"/><Relationship Id="rId1" Type="http://schemas.openxmlformats.org/officeDocument/2006/relationships/slideLayout" Target="../slideLayouts/slideLayout13.xml"/><Relationship Id="rId6" Type="http://schemas.microsoft.com/office/2007/relationships/diagramDrawing" Target="../diagrams/drawing1.xml"/><Relationship Id="rId11" Type="http://schemas.microsoft.com/office/2007/relationships/diagramDrawing" Target="../diagrams/drawing2.xml"/><Relationship Id="rId24" Type="http://schemas.openxmlformats.org/officeDocument/2006/relationships/diagramQuickStyle" Target="../diagrams/quickStyle5.xml"/><Relationship Id="rId32" Type="http://schemas.openxmlformats.org/officeDocument/2006/relationships/image" Target="../media/image13.gif"/><Relationship Id="rId5" Type="http://schemas.openxmlformats.org/officeDocument/2006/relationships/diagramColors" Target="../diagrams/colors1.xml"/><Relationship Id="rId15" Type="http://schemas.openxmlformats.org/officeDocument/2006/relationships/diagramColors" Target="../diagrams/colors3.xml"/><Relationship Id="rId23" Type="http://schemas.openxmlformats.org/officeDocument/2006/relationships/diagramLayout" Target="../diagrams/layout5.xml"/><Relationship Id="rId28" Type="http://schemas.openxmlformats.org/officeDocument/2006/relationships/diagramLayout" Target="../diagrams/layout6.xml"/><Relationship Id="rId10" Type="http://schemas.openxmlformats.org/officeDocument/2006/relationships/diagramColors" Target="../diagrams/colors2.xml"/><Relationship Id="rId19" Type="http://schemas.openxmlformats.org/officeDocument/2006/relationships/diagramQuickStyle" Target="../diagrams/quickStyle4.xml"/><Relationship Id="rId31" Type="http://schemas.microsoft.com/office/2007/relationships/diagramDrawing" Target="../diagrams/drawing6.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 Id="rId22" Type="http://schemas.openxmlformats.org/officeDocument/2006/relationships/diagramData" Target="../diagrams/data5.xml"/><Relationship Id="rId27" Type="http://schemas.openxmlformats.org/officeDocument/2006/relationships/diagramData" Target="../diagrams/data6.xml"/><Relationship Id="rId30" Type="http://schemas.openxmlformats.org/officeDocument/2006/relationships/diagramColors" Target="../diagrams/colors6.xml"/></Relationships>
</file>

<file path=ppt/slides/_rels/slide130.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diagramLayout" Target="../diagrams/layout23.xml"/><Relationship Id="rId7" Type="http://schemas.openxmlformats.org/officeDocument/2006/relationships/image" Target="../media/image77.png"/><Relationship Id="rId2" Type="http://schemas.openxmlformats.org/officeDocument/2006/relationships/diagramData" Target="../diagrams/data23.xml"/><Relationship Id="rId1" Type="http://schemas.openxmlformats.org/officeDocument/2006/relationships/slideLayout" Target="../slideLayouts/slideLayout13.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131.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diagramLayout" Target="../diagrams/layout24.xml"/><Relationship Id="rId7" Type="http://schemas.openxmlformats.org/officeDocument/2006/relationships/image" Target="../media/image77.png"/><Relationship Id="rId2" Type="http://schemas.openxmlformats.org/officeDocument/2006/relationships/diagramData" Target="../diagrams/data24.xml"/><Relationship Id="rId1" Type="http://schemas.openxmlformats.org/officeDocument/2006/relationships/slideLayout" Target="../slideLayouts/slideLayout13.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hyperlink" Target="mailto:km@lakshmisri.com" TargetMode="Externa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https://inc-powerpoint.officeapps.live.com/pods/ppt.aspx?wdPodsUrl=https%3A%2F%2Finc-powerpoint.officeapps.live.com%2Fpods%2F&amp;wdPopsUrl=https%3A%2F%2Finc-powerpoint.officeapps.live.com%2F&amp;fastBoot=true&amp;sw=1035&amp;sh=493&amp;thPanel=546&amp;ro=false&amp;sftc=1&amp;NoAuth=1&amp;jsApi=1&amp;jsapiver=v1&amp;fileName=ITC_SM_03.08.pptx&amp;wdLOR=cFF548DE4-26CE-4944-9C6A-B411FBDCA3FD&amp;wdoverrides=devicepixelratio:1,RenderGifSlideShow:true&amp;ui=en-US&amp;rs=en-US&amp;mscc=1&amp;wdOrigin=Outlook-Body.Sharing.ServerTransfer&amp;postMessageToken=7237D60D-4571-42E7-ACCC-7D4BDCDB96A4&amp;wdEnableRoaming=1&amp;wdODB=1&amp;fs=11370217&amp;hid=7237D60D-4571-42E7-ACCC-7D4BDCDB96A4&amp;usid=7d82fe10-d55a-e060-31cb-a2e830862bff&amp;fileGetUrlBool=true#_ftn2"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21.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8" Type="http://schemas.openxmlformats.org/officeDocument/2006/relationships/diagramLayout" Target="../diagrams/layout8.xml"/><Relationship Id="rId13" Type="http://schemas.openxmlformats.org/officeDocument/2006/relationships/diagramData" Target="../diagrams/data9.xml"/><Relationship Id="rId3" Type="http://schemas.openxmlformats.org/officeDocument/2006/relationships/diagramLayout" Target="../diagrams/layout7.xml"/><Relationship Id="rId7" Type="http://schemas.openxmlformats.org/officeDocument/2006/relationships/diagramData" Target="../diagrams/data8.xml"/><Relationship Id="rId12" Type="http://schemas.openxmlformats.org/officeDocument/2006/relationships/image" Target="../media/image22.gif"/><Relationship Id="rId17" Type="http://schemas.microsoft.com/office/2007/relationships/diagramDrawing" Target="../diagrams/drawing9.xml"/><Relationship Id="rId2" Type="http://schemas.openxmlformats.org/officeDocument/2006/relationships/diagramData" Target="../diagrams/data7.xml"/><Relationship Id="rId16" Type="http://schemas.openxmlformats.org/officeDocument/2006/relationships/diagramColors" Target="../diagrams/colors9.xml"/><Relationship Id="rId1" Type="http://schemas.openxmlformats.org/officeDocument/2006/relationships/slideLayout" Target="../slideLayouts/slideLayout13.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5" Type="http://schemas.openxmlformats.org/officeDocument/2006/relationships/diagramQuickStyle" Target="../diagrams/quickStyle9.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 Id="rId14" Type="http://schemas.openxmlformats.org/officeDocument/2006/relationships/diagramLayout" Target="../diagrams/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gif"/><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8" Type="http://schemas.openxmlformats.org/officeDocument/2006/relationships/diagramLayout" Target="../diagrams/layout11.xml"/><Relationship Id="rId13" Type="http://schemas.openxmlformats.org/officeDocument/2006/relationships/diagramLayout" Target="../diagrams/layout12.xml"/><Relationship Id="rId18" Type="http://schemas.openxmlformats.org/officeDocument/2006/relationships/diagramLayout" Target="../diagrams/layout13.xml"/><Relationship Id="rId26" Type="http://schemas.openxmlformats.org/officeDocument/2006/relationships/diagramColors" Target="../diagrams/colors14.xml"/><Relationship Id="rId3" Type="http://schemas.openxmlformats.org/officeDocument/2006/relationships/diagramLayout" Target="../diagrams/layout10.xml"/><Relationship Id="rId21" Type="http://schemas.microsoft.com/office/2007/relationships/diagramDrawing" Target="../diagrams/drawing13.xml"/><Relationship Id="rId7" Type="http://schemas.openxmlformats.org/officeDocument/2006/relationships/diagramData" Target="../diagrams/data11.xml"/><Relationship Id="rId12" Type="http://schemas.openxmlformats.org/officeDocument/2006/relationships/diagramData" Target="../diagrams/data12.xml"/><Relationship Id="rId17" Type="http://schemas.openxmlformats.org/officeDocument/2006/relationships/diagramData" Target="../diagrams/data13.xml"/><Relationship Id="rId25" Type="http://schemas.openxmlformats.org/officeDocument/2006/relationships/diagramQuickStyle" Target="../diagrams/quickStyle14.xml"/><Relationship Id="rId2" Type="http://schemas.openxmlformats.org/officeDocument/2006/relationships/diagramData" Target="../diagrams/data10.xml"/><Relationship Id="rId16" Type="http://schemas.microsoft.com/office/2007/relationships/diagramDrawing" Target="../diagrams/drawing12.xml"/><Relationship Id="rId20" Type="http://schemas.openxmlformats.org/officeDocument/2006/relationships/diagramColors" Target="../diagrams/colors13.xml"/><Relationship Id="rId29" Type="http://schemas.openxmlformats.org/officeDocument/2006/relationships/image" Target="../media/image32.png"/><Relationship Id="rId1" Type="http://schemas.openxmlformats.org/officeDocument/2006/relationships/slideLayout" Target="../slideLayouts/slideLayout13.xml"/><Relationship Id="rId6" Type="http://schemas.microsoft.com/office/2007/relationships/diagramDrawing" Target="../diagrams/drawing10.xml"/><Relationship Id="rId11" Type="http://schemas.microsoft.com/office/2007/relationships/diagramDrawing" Target="../diagrams/drawing11.xml"/><Relationship Id="rId24" Type="http://schemas.openxmlformats.org/officeDocument/2006/relationships/diagramLayout" Target="../diagrams/layout14.xml"/><Relationship Id="rId5" Type="http://schemas.openxmlformats.org/officeDocument/2006/relationships/diagramColors" Target="../diagrams/colors10.xml"/><Relationship Id="rId15" Type="http://schemas.openxmlformats.org/officeDocument/2006/relationships/diagramColors" Target="../diagrams/colors12.xml"/><Relationship Id="rId23" Type="http://schemas.openxmlformats.org/officeDocument/2006/relationships/diagramData" Target="../diagrams/data14.xml"/><Relationship Id="rId28" Type="http://schemas.openxmlformats.org/officeDocument/2006/relationships/image" Target="../media/image31.png"/><Relationship Id="rId10" Type="http://schemas.openxmlformats.org/officeDocument/2006/relationships/diagramColors" Target="../diagrams/colors11.xml"/><Relationship Id="rId19" Type="http://schemas.openxmlformats.org/officeDocument/2006/relationships/diagramQuickStyle" Target="../diagrams/quickStyle13.xml"/><Relationship Id="rId4" Type="http://schemas.openxmlformats.org/officeDocument/2006/relationships/diagramQuickStyle" Target="../diagrams/quickStyle10.xml"/><Relationship Id="rId9" Type="http://schemas.openxmlformats.org/officeDocument/2006/relationships/diagramQuickStyle" Target="../diagrams/quickStyle11.xml"/><Relationship Id="rId14" Type="http://schemas.openxmlformats.org/officeDocument/2006/relationships/diagramQuickStyle" Target="../diagrams/quickStyle12.xml"/><Relationship Id="rId22" Type="http://schemas.openxmlformats.org/officeDocument/2006/relationships/image" Target="../media/image29.png"/><Relationship Id="rId27" Type="http://schemas.microsoft.com/office/2007/relationships/diagramDrawing" Target="../diagrams/drawing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13.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hyperlink" Target="http://undefined/content-page/explore-act/1000323/1000001" TargetMode="External"/><Relationship Id="rId2" Type="http://schemas.openxmlformats.org/officeDocument/2006/relationships/hyperlink" Target="http://undefined/content-page/explore-act/1000285/1000001" TargetMode="External"/><Relationship Id="rId1" Type="http://schemas.openxmlformats.org/officeDocument/2006/relationships/slideLayout" Target="../slideLayouts/slideLayout13.xml"/><Relationship Id="rId5" Type="http://schemas.openxmlformats.org/officeDocument/2006/relationships/hyperlink" Target="http://undefined/content-page/explore-act/1000284/1000001" TargetMode="External"/><Relationship Id="rId4" Type="http://schemas.openxmlformats.org/officeDocument/2006/relationships/hyperlink" Target="http://undefined/content-page/explore-forms/1000072"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hyperlink" Target="http://undefined/content-page/explore-act/1000285/1000001" TargetMode="Externa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13.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 Id="rId4" Type="http://schemas.openxmlformats.org/officeDocument/2006/relationships/hyperlink" Target="https://openclipart.org/detail/212040/rodentia-icons_emblem-plus-by-sixsixfive-212040"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13.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sv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 Id="rId9" Type="http://schemas.openxmlformats.org/officeDocument/2006/relationships/image" Target="../media/image57.svg"/></Relationships>
</file>

<file path=ppt/slides/_rels/slide74.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57.svg"/><Relationship Id="rId3" Type="http://schemas.openxmlformats.org/officeDocument/2006/relationships/image" Target="../media/image51.png"/><Relationship Id="rId7" Type="http://schemas.openxmlformats.org/officeDocument/2006/relationships/image" Target="../media/image59.svg"/><Relationship Id="rId12"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58.png"/><Relationship Id="rId11" Type="http://schemas.openxmlformats.org/officeDocument/2006/relationships/image" Target="../media/image55.svg"/><Relationship Id="rId5" Type="http://schemas.openxmlformats.org/officeDocument/2006/relationships/image" Target="../media/image53.svg"/><Relationship Id="rId10" Type="http://schemas.openxmlformats.org/officeDocument/2006/relationships/image" Target="../media/image54.png"/><Relationship Id="rId4" Type="http://schemas.openxmlformats.org/officeDocument/2006/relationships/image" Target="../media/image52.png"/><Relationship Id="rId9" Type="http://schemas.openxmlformats.org/officeDocument/2006/relationships/image" Target="../media/image61.svg"/></Relationships>
</file>

<file path=ppt/slides/_rels/slide7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65.png"/><Relationship Id="rId4" Type="http://schemas.openxmlformats.org/officeDocument/2006/relationships/image" Target="../media/image64.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5.xml"/><Relationship Id="rId5" Type="http://schemas.openxmlformats.org/officeDocument/2006/relationships/image" Target="../media/image10.png"/><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13.xml"/><Relationship Id="rId5" Type="http://schemas.openxmlformats.org/officeDocument/2006/relationships/image" Target="../media/image69.jpeg"/><Relationship Id="rId4" Type="http://schemas.openxmlformats.org/officeDocument/2006/relationships/image" Target="../media/image68.jpeg"/></Relationships>
</file>

<file path=ppt/slides/_rels/slide9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144F30-A92D-4FB7-90C2-2D7667AED071}"/>
              </a:ext>
            </a:extLst>
          </p:cNvPr>
          <p:cNvSpPr>
            <a:spLocks noGrp="1"/>
          </p:cNvSpPr>
          <p:nvPr>
            <p:ph type="body" sz="quarter" idx="10"/>
          </p:nvPr>
        </p:nvSpPr>
        <p:spPr>
          <a:xfrm>
            <a:off x="369245" y="441308"/>
            <a:ext cx="10211545" cy="2730421"/>
          </a:xfrm>
        </p:spPr>
        <p:txBody>
          <a:bodyPr lIns="91440" tIns="45720" rIns="91440" bIns="45720" anchor="b"/>
          <a:lstStyle/>
          <a:p>
            <a:r>
              <a:rPr lang="en-IN"/>
              <a:t>5</a:t>
            </a:r>
            <a:r>
              <a:rPr lang="en-IN" baseline="30000"/>
              <a:t>th</a:t>
            </a:r>
            <a:r>
              <a:rPr lang="en-IN"/>
              <a:t> Intensive Workshop on Goods and Services Tax-</a:t>
            </a:r>
            <a:r>
              <a:rPr lang="en-US">
                <a:latin typeface="Kobern"/>
                <a:cs typeface="Arial"/>
              </a:rPr>
              <a:t>Input Tax Credit</a:t>
            </a:r>
            <a:endParaRPr lang="en-US"/>
          </a:p>
        </p:txBody>
      </p:sp>
      <p:sp>
        <p:nvSpPr>
          <p:cNvPr id="3" name="Text Placeholder 2">
            <a:extLst>
              <a:ext uri="{FF2B5EF4-FFF2-40B4-BE49-F238E27FC236}">
                <a16:creationId xmlns:a16="http://schemas.microsoft.com/office/drawing/2014/main" id="{D15D7D33-7D45-44E6-916C-4A59079A727C}"/>
              </a:ext>
            </a:extLst>
          </p:cNvPr>
          <p:cNvSpPr>
            <a:spLocks noGrp="1"/>
          </p:cNvSpPr>
          <p:nvPr>
            <p:ph type="body" sz="quarter" idx="11"/>
          </p:nvPr>
        </p:nvSpPr>
        <p:spPr>
          <a:xfrm>
            <a:off x="476674" y="3752348"/>
            <a:ext cx="10455960" cy="570612"/>
          </a:xfrm>
        </p:spPr>
        <p:txBody>
          <a:bodyPr lIns="91440" tIns="45720" rIns="91440" bIns="45720" anchor="ctr">
            <a:normAutofit fontScale="92500" lnSpcReduction="20000"/>
          </a:bodyPr>
          <a:lstStyle/>
          <a:p>
            <a:r>
              <a:rPr lang="en-US" sz="1800">
                <a:latin typeface="Kobern"/>
                <a:ea typeface="맑은 고딕"/>
              </a:rPr>
              <a:t>Speaker: Shivam Mehta, Executive partner</a:t>
            </a:r>
          </a:p>
          <a:p>
            <a:r>
              <a:rPr lang="en-US" altLang="ko-KR" sz="1800">
                <a:latin typeface="Kobern"/>
                <a:ea typeface="맑은 고딕"/>
              </a:rPr>
              <a:t>               </a:t>
            </a:r>
          </a:p>
        </p:txBody>
      </p:sp>
      <p:sp>
        <p:nvSpPr>
          <p:cNvPr id="5" name="TextBox 4">
            <a:extLst>
              <a:ext uri="{FF2B5EF4-FFF2-40B4-BE49-F238E27FC236}">
                <a16:creationId xmlns:a16="http://schemas.microsoft.com/office/drawing/2014/main" id="{264C4557-F521-DCAB-E1C5-596FE22C7056}"/>
              </a:ext>
            </a:extLst>
          </p:cNvPr>
          <p:cNvSpPr txBox="1"/>
          <p:nvPr/>
        </p:nvSpPr>
        <p:spPr>
          <a:xfrm>
            <a:off x="3046751" y="3240586"/>
            <a:ext cx="6093500" cy="369332"/>
          </a:xfrm>
          <a:prstGeom prst="rect">
            <a:avLst/>
          </a:prstGeom>
          <a:noFill/>
        </p:spPr>
        <p:txBody>
          <a:bodyPr wrap="square">
            <a:spAutoFit/>
          </a:bodyPr>
          <a:lstStyle/>
          <a:p>
            <a:endParaRPr lang="en-IN"/>
          </a:p>
        </p:txBody>
      </p:sp>
      <p:sp>
        <p:nvSpPr>
          <p:cNvPr id="6" name="Text Placeholder 2">
            <a:extLst>
              <a:ext uri="{FF2B5EF4-FFF2-40B4-BE49-F238E27FC236}">
                <a16:creationId xmlns:a16="http://schemas.microsoft.com/office/drawing/2014/main" id="{296A2029-00BE-E94D-CE83-DC3ED875C344}"/>
              </a:ext>
            </a:extLst>
          </p:cNvPr>
          <p:cNvSpPr txBox="1">
            <a:spLocks/>
          </p:cNvSpPr>
          <p:nvPr/>
        </p:nvSpPr>
        <p:spPr>
          <a:xfrm>
            <a:off x="581606" y="3894778"/>
            <a:ext cx="10455960" cy="570612"/>
          </a:xfrm>
          <a:prstGeom prst="rect">
            <a:avLst/>
          </a:prstGeom>
        </p:spPr>
        <p:txBody>
          <a:bodyPr vert="horz" lIns="91440" tIns="45720" rIns="91440" bIns="45720" rtlCol="0" anchor="ctr">
            <a:normAutofit fontScale="92500" lnSpcReduction="20000"/>
          </a:bodyPr>
          <a:lstStyle>
            <a:lvl1pPr marL="0" indent="0" algn="l" defTabSz="1219170" rtl="0" eaLnBrk="1" latinLnBrk="1" hangingPunct="1">
              <a:lnSpc>
                <a:spcPct val="90000"/>
              </a:lnSpc>
              <a:spcBef>
                <a:spcPts val="0"/>
              </a:spcBef>
              <a:spcAft>
                <a:spcPts val="667"/>
              </a:spcAft>
              <a:buClr>
                <a:srgbClr val="F3723D"/>
              </a:buClr>
              <a:buFont typeface="Arial" panose="020B0604020202020204" pitchFamily="34" charset="0"/>
              <a:buNone/>
              <a:defRPr lang="en-GB" altLang="ko-KR" sz="1733" kern="1200" cap="all" spc="133" dirty="0">
                <a:solidFill>
                  <a:srgbClr val="F3723D"/>
                </a:solidFill>
                <a:latin typeface="Kobern"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a:latin typeface="Kobern"/>
              <a:ea typeface="맑은 고딕"/>
            </a:endParaRPr>
          </a:p>
          <a:p>
            <a:r>
              <a:rPr lang="en-US" sz="1800">
                <a:latin typeface="Kobern"/>
                <a:ea typeface="맑은 고딕"/>
              </a:rPr>
              <a:t>               </a:t>
            </a:r>
            <a:r>
              <a:rPr lang="en-US" sz="1800" err="1">
                <a:latin typeface="Kobern"/>
                <a:ea typeface="맑은 고딕"/>
              </a:rPr>
              <a:t>tanya</a:t>
            </a:r>
            <a:r>
              <a:rPr lang="en-US" sz="1800">
                <a:latin typeface="Kobern"/>
                <a:ea typeface="맑은 고딕"/>
              </a:rPr>
              <a:t> </a:t>
            </a:r>
            <a:r>
              <a:rPr lang="en-US" sz="1800" err="1">
                <a:latin typeface="Kobern"/>
                <a:ea typeface="맑은 고딕"/>
              </a:rPr>
              <a:t>garg</a:t>
            </a:r>
            <a:r>
              <a:rPr lang="en-US" sz="1800">
                <a:latin typeface="Kobern"/>
                <a:ea typeface="맑은 고딕"/>
              </a:rPr>
              <a:t>, senior associate</a:t>
            </a:r>
          </a:p>
        </p:txBody>
      </p:sp>
    </p:spTree>
    <p:extLst>
      <p:ext uri="{BB962C8B-B14F-4D97-AF65-F5344CB8AC3E}">
        <p14:creationId xmlns:p14="http://schemas.microsoft.com/office/powerpoint/2010/main" val="3974440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3947802" y="444447"/>
            <a:ext cx="7645755" cy="1104892"/>
          </a:xfrm>
          <a:prstGeom prst="rect">
            <a:avLst/>
          </a:prstGeom>
        </p:spPr>
        <p:txBody>
          <a:bodyPr vert="horz" wrap="square" lIns="0" tIns="0" rIns="0" bIns="0" rtlCol="0" anchor="t">
            <a:noAutofit/>
          </a:bodyPr>
          <a:lstStyle>
            <a:lvl1pPr algn="l" defTabSz="912078" rtl="0" eaLnBrk="1" latinLnBrk="0" hangingPunct="1">
              <a:lnSpc>
                <a:spcPct val="90000"/>
              </a:lnSpc>
              <a:spcBef>
                <a:spcPct val="0"/>
              </a:spcBef>
              <a:buNone/>
              <a:defRPr lang="en-US" sz="3400" b="1" kern="1200" cap="none" spc="-100" baseline="0">
                <a:ln w="3175">
                  <a:noFill/>
                </a:ln>
                <a:solidFill>
                  <a:schemeClr val="tx1"/>
                </a:solidFill>
                <a:effectLst/>
                <a:latin typeface="Times New Roman" pitchFamily="18" charset="0"/>
                <a:ea typeface="+mn-ea"/>
                <a:cs typeface="Times New Roman" pitchFamily="18" charset="0"/>
              </a:defRPr>
            </a:lvl1pPr>
          </a:lstStyle>
          <a:p>
            <a:pPr defTabSz="1216074">
              <a:defRPr/>
            </a:pPr>
            <a:r>
              <a:rPr lang="en-IN" sz="3200" b="0" dirty="0">
                <a:solidFill>
                  <a:schemeClr val="bg1"/>
                </a:solidFill>
                <a:latin typeface="+mj-lt"/>
                <a:ea typeface="Cambria Math" pitchFamily="18" charset="0"/>
                <a:cs typeface="+mj-cs"/>
              </a:rPr>
              <a:t>Availment </a:t>
            </a:r>
          </a:p>
        </p:txBody>
      </p:sp>
      <p:grpSp>
        <p:nvGrpSpPr>
          <p:cNvPr id="5" name="Group 60"/>
          <p:cNvGrpSpPr/>
          <p:nvPr/>
        </p:nvGrpSpPr>
        <p:grpSpPr>
          <a:xfrm>
            <a:off x="3261601" y="1264905"/>
            <a:ext cx="7010400" cy="5326117"/>
            <a:chOff x="1828800" y="1219200"/>
            <a:chExt cx="5486400" cy="4953000"/>
          </a:xfrm>
        </p:grpSpPr>
        <p:sp>
          <p:nvSpPr>
            <p:cNvPr id="6" name="Freeform 37"/>
            <p:cNvSpPr>
              <a:spLocks/>
            </p:cNvSpPr>
            <p:nvPr/>
          </p:nvSpPr>
          <p:spPr bwMode="gray">
            <a:xfrm>
              <a:off x="4573588" y="1219200"/>
              <a:ext cx="1931987" cy="2373313"/>
            </a:xfrm>
            <a:custGeom>
              <a:avLst/>
              <a:gdLst>
                <a:gd name="T0" fmla="*/ 128 w 128"/>
                <a:gd name="T1" fmla="*/ 61 h 166"/>
                <a:gd name="T2" fmla="*/ 0 w 128"/>
                <a:gd name="T3" fmla="*/ 1 h 166"/>
                <a:gd name="T4" fmla="*/ 0 w 128"/>
                <a:gd name="T5" fmla="*/ 1 h 166"/>
                <a:gd name="T6" fmla="*/ 0 w 128"/>
                <a:gd name="T7" fmla="*/ 166 h 166"/>
                <a:gd name="T8" fmla="*/ 128 w 128"/>
                <a:gd name="T9" fmla="*/ 61 h 166"/>
                <a:gd name="T10" fmla="*/ 0 60000 65536"/>
                <a:gd name="T11" fmla="*/ 0 60000 65536"/>
                <a:gd name="T12" fmla="*/ 0 60000 65536"/>
                <a:gd name="T13" fmla="*/ 0 60000 65536"/>
                <a:gd name="T14" fmla="*/ 0 60000 65536"/>
                <a:gd name="T15" fmla="*/ 0 w 128"/>
                <a:gd name="T16" fmla="*/ 0 h 166"/>
                <a:gd name="T17" fmla="*/ 128 w 128"/>
                <a:gd name="T18" fmla="*/ 166 h 166"/>
              </a:gdLst>
              <a:ahLst/>
              <a:cxnLst>
                <a:cxn ang="T10">
                  <a:pos x="T0" y="T1"/>
                </a:cxn>
                <a:cxn ang="T11">
                  <a:pos x="T2" y="T3"/>
                </a:cxn>
                <a:cxn ang="T12">
                  <a:pos x="T4" y="T5"/>
                </a:cxn>
                <a:cxn ang="T13">
                  <a:pos x="T6" y="T7"/>
                </a:cxn>
                <a:cxn ang="T14">
                  <a:pos x="T8" y="T9"/>
                </a:cxn>
              </a:cxnLst>
              <a:rect l="T15" t="T16" r="T17" b="T18"/>
              <a:pathLst>
                <a:path w="128" h="166">
                  <a:moveTo>
                    <a:pt x="128" y="61"/>
                  </a:moveTo>
                  <a:cubicBezTo>
                    <a:pt x="97" y="23"/>
                    <a:pt x="50" y="1"/>
                    <a:pt x="0" y="1"/>
                  </a:cubicBezTo>
                  <a:cubicBezTo>
                    <a:pt x="0" y="0"/>
                    <a:pt x="0" y="1"/>
                    <a:pt x="0" y="1"/>
                  </a:cubicBezTo>
                  <a:lnTo>
                    <a:pt x="0" y="166"/>
                  </a:lnTo>
                  <a:lnTo>
                    <a:pt x="128" y="61"/>
                  </a:lnTo>
                  <a:close/>
                </a:path>
              </a:pathLst>
            </a:custGeom>
            <a:solidFill>
              <a:schemeClr val="tx2">
                <a:lumMod val="40000"/>
                <a:lumOff val="60000"/>
                <a:alpha val="70195"/>
              </a:schemeClr>
            </a:solidFill>
            <a:ln w="28575" cap="flat" cmpd="sng">
              <a:solidFill>
                <a:schemeClr val="bg1"/>
              </a:solidFill>
              <a:prstDash val="solid"/>
              <a:round/>
              <a:headEnd type="none" w="med" len="med"/>
              <a:tailEnd type="none" w="med" len="med"/>
            </a:ln>
          </p:spPr>
          <p:txBody>
            <a:bodyPr/>
            <a:lstStyle/>
            <a:p>
              <a:pPr defTabSz="1625005"/>
              <a:endParaRPr lang="en-US" sz="2000" kern="0">
                <a:solidFill>
                  <a:prstClr val="black"/>
                </a:solidFill>
                <a:latin typeface="Segoe UI"/>
              </a:endParaRPr>
            </a:p>
          </p:txBody>
        </p:sp>
        <p:sp>
          <p:nvSpPr>
            <p:cNvPr id="7" name="Freeform 38"/>
            <p:cNvSpPr>
              <a:spLocks/>
            </p:cNvSpPr>
            <p:nvPr/>
          </p:nvSpPr>
          <p:spPr bwMode="gray">
            <a:xfrm>
              <a:off x="4573588" y="2090738"/>
              <a:ext cx="2508250" cy="2030412"/>
            </a:xfrm>
            <a:custGeom>
              <a:avLst/>
              <a:gdLst>
                <a:gd name="T0" fmla="*/ 161 w 166"/>
                <a:gd name="T1" fmla="*/ 142 h 142"/>
                <a:gd name="T2" fmla="*/ 166 w 166"/>
                <a:gd name="T3" fmla="*/ 105 h 142"/>
                <a:gd name="T4" fmla="*/ 128 w 166"/>
                <a:gd name="T5" fmla="*/ 0 h 142"/>
                <a:gd name="T6" fmla="*/ 0 w 166"/>
                <a:gd name="T7" fmla="*/ 105 h 142"/>
                <a:gd name="T8" fmla="*/ 161 w 166"/>
                <a:gd name="T9" fmla="*/ 142 h 142"/>
                <a:gd name="T10" fmla="*/ 0 60000 65536"/>
                <a:gd name="T11" fmla="*/ 0 60000 65536"/>
                <a:gd name="T12" fmla="*/ 0 60000 65536"/>
                <a:gd name="T13" fmla="*/ 0 60000 65536"/>
                <a:gd name="T14" fmla="*/ 0 60000 65536"/>
                <a:gd name="T15" fmla="*/ 0 w 166"/>
                <a:gd name="T16" fmla="*/ 0 h 142"/>
                <a:gd name="T17" fmla="*/ 166 w 166"/>
                <a:gd name="T18" fmla="*/ 142 h 142"/>
              </a:gdLst>
              <a:ahLst/>
              <a:cxnLst>
                <a:cxn ang="T10">
                  <a:pos x="T0" y="T1"/>
                </a:cxn>
                <a:cxn ang="T11">
                  <a:pos x="T2" y="T3"/>
                </a:cxn>
                <a:cxn ang="T12">
                  <a:pos x="T4" y="T5"/>
                </a:cxn>
                <a:cxn ang="T13">
                  <a:pos x="T6" y="T7"/>
                </a:cxn>
                <a:cxn ang="T14">
                  <a:pos x="T8" y="T9"/>
                </a:cxn>
              </a:cxnLst>
              <a:rect l="T15" t="T16" r="T17" b="T18"/>
              <a:pathLst>
                <a:path w="166" h="142">
                  <a:moveTo>
                    <a:pt x="161" y="142"/>
                  </a:moveTo>
                  <a:cubicBezTo>
                    <a:pt x="164" y="130"/>
                    <a:pt x="166" y="117"/>
                    <a:pt x="166" y="105"/>
                  </a:cubicBezTo>
                  <a:cubicBezTo>
                    <a:pt x="166" y="67"/>
                    <a:pt x="152" y="30"/>
                    <a:pt x="128" y="0"/>
                  </a:cubicBezTo>
                  <a:lnTo>
                    <a:pt x="0" y="105"/>
                  </a:lnTo>
                  <a:lnTo>
                    <a:pt x="161" y="142"/>
                  </a:lnTo>
                  <a:close/>
                </a:path>
              </a:pathLst>
            </a:custGeom>
            <a:solidFill>
              <a:schemeClr val="accent1">
                <a:lumMod val="40000"/>
                <a:lumOff val="60000"/>
                <a:alpha val="70195"/>
              </a:schemeClr>
            </a:solidFill>
            <a:ln w="28575" cap="flat" cmpd="sng">
              <a:solidFill>
                <a:schemeClr val="bg1"/>
              </a:solidFill>
              <a:prstDash val="solid"/>
              <a:round/>
              <a:headEnd type="none" w="med" len="med"/>
              <a:tailEnd type="none" w="med" len="med"/>
            </a:ln>
          </p:spPr>
          <p:txBody>
            <a:bodyPr/>
            <a:lstStyle/>
            <a:p>
              <a:pPr defTabSz="1625005"/>
              <a:endParaRPr lang="en-US" sz="2000" kern="0">
                <a:solidFill>
                  <a:prstClr val="black"/>
                </a:solidFill>
                <a:latin typeface="Segoe UI"/>
              </a:endParaRPr>
            </a:p>
          </p:txBody>
        </p:sp>
        <p:sp>
          <p:nvSpPr>
            <p:cNvPr id="8" name="Freeform 39"/>
            <p:cNvSpPr>
              <a:spLocks/>
            </p:cNvSpPr>
            <p:nvPr/>
          </p:nvSpPr>
          <p:spPr bwMode="gray">
            <a:xfrm>
              <a:off x="4573588" y="3592513"/>
              <a:ext cx="2430462" cy="2132012"/>
            </a:xfrm>
            <a:custGeom>
              <a:avLst/>
              <a:gdLst>
                <a:gd name="T0" fmla="*/ 72 w 161"/>
                <a:gd name="T1" fmla="*/ 149 h 149"/>
                <a:gd name="T2" fmla="*/ 161 w 161"/>
                <a:gd name="T3" fmla="*/ 37 h 149"/>
                <a:gd name="T4" fmla="*/ 0 w 161"/>
                <a:gd name="T5" fmla="*/ 0 h 149"/>
                <a:gd name="T6" fmla="*/ 72 w 161"/>
                <a:gd name="T7" fmla="*/ 149 h 149"/>
                <a:gd name="T8" fmla="*/ 0 60000 65536"/>
                <a:gd name="T9" fmla="*/ 0 60000 65536"/>
                <a:gd name="T10" fmla="*/ 0 60000 65536"/>
                <a:gd name="T11" fmla="*/ 0 60000 65536"/>
                <a:gd name="T12" fmla="*/ 0 w 161"/>
                <a:gd name="T13" fmla="*/ 0 h 149"/>
                <a:gd name="T14" fmla="*/ 161 w 161"/>
                <a:gd name="T15" fmla="*/ 149 h 149"/>
              </a:gdLst>
              <a:ahLst/>
              <a:cxnLst>
                <a:cxn ang="T8">
                  <a:pos x="T0" y="T1"/>
                </a:cxn>
                <a:cxn ang="T9">
                  <a:pos x="T2" y="T3"/>
                </a:cxn>
                <a:cxn ang="T10">
                  <a:pos x="T4" y="T5"/>
                </a:cxn>
                <a:cxn ang="T11">
                  <a:pos x="T6" y="T7"/>
                </a:cxn>
              </a:cxnLst>
              <a:rect l="T12" t="T13" r="T14" b="T15"/>
              <a:pathLst>
                <a:path w="161" h="149">
                  <a:moveTo>
                    <a:pt x="72" y="149"/>
                  </a:moveTo>
                  <a:cubicBezTo>
                    <a:pt x="117" y="127"/>
                    <a:pt x="150" y="86"/>
                    <a:pt x="161" y="37"/>
                  </a:cubicBezTo>
                  <a:lnTo>
                    <a:pt x="0" y="0"/>
                  </a:lnTo>
                  <a:lnTo>
                    <a:pt x="72" y="149"/>
                  </a:lnTo>
                  <a:close/>
                </a:path>
              </a:pathLst>
            </a:custGeom>
            <a:solidFill>
              <a:schemeClr val="accent2">
                <a:lumMod val="40000"/>
                <a:lumOff val="60000"/>
                <a:alpha val="70195"/>
              </a:schemeClr>
            </a:solidFill>
            <a:ln w="28575" cap="flat" cmpd="sng">
              <a:solidFill>
                <a:schemeClr val="bg1"/>
              </a:solidFill>
              <a:prstDash val="solid"/>
              <a:round/>
              <a:headEnd type="none" w="med" len="med"/>
              <a:tailEnd type="none" w="med" len="med"/>
            </a:ln>
          </p:spPr>
          <p:txBody>
            <a:bodyPr/>
            <a:lstStyle/>
            <a:p>
              <a:pPr defTabSz="1625005"/>
              <a:endParaRPr lang="en-US" sz="2000" kern="0">
                <a:solidFill>
                  <a:prstClr val="black"/>
                </a:solidFill>
                <a:latin typeface="Segoe UI"/>
              </a:endParaRPr>
            </a:p>
          </p:txBody>
        </p:sp>
        <p:sp>
          <p:nvSpPr>
            <p:cNvPr id="9" name="Freeform 40"/>
            <p:cNvSpPr>
              <a:spLocks/>
            </p:cNvSpPr>
            <p:nvPr/>
          </p:nvSpPr>
          <p:spPr bwMode="gray">
            <a:xfrm>
              <a:off x="3468688" y="3579453"/>
              <a:ext cx="2190750" cy="2359022"/>
            </a:xfrm>
            <a:custGeom>
              <a:avLst/>
              <a:gdLst>
                <a:gd name="T0" fmla="*/ 0 w 145"/>
                <a:gd name="T1" fmla="*/ 149 h 165"/>
                <a:gd name="T2" fmla="*/ 73 w 145"/>
                <a:gd name="T3" fmla="*/ 165 h 165"/>
                <a:gd name="T4" fmla="*/ 145 w 145"/>
                <a:gd name="T5" fmla="*/ 149 h 165"/>
                <a:gd name="T6" fmla="*/ 73 w 145"/>
                <a:gd name="T7" fmla="*/ 0 h 165"/>
                <a:gd name="T8" fmla="*/ 0 w 145"/>
                <a:gd name="T9" fmla="*/ 149 h 165"/>
                <a:gd name="T10" fmla="*/ 0 60000 65536"/>
                <a:gd name="T11" fmla="*/ 0 60000 65536"/>
                <a:gd name="T12" fmla="*/ 0 60000 65536"/>
                <a:gd name="T13" fmla="*/ 0 60000 65536"/>
                <a:gd name="T14" fmla="*/ 0 60000 65536"/>
                <a:gd name="T15" fmla="*/ 0 w 145"/>
                <a:gd name="T16" fmla="*/ 0 h 165"/>
                <a:gd name="T17" fmla="*/ 145 w 145"/>
                <a:gd name="T18" fmla="*/ 165 h 165"/>
              </a:gdLst>
              <a:ahLst/>
              <a:cxnLst>
                <a:cxn ang="T10">
                  <a:pos x="T0" y="T1"/>
                </a:cxn>
                <a:cxn ang="T11">
                  <a:pos x="T2" y="T3"/>
                </a:cxn>
                <a:cxn ang="T12">
                  <a:pos x="T4" y="T5"/>
                </a:cxn>
                <a:cxn ang="T13">
                  <a:pos x="T6" y="T7"/>
                </a:cxn>
                <a:cxn ang="T14">
                  <a:pos x="T8" y="T9"/>
                </a:cxn>
              </a:cxnLst>
              <a:rect l="T15" t="T16" r="T17" b="T18"/>
              <a:pathLst>
                <a:path w="145" h="165">
                  <a:moveTo>
                    <a:pt x="0" y="149"/>
                  </a:moveTo>
                  <a:cubicBezTo>
                    <a:pt x="23" y="160"/>
                    <a:pt x="48" y="165"/>
                    <a:pt x="73" y="165"/>
                  </a:cubicBezTo>
                  <a:cubicBezTo>
                    <a:pt x="98" y="165"/>
                    <a:pt x="123" y="160"/>
                    <a:pt x="145" y="149"/>
                  </a:cubicBezTo>
                  <a:lnTo>
                    <a:pt x="73" y="0"/>
                  </a:lnTo>
                  <a:lnTo>
                    <a:pt x="0" y="149"/>
                  </a:lnTo>
                  <a:close/>
                </a:path>
              </a:pathLst>
            </a:custGeom>
            <a:solidFill>
              <a:schemeClr val="accent3">
                <a:lumMod val="40000"/>
                <a:lumOff val="60000"/>
                <a:alpha val="70195"/>
              </a:schemeClr>
            </a:solidFill>
            <a:ln w="28575" cap="flat" cmpd="sng">
              <a:solidFill>
                <a:schemeClr val="bg1"/>
              </a:solidFill>
              <a:prstDash val="solid"/>
              <a:round/>
              <a:headEnd type="none" w="med" len="med"/>
              <a:tailEnd type="none" w="med" len="med"/>
            </a:ln>
          </p:spPr>
          <p:txBody>
            <a:bodyPr/>
            <a:lstStyle/>
            <a:p>
              <a:pPr defTabSz="1625005"/>
              <a:endParaRPr lang="en-US" sz="2000" kern="0">
                <a:solidFill>
                  <a:prstClr val="black"/>
                </a:solidFill>
                <a:latin typeface="Segoe UI"/>
              </a:endParaRPr>
            </a:p>
          </p:txBody>
        </p:sp>
        <p:sp>
          <p:nvSpPr>
            <p:cNvPr id="10" name="Freeform 41"/>
            <p:cNvSpPr>
              <a:spLocks/>
            </p:cNvSpPr>
            <p:nvPr/>
          </p:nvSpPr>
          <p:spPr bwMode="gray">
            <a:xfrm>
              <a:off x="2139950" y="3592513"/>
              <a:ext cx="2433638" cy="2132012"/>
            </a:xfrm>
            <a:custGeom>
              <a:avLst/>
              <a:gdLst>
                <a:gd name="T0" fmla="*/ 0 w 161"/>
                <a:gd name="T1" fmla="*/ 36 h 149"/>
                <a:gd name="T2" fmla="*/ 88 w 161"/>
                <a:gd name="T3" fmla="*/ 149 h 149"/>
                <a:gd name="T4" fmla="*/ 161 w 161"/>
                <a:gd name="T5" fmla="*/ 0 h 149"/>
                <a:gd name="T6" fmla="*/ 0 w 161"/>
                <a:gd name="T7" fmla="*/ 36 h 149"/>
                <a:gd name="T8" fmla="*/ 0 60000 65536"/>
                <a:gd name="T9" fmla="*/ 0 60000 65536"/>
                <a:gd name="T10" fmla="*/ 0 60000 65536"/>
                <a:gd name="T11" fmla="*/ 0 60000 65536"/>
                <a:gd name="T12" fmla="*/ 0 w 161"/>
                <a:gd name="T13" fmla="*/ 0 h 149"/>
                <a:gd name="T14" fmla="*/ 161 w 161"/>
                <a:gd name="T15" fmla="*/ 149 h 149"/>
              </a:gdLst>
              <a:ahLst/>
              <a:cxnLst>
                <a:cxn ang="T8">
                  <a:pos x="T0" y="T1"/>
                </a:cxn>
                <a:cxn ang="T9">
                  <a:pos x="T2" y="T3"/>
                </a:cxn>
                <a:cxn ang="T10">
                  <a:pos x="T4" y="T5"/>
                </a:cxn>
                <a:cxn ang="T11">
                  <a:pos x="T6" y="T7"/>
                </a:cxn>
              </a:cxnLst>
              <a:rect l="T12" t="T13" r="T14" b="T15"/>
              <a:pathLst>
                <a:path w="161" h="149">
                  <a:moveTo>
                    <a:pt x="0" y="36"/>
                  </a:moveTo>
                  <a:cubicBezTo>
                    <a:pt x="11" y="85"/>
                    <a:pt x="43" y="126"/>
                    <a:pt x="88" y="149"/>
                  </a:cubicBezTo>
                  <a:lnTo>
                    <a:pt x="161" y="0"/>
                  </a:lnTo>
                  <a:lnTo>
                    <a:pt x="0" y="36"/>
                  </a:lnTo>
                  <a:close/>
                </a:path>
              </a:pathLst>
            </a:custGeom>
            <a:solidFill>
              <a:schemeClr val="accent4">
                <a:lumMod val="40000"/>
                <a:lumOff val="60000"/>
                <a:alpha val="70195"/>
              </a:schemeClr>
            </a:solidFill>
            <a:ln w="28575" cap="flat" cmpd="sng">
              <a:solidFill>
                <a:schemeClr val="bg1"/>
              </a:solidFill>
              <a:prstDash val="solid"/>
              <a:round/>
              <a:headEnd type="none" w="med" len="med"/>
              <a:tailEnd type="none" w="med" len="med"/>
            </a:ln>
          </p:spPr>
          <p:txBody>
            <a:bodyPr/>
            <a:lstStyle/>
            <a:p>
              <a:pPr defTabSz="1625005"/>
              <a:endParaRPr lang="en-US" sz="2000" kern="0">
                <a:solidFill>
                  <a:prstClr val="black"/>
                </a:solidFill>
                <a:latin typeface="Segoe UI"/>
              </a:endParaRPr>
            </a:p>
          </p:txBody>
        </p:sp>
        <p:sp>
          <p:nvSpPr>
            <p:cNvPr id="11" name="Freeform 42"/>
            <p:cNvSpPr>
              <a:spLocks/>
            </p:cNvSpPr>
            <p:nvPr/>
          </p:nvSpPr>
          <p:spPr bwMode="gray">
            <a:xfrm>
              <a:off x="2060575" y="2106613"/>
              <a:ext cx="2513013" cy="2001837"/>
            </a:xfrm>
            <a:custGeom>
              <a:avLst/>
              <a:gdLst>
                <a:gd name="T0" fmla="*/ 38 w 166"/>
                <a:gd name="T1" fmla="*/ 0 h 140"/>
                <a:gd name="T2" fmla="*/ 1 w 166"/>
                <a:gd name="T3" fmla="*/ 104 h 140"/>
                <a:gd name="T4" fmla="*/ 5 w 166"/>
                <a:gd name="T5" fmla="*/ 140 h 140"/>
                <a:gd name="T6" fmla="*/ 166 w 166"/>
                <a:gd name="T7" fmla="*/ 104 h 140"/>
                <a:gd name="T8" fmla="*/ 38 w 166"/>
                <a:gd name="T9" fmla="*/ 0 h 140"/>
                <a:gd name="T10" fmla="*/ 0 60000 65536"/>
                <a:gd name="T11" fmla="*/ 0 60000 65536"/>
                <a:gd name="T12" fmla="*/ 0 60000 65536"/>
                <a:gd name="T13" fmla="*/ 0 60000 65536"/>
                <a:gd name="T14" fmla="*/ 0 60000 65536"/>
                <a:gd name="T15" fmla="*/ 0 w 166"/>
                <a:gd name="T16" fmla="*/ 0 h 140"/>
                <a:gd name="T17" fmla="*/ 166 w 166"/>
                <a:gd name="T18" fmla="*/ 140 h 140"/>
              </a:gdLst>
              <a:ahLst/>
              <a:cxnLst>
                <a:cxn ang="T10">
                  <a:pos x="T0" y="T1"/>
                </a:cxn>
                <a:cxn ang="T11">
                  <a:pos x="T2" y="T3"/>
                </a:cxn>
                <a:cxn ang="T12">
                  <a:pos x="T4" y="T5"/>
                </a:cxn>
                <a:cxn ang="T13">
                  <a:pos x="T6" y="T7"/>
                </a:cxn>
                <a:cxn ang="T14">
                  <a:pos x="T8" y="T9"/>
                </a:cxn>
              </a:cxnLst>
              <a:rect l="T15" t="T16" r="T17" b="T18"/>
              <a:pathLst>
                <a:path w="166" h="140">
                  <a:moveTo>
                    <a:pt x="38" y="0"/>
                  </a:moveTo>
                  <a:cubicBezTo>
                    <a:pt x="14" y="29"/>
                    <a:pt x="1" y="66"/>
                    <a:pt x="1" y="104"/>
                  </a:cubicBezTo>
                  <a:cubicBezTo>
                    <a:pt x="0" y="116"/>
                    <a:pt x="2" y="129"/>
                    <a:pt x="5" y="140"/>
                  </a:cubicBezTo>
                  <a:lnTo>
                    <a:pt x="166" y="104"/>
                  </a:lnTo>
                  <a:lnTo>
                    <a:pt x="38" y="0"/>
                  </a:lnTo>
                  <a:close/>
                </a:path>
              </a:pathLst>
            </a:custGeom>
            <a:solidFill>
              <a:schemeClr val="accent5">
                <a:lumMod val="40000"/>
                <a:lumOff val="60000"/>
                <a:alpha val="70195"/>
              </a:schemeClr>
            </a:solidFill>
            <a:ln w="28575" cap="flat" cmpd="sng">
              <a:solidFill>
                <a:schemeClr val="bg1"/>
              </a:solidFill>
              <a:prstDash val="solid"/>
              <a:round/>
              <a:headEnd type="none" w="med" len="med"/>
              <a:tailEnd type="none" w="med" len="med"/>
            </a:ln>
          </p:spPr>
          <p:txBody>
            <a:bodyPr/>
            <a:lstStyle/>
            <a:p>
              <a:pPr defTabSz="1625005"/>
              <a:endParaRPr lang="en-US" sz="2000" kern="0">
                <a:solidFill>
                  <a:prstClr val="black"/>
                </a:solidFill>
                <a:latin typeface="Segoe UI"/>
              </a:endParaRPr>
            </a:p>
          </p:txBody>
        </p:sp>
        <p:sp>
          <p:nvSpPr>
            <p:cNvPr id="12" name="Freeform 43"/>
            <p:cNvSpPr>
              <a:spLocks/>
            </p:cNvSpPr>
            <p:nvPr/>
          </p:nvSpPr>
          <p:spPr bwMode="gray">
            <a:xfrm>
              <a:off x="2635250" y="1233488"/>
              <a:ext cx="1938338" cy="2359025"/>
            </a:xfrm>
            <a:custGeom>
              <a:avLst/>
              <a:gdLst>
                <a:gd name="T0" fmla="*/ 128 w 128"/>
                <a:gd name="T1" fmla="*/ 0 h 165"/>
                <a:gd name="T2" fmla="*/ 0 w 128"/>
                <a:gd name="T3" fmla="*/ 61 h 165"/>
                <a:gd name="T4" fmla="*/ 128 w 128"/>
                <a:gd name="T5" fmla="*/ 165 h 165"/>
                <a:gd name="T6" fmla="*/ 128 w 128"/>
                <a:gd name="T7" fmla="*/ 0 h 165"/>
                <a:gd name="T8" fmla="*/ 0 60000 65536"/>
                <a:gd name="T9" fmla="*/ 0 60000 65536"/>
                <a:gd name="T10" fmla="*/ 0 60000 65536"/>
                <a:gd name="T11" fmla="*/ 0 60000 65536"/>
                <a:gd name="T12" fmla="*/ 0 w 128"/>
                <a:gd name="T13" fmla="*/ 0 h 165"/>
                <a:gd name="T14" fmla="*/ 128 w 128"/>
                <a:gd name="T15" fmla="*/ 165 h 165"/>
              </a:gdLst>
              <a:ahLst/>
              <a:cxnLst>
                <a:cxn ang="T8">
                  <a:pos x="T0" y="T1"/>
                </a:cxn>
                <a:cxn ang="T9">
                  <a:pos x="T2" y="T3"/>
                </a:cxn>
                <a:cxn ang="T10">
                  <a:pos x="T4" y="T5"/>
                </a:cxn>
                <a:cxn ang="T11">
                  <a:pos x="T6" y="T7"/>
                </a:cxn>
              </a:cxnLst>
              <a:rect l="T12" t="T13" r="T14" b="T15"/>
              <a:pathLst>
                <a:path w="128" h="165">
                  <a:moveTo>
                    <a:pt x="128" y="0"/>
                  </a:moveTo>
                  <a:cubicBezTo>
                    <a:pt x="78" y="0"/>
                    <a:pt x="31" y="22"/>
                    <a:pt x="0" y="61"/>
                  </a:cubicBezTo>
                  <a:lnTo>
                    <a:pt x="128" y="165"/>
                  </a:lnTo>
                  <a:lnTo>
                    <a:pt x="128" y="0"/>
                  </a:lnTo>
                  <a:close/>
                </a:path>
              </a:pathLst>
            </a:custGeom>
            <a:solidFill>
              <a:schemeClr val="accent6">
                <a:lumMod val="40000"/>
                <a:lumOff val="60000"/>
                <a:alpha val="70195"/>
              </a:schemeClr>
            </a:solidFill>
            <a:ln w="28575" cap="flat" cmpd="sng">
              <a:solidFill>
                <a:schemeClr val="bg1"/>
              </a:solidFill>
              <a:prstDash val="solid"/>
              <a:round/>
              <a:headEnd type="none" w="med" len="med"/>
              <a:tailEnd type="none" w="med" len="med"/>
            </a:ln>
          </p:spPr>
          <p:txBody>
            <a:bodyPr/>
            <a:lstStyle/>
            <a:p>
              <a:pPr defTabSz="1625005"/>
              <a:endParaRPr lang="en-US" sz="2000" kern="0">
                <a:solidFill>
                  <a:prstClr val="black"/>
                </a:solidFill>
                <a:latin typeface="Segoe UI"/>
              </a:endParaRPr>
            </a:p>
          </p:txBody>
        </p:sp>
        <p:sp>
          <p:nvSpPr>
            <p:cNvPr id="13" name="Oval 44"/>
            <p:cNvSpPr>
              <a:spLocks noChangeArrowheads="1"/>
            </p:cNvSpPr>
            <p:nvPr/>
          </p:nvSpPr>
          <p:spPr bwMode="gray">
            <a:xfrm>
              <a:off x="3994322" y="2977608"/>
              <a:ext cx="1149351" cy="1064836"/>
            </a:xfrm>
            <a:prstGeom prst="ellipse">
              <a:avLst/>
            </a:prstGeom>
            <a:solidFill>
              <a:schemeClr val="bg1">
                <a:lumMod val="95000"/>
              </a:schemeClr>
            </a:solidFill>
            <a:ln>
              <a:headEnd/>
              <a:tailEnd/>
            </a:ln>
          </p:spPr>
          <p:style>
            <a:lnRef idx="2">
              <a:schemeClr val="accent1"/>
            </a:lnRef>
            <a:fillRef idx="1">
              <a:schemeClr val="lt1"/>
            </a:fillRef>
            <a:effectRef idx="0">
              <a:schemeClr val="accent1"/>
            </a:effectRef>
            <a:fontRef idx="minor">
              <a:schemeClr val="dk1"/>
            </a:fontRef>
          </p:style>
          <p:txBody>
            <a:bodyPr wrap="none" lIns="105180" tIns="54693" rIns="105180" bIns="54693" anchor="ctr"/>
            <a:lstStyle/>
            <a:p>
              <a:pPr algn="ctr" defTabSz="1625005" eaLnBrk="0" hangingPunct="0">
                <a:buClr>
                  <a:srgbClr val="00A28A"/>
                </a:buClr>
              </a:pPr>
              <a:r>
                <a:rPr lang="en-US" sz="2000" b="1" kern="0">
                  <a:latin typeface="Kobern"/>
                </a:rPr>
                <a:t>Limiting </a:t>
              </a:r>
            </a:p>
            <a:p>
              <a:pPr algn="ctr" defTabSz="1625005" eaLnBrk="0" hangingPunct="0">
                <a:buClr>
                  <a:srgbClr val="00A28A"/>
                </a:buClr>
              </a:pPr>
              <a:r>
                <a:rPr lang="en-US" sz="2000" b="1" kern="0">
                  <a:latin typeface="Kobern"/>
                </a:rPr>
                <a:t>factors</a:t>
              </a:r>
            </a:p>
          </p:txBody>
        </p:sp>
        <p:sp>
          <p:nvSpPr>
            <p:cNvPr id="14" name="Oval 52"/>
            <p:cNvSpPr>
              <a:spLocks noChangeArrowheads="1"/>
            </p:cNvSpPr>
            <p:nvPr/>
          </p:nvSpPr>
          <p:spPr bwMode="gray">
            <a:xfrm>
              <a:off x="5432425" y="1219200"/>
              <a:ext cx="549275" cy="517525"/>
            </a:xfrm>
            <a:prstGeom prst="ellipse">
              <a:avLst/>
            </a:prstGeom>
            <a:solidFill>
              <a:schemeClr val="bg1"/>
            </a:solidFill>
            <a:ln w="9525" algn="ctr">
              <a:noFill/>
              <a:round/>
              <a:headEnd/>
              <a:tailEnd/>
            </a:ln>
          </p:spPr>
          <p:txBody>
            <a:bodyPr wrap="none" lIns="120000" tIns="61384" rIns="120000" bIns="61384" anchor="ctr"/>
            <a:lstStyle/>
            <a:p>
              <a:pPr defTabSz="1625005"/>
              <a:endParaRPr lang="en-US" sz="2000" kern="0">
                <a:solidFill>
                  <a:prstClr val="black"/>
                </a:solidFill>
                <a:latin typeface="Segoe UI"/>
              </a:endParaRPr>
            </a:p>
          </p:txBody>
        </p:sp>
        <p:sp>
          <p:nvSpPr>
            <p:cNvPr id="15" name="Oval 53"/>
            <p:cNvSpPr>
              <a:spLocks noChangeArrowheads="1"/>
            </p:cNvSpPr>
            <p:nvPr/>
          </p:nvSpPr>
          <p:spPr bwMode="gray">
            <a:xfrm>
              <a:off x="5508625" y="1293813"/>
              <a:ext cx="393700" cy="369887"/>
            </a:xfrm>
            <a:prstGeom prst="ellipse">
              <a:avLst/>
            </a:prstGeom>
            <a:solidFill>
              <a:schemeClr val="bg1">
                <a:lumMod val="95000"/>
              </a:schemeClr>
            </a:solidFill>
            <a:ln>
              <a:headEnd/>
              <a:tailEnd/>
            </a:ln>
          </p:spPr>
          <p:style>
            <a:lnRef idx="2">
              <a:schemeClr val="accent1"/>
            </a:lnRef>
            <a:fillRef idx="1">
              <a:schemeClr val="lt1"/>
            </a:fillRef>
            <a:effectRef idx="0">
              <a:schemeClr val="accent1"/>
            </a:effectRef>
            <a:fontRef idx="minor">
              <a:schemeClr val="dk1"/>
            </a:fontRef>
          </p:style>
          <p:txBody>
            <a:bodyPr wrap="none" lIns="105180" tIns="54693" rIns="105180" bIns="54693" anchor="ctr"/>
            <a:lstStyle/>
            <a:p>
              <a:pPr algn="ctr" defTabSz="1625005" eaLnBrk="0" hangingPunct="0">
                <a:buClr>
                  <a:srgbClr val="00A28A"/>
                </a:buClr>
              </a:pPr>
              <a:r>
                <a:rPr lang="en-US" sz="2000" b="1" kern="0">
                  <a:solidFill>
                    <a:sysClr val="windowText" lastClr="000000"/>
                  </a:solidFill>
                </a:rPr>
                <a:t>1</a:t>
              </a:r>
            </a:p>
          </p:txBody>
        </p:sp>
        <p:sp>
          <p:nvSpPr>
            <p:cNvPr id="16" name="Oval 54"/>
            <p:cNvSpPr>
              <a:spLocks noChangeArrowheads="1"/>
            </p:cNvSpPr>
            <p:nvPr/>
          </p:nvSpPr>
          <p:spPr bwMode="gray">
            <a:xfrm>
              <a:off x="3160713" y="1219200"/>
              <a:ext cx="549275" cy="487075"/>
            </a:xfrm>
            <a:prstGeom prst="ellipse">
              <a:avLst/>
            </a:prstGeom>
            <a:solidFill>
              <a:schemeClr val="bg1"/>
            </a:solidFill>
            <a:ln w="9525" algn="ctr">
              <a:noFill/>
              <a:round/>
              <a:headEnd/>
              <a:tailEnd/>
            </a:ln>
          </p:spPr>
          <p:txBody>
            <a:bodyPr wrap="none" lIns="120000" tIns="61384" rIns="120000" bIns="61384" anchor="ctr"/>
            <a:lstStyle/>
            <a:p>
              <a:pPr defTabSz="1625005"/>
              <a:endParaRPr lang="en-US" sz="2000" kern="0">
                <a:solidFill>
                  <a:prstClr val="black"/>
                </a:solidFill>
                <a:latin typeface="Segoe UI"/>
              </a:endParaRPr>
            </a:p>
          </p:txBody>
        </p:sp>
        <p:sp>
          <p:nvSpPr>
            <p:cNvPr id="17" name="Oval 55"/>
            <p:cNvSpPr>
              <a:spLocks noChangeArrowheads="1"/>
            </p:cNvSpPr>
            <p:nvPr/>
          </p:nvSpPr>
          <p:spPr bwMode="gray">
            <a:xfrm>
              <a:off x="3236914" y="1264500"/>
              <a:ext cx="393700" cy="369887"/>
            </a:xfrm>
            <a:prstGeom prst="ellipse">
              <a:avLst/>
            </a:prstGeom>
            <a:solidFill>
              <a:schemeClr val="bg1">
                <a:lumMod val="95000"/>
              </a:schemeClr>
            </a:solidFill>
            <a:ln>
              <a:headEnd/>
              <a:tailEnd/>
            </a:ln>
          </p:spPr>
          <p:style>
            <a:lnRef idx="2">
              <a:schemeClr val="accent1"/>
            </a:lnRef>
            <a:fillRef idx="1">
              <a:schemeClr val="lt1"/>
            </a:fillRef>
            <a:effectRef idx="0">
              <a:schemeClr val="accent1"/>
            </a:effectRef>
            <a:fontRef idx="minor">
              <a:schemeClr val="dk1"/>
            </a:fontRef>
          </p:style>
          <p:txBody>
            <a:bodyPr wrap="none" lIns="105180" tIns="54693" rIns="105180" bIns="54693" anchor="ctr"/>
            <a:lstStyle/>
            <a:p>
              <a:pPr algn="ctr" defTabSz="1625005" eaLnBrk="0" hangingPunct="0">
                <a:buClr>
                  <a:srgbClr val="00A28A"/>
                </a:buClr>
              </a:pPr>
              <a:r>
                <a:rPr lang="en-US" sz="2000" b="1" kern="0">
                  <a:solidFill>
                    <a:sysClr val="windowText" lastClr="000000"/>
                  </a:solidFill>
                </a:rPr>
                <a:t>7</a:t>
              </a:r>
            </a:p>
          </p:txBody>
        </p:sp>
        <p:sp>
          <p:nvSpPr>
            <p:cNvPr id="18" name="Oval 56"/>
            <p:cNvSpPr>
              <a:spLocks noChangeArrowheads="1"/>
            </p:cNvSpPr>
            <p:nvPr/>
          </p:nvSpPr>
          <p:spPr bwMode="gray">
            <a:xfrm>
              <a:off x="6767513" y="2847975"/>
              <a:ext cx="547687" cy="514350"/>
            </a:xfrm>
            <a:prstGeom prst="ellipse">
              <a:avLst/>
            </a:prstGeom>
            <a:solidFill>
              <a:schemeClr val="bg1"/>
            </a:solidFill>
            <a:ln w="9525" algn="ctr">
              <a:noFill/>
              <a:round/>
              <a:headEnd/>
              <a:tailEnd/>
            </a:ln>
          </p:spPr>
          <p:txBody>
            <a:bodyPr wrap="none" lIns="120000" tIns="61384" rIns="120000" bIns="61384" anchor="ctr"/>
            <a:lstStyle/>
            <a:p>
              <a:pPr defTabSz="1625005"/>
              <a:endParaRPr lang="en-US" sz="2000" kern="0">
                <a:solidFill>
                  <a:prstClr val="black"/>
                </a:solidFill>
                <a:latin typeface="Segoe UI"/>
              </a:endParaRPr>
            </a:p>
          </p:txBody>
        </p:sp>
        <p:sp>
          <p:nvSpPr>
            <p:cNvPr id="19" name="Oval 57"/>
            <p:cNvSpPr>
              <a:spLocks noChangeArrowheads="1"/>
            </p:cNvSpPr>
            <p:nvPr/>
          </p:nvSpPr>
          <p:spPr bwMode="gray">
            <a:xfrm>
              <a:off x="6842125" y="2919413"/>
              <a:ext cx="395288" cy="366712"/>
            </a:xfrm>
            <a:prstGeom prst="ellipse">
              <a:avLst/>
            </a:prstGeom>
            <a:solidFill>
              <a:schemeClr val="bg1">
                <a:lumMod val="95000"/>
              </a:schemeClr>
            </a:solidFill>
            <a:ln>
              <a:headEnd/>
              <a:tailEnd/>
            </a:ln>
          </p:spPr>
          <p:style>
            <a:lnRef idx="2">
              <a:schemeClr val="accent1"/>
            </a:lnRef>
            <a:fillRef idx="1">
              <a:schemeClr val="lt1"/>
            </a:fillRef>
            <a:effectRef idx="0">
              <a:schemeClr val="accent1"/>
            </a:effectRef>
            <a:fontRef idx="minor">
              <a:schemeClr val="dk1"/>
            </a:fontRef>
          </p:style>
          <p:txBody>
            <a:bodyPr wrap="none" lIns="105180" tIns="54693" rIns="105180" bIns="54693" anchor="ctr"/>
            <a:lstStyle/>
            <a:p>
              <a:pPr algn="ctr" defTabSz="1625005" eaLnBrk="0" hangingPunct="0">
                <a:buClr>
                  <a:srgbClr val="00A28A"/>
                </a:buClr>
              </a:pPr>
              <a:r>
                <a:rPr lang="en-US" sz="2000" b="1" kern="0">
                  <a:solidFill>
                    <a:sysClr val="windowText" lastClr="000000"/>
                  </a:solidFill>
                </a:rPr>
                <a:t>2</a:t>
              </a:r>
            </a:p>
          </p:txBody>
        </p:sp>
        <p:sp>
          <p:nvSpPr>
            <p:cNvPr id="20" name="Oval 58"/>
            <p:cNvSpPr>
              <a:spLocks noChangeArrowheads="1"/>
            </p:cNvSpPr>
            <p:nvPr/>
          </p:nvSpPr>
          <p:spPr bwMode="gray">
            <a:xfrm>
              <a:off x="1828800" y="2847974"/>
              <a:ext cx="546100" cy="514350"/>
            </a:xfrm>
            <a:prstGeom prst="ellipse">
              <a:avLst/>
            </a:prstGeom>
            <a:solidFill>
              <a:schemeClr val="bg1"/>
            </a:solidFill>
            <a:ln w="9525" algn="ctr">
              <a:noFill/>
              <a:round/>
              <a:headEnd/>
              <a:tailEnd/>
            </a:ln>
          </p:spPr>
          <p:txBody>
            <a:bodyPr wrap="none" lIns="120000" tIns="61384" rIns="120000" bIns="61384" anchor="ctr"/>
            <a:lstStyle/>
            <a:p>
              <a:pPr defTabSz="1625005"/>
              <a:endParaRPr lang="en-US" sz="2000" kern="0">
                <a:solidFill>
                  <a:prstClr val="black"/>
                </a:solidFill>
                <a:latin typeface="Segoe UI"/>
              </a:endParaRPr>
            </a:p>
          </p:txBody>
        </p:sp>
        <p:sp>
          <p:nvSpPr>
            <p:cNvPr id="21" name="Oval 59"/>
            <p:cNvSpPr>
              <a:spLocks noChangeArrowheads="1"/>
            </p:cNvSpPr>
            <p:nvPr/>
          </p:nvSpPr>
          <p:spPr bwMode="gray">
            <a:xfrm>
              <a:off x="1903413" y="2919414"/>
              <a:ext cx="396876" cy="366712"/>
            </a:xfrm>
            <a:prstGeom prst="ellipse">
              <a:avLst/>
            </a:prstGeom>
            <a:solidFill>
              <a:schemeClr val="bg1">
                <a:lumMod val="95000"/>
              </a:schemeClr>
            </a:solidFill>
            <a:ln>
              <a:headEnd/>
              <a:tailEnd/>
            </a:ln>
          </p:spPr>
          <p:style>
            <a:lnRef idx="2">
              <a:schemeClr val="accent1"/>
            </a:lnRef>
            <a:fillRef idx="1">
              <a:schemeClr val="lt1"/>
            </a:fillRef>
            <a:effectRef idx="0">
              <a:schemeClr val="accent1"/>
            </a:effectRef>
            <a:fontRef idx="minor">
              <a:schemeClr val="dk1"/>
            </a:fontRef>
          </p:style>
          <p:txBody>
            <a:bodyPr wrap="none" lIns="105180" tIns="54693" rIns="105180" bIns="54693" anchor="ctr"/>
            <a:lstStyle/>
            <a:p>
              <a:pPr algn="ctr" defTabSz="1625005" eaLnBrk="0" hangingPunct="0">
                <a:buClr>
                  <a:srgbClr val="00A28A"/>
                </a:buClr>
              </a:pPr>
              <a:r>
                <a:rPr lang="en-US" sz="2000" b="1" kern="0">
                  <a:solidFill>
                    <a:sysClr val="windowText" lastClr="000000"/>
                  </a:solidFill>
                </a:rPr>
                <a:t>6</a:t>
              </a:r>
            </a:p>
          </p:txBody>
        </p:sp>
        <p:sp>
          <p:nvSpPr>
            <p:cNvPr id="22" name="Oval 60"/>
            <p:cNvSpPr>
              <a:spLocks noChangeArrowheads="1"/>
            </p:cNvSpPr>
            <p:nvPr/>
          </p:nvSpPr>
          <p:spPr bwMode="gray">
            <a:xfrm>
              <a:off x="2300288" y="4768850"/>
              <a:ext cx="547687" cy="515938"/>
            </a:xfrm>
            <a:prstGeom prst="ellipse">
              <a:avLst/>
            </a:prstGeom>
            <a:solidFill>
              <a:schemeClr val="bg1"/>
            </a:solidFill>
            <a:ln w="9525" algn="ctr">
              <a:noFill/>
              <a:round/>
              <a:headEnd/>
              <a:tailEnd/>
            </a:ln>
          </p:spPr>
          <p:txBody>
            <a:bodyPr wrap="none" lIns="120000" tIns="61384" rIns="120000" bIns="61384" anchor="ctr"/>
            <a:lstStyle/>
            <a:p>
              <a:pPr defTabSz="1625005"/>
              <a:endParaRPr lang="en-US" sz="2000" kern="0">
                <a:solidFill>
                  <a:prstClr val="black"/>
                </a:solidFill>
                <a:latin typeface="Segoe UI"/>
              </a:endParaRPr>
            </a:p>
          </p:txBody>
        </p:sp>
        <p:sp>
          <p:nvSpPr>
            <p:cNvPr id="23" name="Oval 61"/>
            <p:cNvSpPr>
              <a:spLocks noChangeArrowheads="1"/>
            </p:cNvSpPr>
            <p:nvPr/>
          </p:nvSpPr>
          <p:spPr bwMode="gray">
            <a:xfrm>
              <a:off x="2374900" y="4841875"/>
              <a:ext cx="392113" cy="366713"/>
            </a:xfrm>
            <a:prstGeom prst="ellipse">
              <a:avLst/>
            </a:prstGeom>
            <a:solidFill>
              <a:schemeClr val="bg1">
                <a:lumMod val="95000"/>
              </a:schemeClr>
            </a:solidFill>
            <a:ln>
              <a:headEnd/>
              <a:tailEnd/>
            </a:ln>
          </p:spPr>
          <p:style>
            <a:lnRef idx="2">
              <a:schemeClr val="accent1"/>
            </a:lnRef>
            <a:fillRef idx="1">
              <a:schemeClr val="lt1"/>
            </a:fillRef>
            <a:effectRef idx="0">
              <a:schemeClr val="accent1"/>
            </a:effectRef>
            <a:fontRef idx="minor">
              <a:schemeClr val="dk1"/>
            </a:fontRef>
          </p:style>
          <p:txBody>
            <a:bodyPr wrap="none" lIns="105180" tIns="54693" rIns="105180" bIns="54693" anchor="ctr"/>
            <a:lstStyle/>
            <a:p>
              <a:pPr algn="ctr" defTabSz="1625005" eaLnBrk="0" hangingPunct="0">
                <a:buClr>
                  <a:srgbClr val="00A28A"/>
                </a:buClr>
              </a:pPr>
              <a:r>
                <a:rPr lang="en-US" sz="2000" b="1" kern="0">
                  <a:solidFill>
                    <a:sysClr val="windowText" lastClr="000000"/>
                  </a:solidFill>
                </a:rPr>
                <a:t>5</a:t>
              </a:r>
            </a:p>
          </p:txBody>
        </p:sp>
        <p:sp>
          <p:nvSpPr>
            <p:cNvPr id="24" name="Oval 62"/>
            <p:cNvSpPr>
              <a:spLocks noChangeArrowheads="1"/>
            </p:cNvSpPr>
            <p:nvPr/>
          </p:nvSpPr>
          <p:spPr bwMode="gray">
            <a:xfrm>
              <a:off x="6296025" y="4768850"/>
              <a:ext cx="547688" cy="515938"/>
            </a:xfrm>
            <a:prstGeom prst="ellipse">
              <a:avLst/>
            </a:prstGeom>
            <a:solidFill>
              <a:schemeClr val="bg1"/>
            </a:solidFill>
            <a:ln w="9525" algn="ctr">
              <a:noFill/>
              <a:round/>
              <a:headEnd/>
              <a:tailEnd/>
            </a:ln>
          </p:spPr>
          <p:txBody>
            <a:bodyPr wrap="none" lIns="120000" tIns="61384" rIns="120000" bIns="61384" anchor="ctr"/>
            <a:lstStyle/>
            <a:p>
              <a:pPr defTabSz="1625005"/>
              <a:endParaRPr lang="en-US" sz="2000" kern="0">
                <a:solidFill>
                  <a:prstClr val="black"/>
                </a:solidFill>
                <a:latin typeface="Segoe UI"/>
              </a:endParaRPr>
            </a:p>
          </p:txBody>
        </p:sp>
        <p:sp>
          <p:nvSpPr>
            <p:cNvPr id="25" name="Oval 63"/>
            <p:cNvSpPr>
              <a:spLocks noChangeArrowheads="1"/>
            </p:cNvSpPr>
            <p:nvPr/>
          </p:nvSpPr>
          <p:spPr bwMode="gray">
            <a:xfrm>
              <a:off x="6372225" y="4841875"/>
              <a:ext cx="395288" cy="366713"/>
            </a:xfrm>
            <a:prstGeom prst="ellipse">
              <a:avLst/>
            </a:prstGeom>
            <a:solidFill>
              <a:schemeClr val="bg1">
                <a:lumMod val="95000"/>
              </a:schemeClr>
            </a:solidFill>
            <a:ln>
              <a:headEnd/>
              <a:tailEnd/>
            </a:ln>
          </p:spPr>
          <p:style>
            <a:lnRef idx="2">
              <a:schemeClr val="accent1"/>
            </a:lnRef>
            <a:fillRef idx="1">
              <a:schemeClr val="lt1"/>
            </a:fillRef>
            <a:effectRef idx="0">
              <a:schemeClr val="accent1"/>
            </a:effectRef>
            <a:fontRef idx="minor">
              <a:schemeClr val="dk1"/>
            </a:fontRef>
          </p:style>
          <p:txBody>
            <a:bodyPr wrap="none" lIns="105180" tIns="54693" rIns="105180" bIns="54693" anchor="ctr"/>
            <a:lstStyle/>
            <a:p>
              <a:pPr algn="ctr" defTabSz="1625005" eaLnBrk="0" hangingPunct="0">
                <a:buClr>
                  <a:srgbClr val="00A28A"/>
                </a:buClr>
              </a:pPr>
              <a:r>
                <a:rPr lang="en-US" sz="2000" b="1" kern="0">
                  <a:solidFill>
                    <a:sysClr val="windowText" lastClr="000000"/>
                  </a:solidFill>
                </a:rPr>
                <a:t>3</a:t>
              </a:r>
            </a:p>
          </p:txBody>
        </p:sp>
        <p:sp>
          <p:nvSpPr>
            <p:cNvPr id="26" name="Oval 64"/>
            <p:cNvSpPr>
              <a:spLocks noChangeArrowheads="1"/>
            </p:cNvSpPr>
            <p:nvPr/>
          </p:nvSpPr>
          <p:spPr bwMode="gray">
            <a:xfrm>
              <a:off x="4287838" y="5654675"/>
              <a:ext cx="549275" cy="517525"/>
            </a:xfrm>
            <a:prstGeom prst="ellipse">
              <a:avLst/>
            </a:prstGeom>
            <a:solidFill>
              <a:schemeClr val="bg1"/>
            </a:solidFill>
            <a:ln w="9525" algn="ctr">
              <a:noFill/>
              <a:round/>
              <a:headEnd/>
              <a:tailEnd/>
            </a:ln>
          </p:spPr>
          <p:txBody>
            <a:bodyPr wrap="none" lIns="120000" tIns="61384" rIns="120000" bIns="61384" anchor="ctr"/>
            <a:lstStyle/>
            <a:p>
              <a:pPr defTabSz="1625005"/>
              <a:endParaRPr lang="en-US" sz="2000" kern="0">
                <a:solidFill>
                  <a:prstClr val="black"/>
                </a:solidFill>
                <a:latin typeface="Segoe UI"/>
              </a:endParaRPr>
            </a:p>
          </p:txBody>
        </p:sp>
        <p:sp>
          <p:nvSpPr>
            <p:cNvPr id="27" name="Oval 65"/>
            <p:cNvSpPr>
              <a:spLocks noChangeArrowheads="1"/>
            </p:cNvSpPr>
            <p:nvPr/>
          </p:nvSpPr>
          <p:spPr bwMode="gray">
            <a:xfrm>
              <a:off x="4372512" y="5709209"/>
              <a:ext cx="393700" cy="366713"/>
            </a:xfrm>
            <a:prstGeom prst="ellipse">
              <a:avLst/>
            </a:prstGeom>
            <a:solidFill>
              <a:schemeClr val="bg1">
                <a:lumMod val="95000"/>
              </a:schemeClr>
            </a:solidFill>
            <a:ln>
              <a:headEnd/>
              <a:tailEnd/>
            </a:ln>
          </p:spPr>
          <p:style>
            <a:lnRef idx="2">
              <a:schemeClr val="accent1"/>
            </a:lnRef>
            <a:fillRef idx="1">
              <a:schemeClr val="lt1"/>
            </a:fillRef>
            <a:effectRef idx="0">
              <a:schemeClr val="accent1"/>
            </a:effectRef>
            <a:fontRef idx="minor">
              <a:schemeClr val="dk1"/>
            </a:fontRef>
          </p:style>
          <p:txBody>
            <a:bodyPr wrap="none" lIns="105180" tIns="54693" rIns="105180" bIns="54693" anchor="ctr"/>
            <a:lstStyle/>
            <a:p>
              <a:pPr algn="ctr" defTabSz="1625005" eaLnBrk="0" hangingPunct="0">
                <a:buClr>
                  <a:srgbClr val="00A28A"/>
                </a:buClr>
              </a:pPr>
              <a:r>
                <a:rPr lang="en-US" sz="2000" b="1" kern="0">
                  <a:solidFill>
                    <a:sysClr val="windowText" lastClr="000000"/>
                  </a:solidFill>
                </a:rPr>
                <a:t>4</a:t>
              </a:r>
            </a:p>
          </p:txBody>
        </p:sp>
        <p:sp>
          <p:nvSpPr>
            <p:cNvPr id="28" name="Rectangle 12"/>
            <p:cNvSpPr>
              <a:spLocks noChangeArrowheads="1"/>
            </p:cNvSpPr>
            <p:nvPr/>
          </p:nvSpPr>
          <p:spPr bwMode="gray">
            <a:xfrm>
              <a:off x="4527550" y="1852613"/>
              <a:ext cx="1797050" cy="762000"/>
            </a:xfrm>
            <a:prstGeom prst="rect">
              <a:avLst/>
            </a:prstGeom>
            <a:noFill/>
            <a:ln w="28575" algn="ctr">
              <a:noFill/>
              <a:miter lim="800000"/>
              <a:headEnd/>
              <a:tailEnd/>
            </a:ln>
          </p:spPr>
          <p:txBody>
            <a:bodyPr lIns="105180" tIns="54693" rIns="105180" bIns="54693" anchor="ctr"/>
            <a:lstStyle/>
            <a:p>
              <a:pPr algn="ctr" defTabSz="1625005" eaLnBrk="0" hangingPunct="0">
                <a:buClr>
                  <a:srgbClr val="00A28A"/>
                </a:buClr>
              </a:pPr>
              <a:r>
                <a:rPr lang="en-US" sz="2000" kern="0">
                  <a:solidFill>
                    <a:srgbClr val="000000"/>
                  </a:solidFill>
                  <a:latin typeface="Kobern"/>
                </a:rPr>
                <a:t>Possession of tax invoice</a:t>
              </a:r>
            </a:p>
          </p:txBody>
        </p:sp>
        <p:sp>
          <p:nvSpPr>
            <p:cNvPr id="29" name="Rectangle 13"/>
            <p:cNvSpPr>
              <a:spLocks noChangeArrowheads="1"/>
            </p:cNvSpPr>
            <p:nvPr/>
          </p:nvSpPr>
          <p:spPr bwMode="gray">
            <a:xfrm>
              <a:off x="3118427" y="1706275"/>
              <a:ext cx="1538380" cy="908338"/>
            </a:xfrm>
            <a:prstGeom prst="rect">
              <a:avLst/>
            </a:prstGeom>
            <a:noFill/>
            <a:ln w="28575" algn="ctr">
              <a:noFill/>
              <a:miter lim="800000"/>
              <a:headEnd/>
              <a:tailEnd/>
            </a:ln>
          </p:spPr>
          <p:txBody>
            <a:bodyPr lIns="105180" tIns="54693" rIns="105180" bIns="54693" anchor="ctr"/>
            <a:lstStyle/>
            <a:p>
              <a:pPr algn="ctr" defTabSz="1625005" eaLnBrk="0" hangingPunct="0">
                <a:buClr>
                  <a:srgbClr val="00A28A"/>
                </a:buClr>
              </a:pPr>
              <a:r>
                <a:rPr lang="en-US" sz="2000" kern="0">
                  <a:solidFill>
                    <a:srgbClr val="000000"/>
                  </a:solidFill>
                  <a:latin typeface="Kobern"/>
                </a:rPr>
                <a:t>No Credit beyond specifie</a:t>
              </a:r>
              <a:r>
                <a:rPr lang="en-US" sz="2000" kern="0">
                  <a:solidFill>
                    <a:srgbClr val="000000"/>
                  </a:solidFill>
                  <a:latin typeface="Segoe UI"/>
                </a:rPr>
                <a:t>d period </a:t>
              </a:r>
            </a:p>
          </p:txBody>
        </p:sp>
        <p:sp>
          <p:nvSpPr>
            <p:cNvPr id="30" name="Rectangle 14"/>
            <p:cNvSpPr>
              <a:spLocks noChangeArrowheads="1"/>
            </p:cNvSpPr>
            <p:nvPr/>
          </p:nvSpPr>
          <p:spPr bwMode="gray">
            <a:xfrm>
              <a:off x="4935538" y="4092575"/>
              <a:ext cx="2052637" cy="763588"/>
            </a:xfrm>
            <a:prstGeom prst="rect">
              <a:avLst/>
            </a:prstGeom>
            <a:noFill/>
            <a:ln w="28575" algn="ctr">
              <a:noFill/>
              <a:miter lim="800000"/>
              <a:headEnd/>
              <a:tailEnd/>
            </a:ln>
          </p:spPr>
          <p:txBody>
            <a:bodyPr lIns="105180" tIns="54693" rIns="105180" bIns="54693" anchor="ctr"/>
            <a:lstStyle/>
            <a:p>
              <a:pPr algn="ctr" defTabSz="1625005" eaLnBrk="0" hangingPunct="0">
                <a:buClr>
                  <a:srgbClr val="00A28A"/>
                </a:buClr>
              </a:pPr>
              <a:r>
                <a:rPr lang="en-US" sz="2000" kern="0">
                  <a:solidFill>
                    <a:srgbClr val="000000"/>
                  </a:solidFill>
                  <a:latin typeface="Kobern"/>
                </a:rPr>
                <a:t>ITC on last Lot/ Installment</a:t>
              </a:r>
            </a:p>
          </p:txBody>
        </p:sp>
        <p:sp>
          <p:nvSpPr>
            <p:cNvPr id="31" name="Rectangle 15"/>
            <p:cNvSpPr>
              <a:spLocks noChangeArrowheads="1"/>
            </p:cNvSpPr>
            <p:nvPr/>
          </p:nvSpPr>
          <p:spPr bwMode="gray">
            <a:xfrm>
              <a:off x="2143203" y="4110651"/>
              <a:ext cx="2124075" cy="765175"/>
            </a:xfrm>
            <a:prstGeom prst="rect">
              <a:avLst/>
            </a:prstGeom>
            <a:noFill/>
            <a:ln w="28575" algn="ctr">
              <a:noFill/>
              <a:miter lim="800000"/>
              <a:headEnd/>
              <a:tailEnd/>
            </a:ln>
          </p:spPr>
          <p:txBody>
            <a:bodyPr lIns="105180" tIns="54693" rIns="105180" bIns="54693" anchor="ctr"/>
            <a:lstStyle/>
            <a:p>
              <a:pPr algn="ctr" defTabSz="1625005" eaLnBrk="0" hangingPunct="0">
                <a:buClr>
                  <a:srgbClr val="00A28A"/>
                </a:buClr>
              </a:pPr>
              <a:r>
                <a:rPr lang="en-US" sz="2000" kern="0">
                  <a:solidFill>
                    <a:srgbClr val="000000"/>
                  </a:solidFill>
                  <a:latin typeface="Kobern"/>
                </a:rPr>
                <a:t>Payment to supplier within 180 days</a:t>
              </a:r>
            </a:p>
          </p:txBody>
        </p:sp>
        <p:sp>
          <p:nvSpPr>
            <p:cNvPr id="32" name="Rectangle 17"/>
            <p:cNvSpPr>
              <a:spLocks noChangeArrowheads="1"/>
            </p:cNvSpPr>
            <p:nvPr/>
          </p:nvSpPr>
          <p:spPr bwMode="gray">
            <a:xfrm>
              <a:off x="5085891" y="3001061"/>
              <a:ext cx="1728787" cy="763587"/>
            </a:xfrm>
            <a:prstGeom prst="rect">
              <a:avLst/>
            </a:prstGeom>
            <a:noFill/>
            <a:ln w="28575" algn="ctr">
              <a:noFill/>
              <a:miter lim="800000"/>
              <a:headEnd/>
              <a:tailEnd/>
            </a:ln>
          </p:spPr>
          <p:txBody>
            <a:bodyPr lIns="105180" tIns="54693" rIns="105180" bIns="54693" anchor="ctr"/>
            <a:lstStyle/>
            <a:p>
              <a:pPr algn="ctr" defTabSz="1625005" eaLnBrk="0" hangingPunct="0">
                <a:buClr>
                  <a:srgbClr val="00A28A"/>
                </a:buClr>
              </a:pPr>
              <a:r>
                <a:rPr lang="en-US" sz="2000" kern="0">
                  <a:solidFill>
                    <a:srgbClr val="000000"/>
                  </a:solidFill>
                  <a:latin typeface="Kobern"/>
                </a:rPr>
                <a:t>Receipt of Goods/Services</a:t>
              </a:r>
            </a:p>
          </p:txBody>
        </p:sp>
        <p:sp>
          <p:nvSpPr>
            <p:cNvPr id="33" name="Rectangle 18"/>
            <p:cNvSpPr>
              <a:spLocks noChangeArrowheads="1"/>
            </p:cNvSpPr>
            <p:nvPr/>
          </p:nvSpPr>
          <p:spPr bwMode="gray">
            <a:xfrm>
              <a:off x="2232375" y="2919414"/>
              <a:ext cx="1852612" cy="763587"/>
            </a:xfrm>
            <a:prstGeom prst="rect">
              <a:avLst/>
            </a:prstGeom>
            <a:noFill/>
            <a:ln w="28575" algn="ctr">
              <a:noFill/>
              <a:miter lim="800000"/>
              <a:headEnd/>
              <a:tailEnd/>
            </a:ln>
          </p:spPr>
          <p:txBody>
            <a:bodyPr lIns="105180" tIns="54693" rIns="105180" bIns="54693" anchor="ctr"/>
            <a:lstStyle/>
            <a:p>
              <a:pPr algn="ctr" defTabSz="1625005" eaLnBrk="0" hangingPunct="0">
                <a:buClr>
                  <a:srgbClr val="00A28A"/>
                </a:buClr>
              </a:pPr>
              <a:r>
                <a:rPr lang="en-US" sz="2000" kern="0">
                  <a:solidFill>
                    <a:srgbClr val="000000"/>
                  </a:solidFill>
                  <a:latin typeface="Kobern"/>
                </a:rPr>
                <a:t>Returns are filed appropriately </a:t>
              </a:r>
              <a:endParaRPr lang="en-US" sz="2000" kern="0">
                <a:solidFill>
                  <a:srgbClr val="000000"/>
                </a:solidFill>
                <a:latin typeface="Segoe UI"/>
              </a:endParaRPr>
            </a:p>
          </p:txBody>
        </p:sp>
        <p:sp>
          <p:nvSpPr>
            <p:cNvPr id="34" name="Rectangle 66"/>
            <p:cNvSpPr>
              <a:spLocks noChangeArrowheads="1"/>
            </p:cNvSpPr>
            <p:nvPr/>
          </p:nvSpPr>
          <p:spPr bwMode="gray">
            <a:xfrm>
              <a:off x="3727896" y="4720796"/>
              <a:ext cx="1798023" cy="763588"/>
            </a:xfrm>
            <a:prstGeom prst="rect">
              <a:avLst/>
            </a:prstGeom>
            <a:noFill/>
            <a:ln w="28575" algn="ctr">
              <a:noFill/>
              <a:miter lim="800000"/>
              <a:headEnd/>
              <a:tailEnd/>
            </a:ln>
          </p:spPr>
          <p:txBody>
            <a:bodyPr lIns="105180" tIns="54693" rIns="105180" bIns="54693" anchor="ctr"/>
            <a:lstStyle/>
            <a:p>
              <a:pPr algn="ctr" defTabSz="1625005" eaLnBrk="0" hangingPunct="0">
                <a:buClr>
                  <a:srgbClr val="00A28A"/>
                </a:buClr>
              </a:pPr>
              <a:r>
                <a:rPr lang="en-US" sz="2000" kern="0">
                  <a:solidFill>
                    <a:srgbClr val="000000"/>
                  </a:solidFill>
                  <a:latin typeface="Kobern"/>
                </a:rPr>
                <a:t>Tax is paid to</a:t>
              </a:r>
            </a:p>
            <a:p>
              <a:pPr algn="ctr" defTabSz="1625005" eaLnBrk="0" hangingPunct="0">
                <a:buClr>
                  <a:srgbClr val="00A28A"/>
                </a:buClr>
              </a:pPr>
              <a:r>
                <a:rPr lang="en-US" sz="2000" kern="0">
                  <a:solidFill>
                    <a:srgbClr val="000000"/>
                  </a:solidFill>
                  <a:latin typeface="Kobern"/>
                </a:rPr>
                <a:t> the Government</a:t>
              </a:r>
            </a:p>
          </p:txBody>
        </p:sp>
      </p:grpSp>
      <p:cxnSp>
        <p:nvCxnSpPr>
          <p:cNvPr id="37" name="Elbow Connector 36"/>
          <p:cNvCxnSpPr>
            <a:cxnSpLocks/>
          </p:cNvCxnSpPr>
          <p:nvPr/>
        </p:nvCxnSpPr>
        <p:spPr>
          <a:xfrm rot="10800000" flipV="1">
            <a:off x="1652101" y="1528947"/>
            <a:ext cx="3499358" cy="415336"/>
          </a:xfrm>
          <a:prstGeom prst="bentConnector2">
            <a:avLst/>
          </a:prstGeom>
          <a:ln w="38100">
            <a:tailEnd type="arrow"/>
          </a:ln>
        </p:spPr>
        <p:style>
          <a:lnRef idx="2">
            <a:schemeClr val="dk1"/>
          </a:lnRef>
          <a:fillRef idx="0">
            <a:schemeClr val="dk1"/>
          </a:fillRef>
          <a:effectRef idx="1">
            <a:schemeClr val="dk1"/>
          </a:effectRef>
          <a:fontRef idx="minor">
            <a:schemeClr val="tx1"/>
          </a:fontRef>
        </p:style>
      </p:cxnSp>
      <p:sp>
        <p:nvSpPr>
          <p:cNvPr id="39" name="TextBox 38">
            <a:extLst>
              <a:ext uri="{FF2B5EF4-FFF2-40B4-BE49-F238E27FC236}">
                <a16:creationId xmlns:a16="http://schemas.microsoft.com/office/drawing/2014/main" id="{32320759-D384-4048-8C1B-0A281AEA5A7B}"/>
              </a:ext>
            </a:extLst>
          </p:cNvPr>
          <p:cNvSpPr txBox="1"/>
          <p:nvPr/>
        </p:nvSpPr>
        <p:spPr>
          <a:xfrm>
            <a:off x="2308485" y="5754194"/>
            <a:ext cx="1083058" cy="369332"/>
          </a:xfrm>
          <a:prstGeom prst="rect">
            <a:avLst/>
          </a:prstGeom>
          <a:noFill/>
        </p:spPr>
        <p:txBody>
          <a:bodyPr wrap="square" rtlCol="0">
            <a:spAutoFit/>
          </a:bodyPr>
          <a:lstStyle/>
          <a:p>
            <a:endParaRPr lang="en-US"/>
          </a:p>
        </p:txBody>
      </p:sp>
      <p:sp>
        <p:nvSpPr>
          <p:cNvPr id="41" name="Rectangle 40">
            <a:extLst>
              <a:ext uri="{FF2B5EF4-FFF2-40B4-BE49-F238E27FC236}">
                <a16:creationId xmlns:a16="http://schemas.microsoft.com/office/drawing/2014/main" id="{07343928-581B-44EA-BC55-FE4013C2EF9D}"/>
              </a:ext>
            </a:extLst>
          </p:cNvPr>
          <p:cNvSpPr/>
          <p:nvPr/>
        </p:nvSpPr>
        <p:spPr>
          <a:xfrm>
            <a:off x="9025953" y="5619514"/>
            <a:ext cx="1826926" cy="7063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GSTR 2B reconciliations</a:t>
            </a:r>
          </a:p>
        </p:txBody>
      </p:sp>
      <p:cxnSp>
        <p:nvCxnSpPr>
          <p:cNvPr id="43" name="Straight Arrow Connector 42">
            <a:extLst>
              <a:ext uri="{FF2B5EF4-FFF2-40B4-BE49-F238E27FC236}">
                <a16:creationId xmlns:a16="http://schemas.microsoft.com/office/drawing/2014/main" id="{FB90122E-3E68-4B7F-8977-6DB88DA9B44F}"/>
              </a:ext>
            </a:extLst>
          </p:cNvPr>
          <p:cNvCxnSpPr/>
          <p:nvPr/>
        </p:nvCxnSpPr>
        <p:spPr>
          <a:xfrm>
            <a:off x="7320228" y="5804045"/>
            <a:ext cx="1533823" cy="25518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5" name="TextBox 34">
            <a:extLst>
              <a:ext uri="{FF2B5EF4-FFF2-40B4-BE49-F238E27FC236}">
                <a16:creationId xmlns:a16="http://schemas.microsoft.com/office/drawing/2014/main" id="{A653964E-77CF-BD91-37DA-9FF44B919C72}"/>
              </a:ext>
            </a:extLst>
          </p:cNvPr>
          <p:cNvSpPr txBox="1"/>
          <p:nvPr/>
        </p:nvSpPr>
        <p:spPr>
          <a:xfrm>
            <a:off x="10567194" y="566477"/>
            <a:ext cx="302242" cy="523220"/>
          </a:xfrm>
          <a:prstGeom prst="rect">
            <a:avLst/>
          </a:prstGeom>
          <a:noFill/>
        </p:spPr>
        <p:txBody>
          <a:bodyPr wrap="square">
            <a:spAutoFit/>
          </a:bodyPr>
          <a:lstStyle/>
          <a:p>
            <a:fld id="{2AC1C4F3-0758-4693-96D4-8901426768B0}" type="slidenum">
              <a:rPr lang="en-IN" altLang="en-US" sz="2800" smtClean="0">
                <a:solidFill>
                  <a:schemeClr val="bg1"/>
                </a:solidFill>
              </a:rPr>
              <a:pPr/>
              <a:t>10</a:t>
            </a:fld>
            <a:endParaRPr lang="en-IN" altLang="en-US" sz="2800">
              <a:solidFill>
                <a:schemeClr val="bg1"/>
              </a:solidFill>
            </a:endParaRPr>
          </a:p>
        </p:txBody>
      </p:sp>
      <p:sp>
        <p:nvSpPr>
          <p:cNvPr id="38" name="Text Placeholder 2">
            <a:extLst>
              <a:ext uri="{FF2B5EF4-FFF2-40B4-BE49-F238E27FC236}">
                <a16:creationId xmlns:a16="http://schemas.microsoft.com/office/drawing/2014/main" id="{4987129B-4BAA-12A3-0957-3409929D48AF}"/>
              </a:ext>
            </a:extLst>
          </p:cNvPr>
          <p:cNvSpPr txBox="1">
            <a:spLocks/>
          </p:cNvSpPr>
          <p:nvPr/>
        </p:nvSpPr>
        <p:spPr>
          <a:xfrm>
            <a:off x="205869" y="308246"/>
            <a:ext cx="10964709" cy="683331"/>
          </a:xfrm>
          <a:prstGeom prst="rect">
            <a:avLst/>
          </a:prstGeom>
        </p:spPr>
        <p:txBody>
          <a:bodyPr vert="horz" lIns="91440" tIns="45720" rIns="91440" bIns="45720" rtlCol="0" anchor="t">
            <a:normAutofit lnSpcReduction="10000"/>
          </a:bodyPr>
          <a:lstStyle>
            <a:lvl1pPr marL="0" marR="0" indent="0" algn="l" defTabSz="1219170" rtl="0" eaLnBrk="1" fontAlgn="auto" latinLnBrk="0" hangingPunct="1">
              <a:lnSpc>
                <a:spcPct val="100000"/>
              </a:lnSpc>
              <a:spcBef>
                <a:spcPts val="0"/>
              </a:spcBef>
              <a:spcAft>
                <a:spcPts val="0"/>
              </a:spcAft>
              <a:buClrTx/>
              <a:buSzTx/>
              <a:buFont typeface="Arial" pitchFamily="34" charset="0"/>
              <a:buNone/>
              <a:tabLst/>
              <a:defRPr sz="3733" b="0" i="0" kern="1200" baseline="0">
                <a:solidFill>
                  <a:srgbClr val="2B347A"/>
                </a:solidFill>
                <a:latin typeface="Kobern" pitchFamily="2" charset="77"/>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N" sz="4000">
                <a:latin typeface="Kobern"/>
                <a:cs typeface="Arial"/>
              </a:rPr>
              <a:t>Availing ITC - Conditions</a:t>
            </a:r>
            <a:endParaRPr lang="en-US" sz="4000">
              <a:latin typeface="Kobern"/>
              <a:cs typeface="Arial"/>
            </a:endParaRPr>
          </a:p>
          <a:p>
            <a:endParaRPr lang="en-US" sz="4000"/>
          </a:p>
        </p:txBody>
      </p:sp>
      <p:sp>
        <p:nvSpPr>
          <p:cNvPr id="42" name="Rectangle 41">
            <a:extLst>
              <a:ext uri="{FF2B5EF4-FFF2-40B4-BE49-F238E27FC236}">
                <a16:creationId xmlns:a16="http://schemas.microsoft.com/office/drawing/2014/main" id="{661A1F09-7C90-D4A7-EDCB-B42400C60F8B}"/>
              </a:ext>
            </a:extLst>
          </p:cNvPr>
          <p:cNvSpPr/>
          <p:nvPr/>
        </p:nvSpPr>
        <p:spPr>
          <a:xfrm>
            <a:off x="346787" y="2088057"/>
            <a:ext cx="2783155" cy="2318541"/>
          </a:xfrm>
          <a:prstGeom prst="rect">
            <a:avLst/>
          </a:prstGeom>
          <a:solidFill>
            <a:schemeClr val="bg1">
              <a:lumMod val="95000"/>
            </a:schemeClr>
          </a:solidFill>
        </p:spPr>
        <p:style>
          <a:lnRef idx="2">
            <a:schemeClr val="accent1"/>
          </a:lnRef>
          <a:fillRef idx="1">
            <a:schemeClr val="lt1"/>
          </a:fillRef>
          <a:effectRef idx="0">
            <a:schemeClr val="accent1"/>
          </a:effectRef>
          <a:fontRef idx="minor">
            <a:schemeClr val="dk1"/>
          </a:fontRef>
        </p:style>
        <p:txBody>
          <a:bodyPr wrap="square" lIns="162517" tIns="81259" rIns="162517" bIns="81259" anchor="t">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1625005"/>
            <a:r>
              <a:rPr lang="en-US" sz="2000" b="1" kern="0">
                <a:latin typeface="Kobern"/>
                <a:ea typeface="Cambria Math"/>
              </a:rPr>
              <a:t>Time Limits </a:t>
            </a:r>
            <a:endParaRPr lang="en-US" sz="2000" b="1" kern="0">
              <a:latin typeface="Kobern"/>
              <a:ea typeface="Cambria Math" panose="02040503050406030204" pitchFamily="18" charset="0"/>
            </a:endParaRPr>
          </a:p>
          <a:p>
            <a:pPr algn="ctr" defTabSz="1625005"/>
            <a:r>
              <a:rPr lang="en-US" sz="2000" b="1" kern="0">
                <a:latin typeface="Kobern"/>
                <a:ea typeface="Cambria Math"/>
              </a:rPr>
              <a:t>(E.g. FY 22-23)</a:t>
            </a:r>
          </a:p>
          <a:p>
            <a:pPr defTabSz="1625005"/>
            <a:r>
              <a:rPr lang="en-US" sz="2000" kern="0">
                <a:latin typeface="Kobern"/>
                <a:ea typeface="Cambria Math"/>
              </a:rPr>
              <a:t>Earliest of:</a:t>
            </a:r>
            <a:endParaRPr lang="en-US" sz="2000" kern="0">
              <a:latin typeface="Kobern"/>
              <a:ea typeface="Cambria Math" panose="02040503050406030204" pitchFamily="18" charset="0"/>
            </a:endParaRPr>
          </a:p>
          <a:p>
            <a:pPr marL="342900" indent="-342900" defTabSz="1625005">
              <a:buFont typeface="Wingdings"/>
              <a:buChar char="Ø"/>
            </a:pPr>
            <a:r>
              <a:rPr lang="en-US" sz="2000" kern="0">
                <a:latin typeface="Kobern"/>
                <a:ea typeface="Cambria Math"/>
              </a:rPr>
              <a:t>30</a:t>
            </a:r>
            <a:r>
              <a:rPr lang="en-US" sz="2000" kern="0" baseline="30000">
                <a:latin typeface="Kobern"/>
                <a:ea typeface="Cambria Math"/>
              </a:rPr>
              <a:t>th</a:t>
            </a:r>
            <a:r>
              <a:rPr lang="en-US" sz="2000" kern="0">
                <a:latin typeface="Kobern"/>
                <a:ea typeface="Cambria Math"/>
              </a:rPr>
              <a:t> November </a:t>
            </a:r>
            <a:endParaRPr lang="en-US" sz="2000" kern="0">
              <a:latin typeface="Kobern"/>
              <a:ea typeface="Cambria Math" panose="02040503050406030204" pitchFamily="18" charset="0"/>
            </a:endParaRPr>
          </a:p>
          <a:p>
            <a:pPr marL="342900" indent="-342900" defTabSz="1625005">
              <a:buFont typeface="Wingdings"/>
              <a:buChar char="Ø"/>
            </a:pPr>
            <a:r>
              <a:rPr lang="en-US" sz="2000" kern="0">
                <a:latin typeface="Kobern"/>
                <a:ea typeface="Cambria Math"/>
              </a:rPr>
              <a:t>Filing of Annual Return for FY 22-23</a:t>
            </a:r>
          </a:p>
          <a:p>
            <a:pPr marL="342900" indent="-342900" defTabSz="1625005">
              <a:buFont typeface="Wingdings"/>
              <a:buChar char="Ø"/>
            </a:pPr>
            <a:endParaRPr lang="en-US" sz="2000" kern="0">
              <a:latin typeface="Kobern"/>
              <a:ea typeface="Cambria Math" panose="02040503050406030204" pitchFamily="18" charset="0"/>
            </a:endParaRPr>
          </a:p>
        </p:txBody>
      </p:sp>
    </p:spTree>
    <p:extLst>
      <p:ext uri="{BB962C8B-B14F-4D97-AF65-F5344CB8AC3E}">
        <p14:creationId xmlns:p14="http://schemas.microsoft.com/office/powerpoint/2010/main" val="426416567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742D011-6A91-CEBC-2378-EE8D4D4BC70F}"/>
              </a:ext>
            </a:extLst>
          </p:cNvPr>
          <p:cNvSpPr>
            <a:spLocks noGrp="1"/>
          </p:cNvSpPr>
          <p:nvPr>
            <p:ph type="body" sz="quarter" idx="12"/>
          </p:nvPr>
        </p:nvSpPr>
        <p:spPr>
          <a:xfrm>
            <a:off x="202293" y="1717878"/>
            <a:ext cx="11137237" cy="768085"/>
          </a:xfrm>
        </p:spPr>
        <p:txBody>
          <a:bodyPr vert="horz" lIns="91440" tIns="45720" rIns="91440" bIns="45720" rtlCol="0" anchor="t">
            <a:normAutofit/>
          </a:bodyPr>
          <a:lstStyle/>
          <a:p>
            <a:pPr marL="0" indent="0" algn="just">
              <a:buNone/>
            </a:pPr>
            <a:r>
              <a:rPr lang="en-GB" sz="2000" b="1" i="1" u="sng">
                <a:latin typeface="Kobern"/>
              </a:rPr>
              <a:t>M/S. Safari Retreats Private Limited and another Versus Chief Commissioner of Central Goods &amp; Service Tax &amp; Others- Orissa High Court- Pending before HC</a:t>
            </a:r>
            <a:endParaRPr lang="en-US" sz="2000" b="1" i="1" u="sng">
              <a:latin typeface="Kobern"/>
            </a:endParaRPr>
          </a:p>
          <a:p>
            <a:endParaRPr lang="en-US" sz="2000">
              <a:latin typeface="Kobern"/>
              <a:ea typeface="Cambria Math" panose="02040503050406030204" pitchFamily="18" charset="0"/>
            </a:endParaRPr>
          </a:p>
          <a:p>
            <a:endParaRPr lang="en-US">
              <a:latin typeface="Cambria Math" panose="02040503050406030204" pitchFamily="18" charset="0"/>
              <a:ea typeface="Cambria Math" panose="02040503050406030204" pitchFamily="18" charset="0"/>
            </a:endParaRPr>
          </a:p>
          <a:p>
            <a:pPr marL="365125" lvl="1" indent="0">
              <a:buNone/>
            </a:pPr>
            <a:endParaRPr lang="en-US">
              <a:latin typeface="Cambria Math" panose="02040503050406030204" pitchFamily="18" charset="0"/>
              <a:ea typeface="Cambria Math" panose="02040503050406030204" pitchFamily="18" charset="0"/>
            </a:endParaRPr>
          </a:p>
        </p:txBody>
      </p:sp>
      <p:sp>
        <p:nvSpPr>
          <p:cNvPr id="3" name="Title 3">
            <a:extLst>
              <a:ext uri="{FF2B5EF4-FFF2-40B4-BE49-F238E27FC236}">
                <a16:creationId xmlns:a16="http://schemas.microsoft.com/office/drawing/2014/main" id="{7951B618-719F-BDDB-0107-A193A1011D05}"/>
              </a:ext>
            </a:extLst>
          </p:cNvPr>
          <p:cNvSpPr txBox="1">
            <a:spLocks/>
          </p:cNvSpPr>
          <p:nvPr/>
        </p:nvSpPr>
        <p:spPr>
          <a:xfrm>
            <a:off x="225982" y="539062"/>
            <a:ext cx="11752904" cy="716704"/>
          </a:xfrm>
          <a:prstGeom prst="rect">
            <a:avLst/>
          </a:prstGeom>
        </p:spPr>
        <p:txBody>
          <a:bodyPr vert="horz" wrap="square" lIns="0" tIns="0" rIns="0" bIns="0" rtlCol="0" anchor="t">
            <a:noAutofit/>
          </a:bodyPr>
          <a:lstStyle>
            <a:lvl1pPr algn="l" defTabSz="912078" rtl="0" eaLnBrk="1" latinLnBrk="0" hangingPunct="1">
              <a:lnSpc>
                <a:spcPct val="90000"/>
              </a:lnSpc>
              <a:spcBef>
                <a:spcPct val="0"/>
              </a:spcBef>
              <a:buNone/>
              <a:defRPr lang="en-US" sz="3400" b="1" kern="1200" cap="none" spc="-100" baseline="0">
                <a:ln w="3175">
                  <a:noFill/>
                </a:ln>
                <a:solidFill>
                  <a:schemeClr val="tx1"/>
                </a:solidFill>
                <a:effectLst/>
                <a:latin typeface="Times New Roman" pitchFamily="18" charset="0"/>
                <a:ea typeface="+mn-ea"/>
                <a:cs typeface="Times New Roman" pitchFamily="18" charset="0"/>
              </a:defRPr>
            </a:lvl1pPr>
          </a:lstStyle>
          <a:p>
            <a:pPr defTabSz="1216074">
              <a:defRPr/>
            </a:pPr>
            <a:r>
              <a:rPr lang="en-IN" sz="4000" b="0">
                <a:solidFill>
                  <a:srgbClr val="002060"/>
                </a:solidFill>
                <a:latin typeface="Kobern"/>
                <a:ea typeface="Cambria Math"/>
                <a:cs typeface="+mj-cs"/>
              </a:rPr>
              <a:t>Construction of Immovable Property for letting out-ITC?</a:t>
            </a:r>
          </a:p>
        </p:txBody>
      </p:sp>
      <p:sp>
        <p:nvSpPr>
          <p:cNvPr id="6" name="Rectangle 5">
            <a:extLst>
              <a:ext uri="{FF2B5EF4-FFF2-40B4-BE49-F238E27FC236}">
                <a16:creationId xmlns:a16="http://schemas.microsoft.com/office/drawing/2014/main" id="{22B4D563-7899-B2DA-ADE5-9EA50603C17D}"/>
              </a:ext>
            </a:extLst>
          </p:cNvPr>
          <p:cNvSpPr/>
          <p:nvPr/>
        </p:nvSpPr>
        <p:spPr>
          <a:xfrm>
            <a:off x="262551" y="2666792"/>
            <a:ext cx="11173692" cy="1015663"/>
          </a:xfrm>
          <a:prstGeom prst="rect">
            <a:avLst/>
          </a:prstGeom>
          <a:solidFill>
            <a:srgbClr val="0070C0"/>
          </a:solidFill>
        </p:spPr>
        <p:txBody>
          <a:bodyPr wrap="square" lIns="91440" tIns="45720" rIns="91440" bIns="45720" anchor="t">
            <a:spAutoFit/>
          </a:bodyPr>
          <a:lstStyle/>
          <a:p>
            <a:pPr algn="just"/>
            <a:r>
              <a:rPr lang="en-GB" sz="2000" i="1" u="sng">
                <a:solidFill>
                  <a:schemeClr val="bg1"/>
                </a:solidFill>
                <a:latin typeface="Kobern"/>
              </a:rPr>
              <a:t>CGST Act: Section 17(5)(d) provides that credit shall not be available on goods or services or both received by a taxable person for construction of an immovable property (other than plant or machinery) on his own account including when such goods or services or both are used in the course or furtherance of busines</a:t>
            </a:r>
            <a:r>
              <a:rPr lang="en-GB" sz="2000" i="1" u="sng">
                <a:solidFill>
                  <a:schemeClr val="bg1"/>
                </a:solidFill>
              </a:rPr>
              <a:t>s.</a:t>
            </a:r>
            <a:endParaRPr lang="en-US" sz="2000" i="1" u="sng">
              <a:solidFill>
                <a:schemeClr val="bg1"/>
              </a:solidFill>
            </a:endParaRPr>
          </a:p>
        </p:txBody>
      </p:sp>
      <p:sp>
        <p:nvSpPr>
          <p:cNvPr id="7" name="Rectangle 6">
            <a:extLst>
              <a:ext uri="{FF2B5EF4-FFF2-40B4-BE49-F238E27FC236}">
                <a16:creationId xmlns:a16="http://schemas.microsoft.com/office/drawing/2014/main" id="{76E8C888-CCC6-F336-6BF5-63BB8E593ABD}"/>
              </a:ext>
            </a:extLst>
          </p:cNvPr>
          <p:cNvSpPr/>
          <p:nvPr/>
        </p:nvSpPr>
        <p:spPr>
          <a:xfrm>
            <a:off x="305683" y="4098159"/>
            <a:ext cx="11173692" cy="1631216"/>
          </a:xfrm>
          <a:prstGeom prst="rect">
            <a:avLst/>
          </a:prstGeom>
          <a:solidFill>
            <a:schemeClr val="accent4"/>
          </a:solidFill>
        </p:spPr>
        <p:txBody>
          <a:bodyPr wrap="square" lIns="91440" tIns="45720" rIns="91440" bIns="45720" anchor="t">
            <a:spAutoFit/>
          </a:bodyPr>
          <a:lstStyle/>
          <a:p>
            <a:pPr algn="just"/>
            <a:r>
              <a:rPr lang="en-GB" sz="2000" b="1" i="1" u="sng">
                <a:solidFill>
                  <a:schemeClr val="bg1"/>
                </a:solidFill>
                <a:latin typeface="Kobern"/>
              </a:rPr>
              <a:t>Decision</a:t>
            </a:r>
            <a:r>
              <a:rPr lang="en-GB" sz="2000" b="1" i="1">
                <a:solidFill>
                  <a:schemeClr val="bg1"/>
                </a:solidFill>
                <a:latin typeface="Kobern"/>
              </a:rPr>
              <a:t>:</a:t>
            </a:r>
            <a:r>
              <a:rPr lang="en-GB" sz="2000" i="1">
                <a:solidFill>
                  <a:schemeClr val="bg1"/>
                </a:solidFill>
                <a:latin typeface="Kobern"/>
              </a:rPr>
              <a:t> Section 17 (5) to be read down and narrow restriction as imposed by department is not required to be accepted. The purpose of the credit is to give benefit to the </a:t>
            </a:r>
            <a:r>
              <a:rPr lang="en-GB" sz="2000" i="1" err="1">
                <a:solidFill>
                  <a:schemeClr val="bg1"/>
                </a:solidFill>
                <a:latin typeface="Kobern"/>
              </a:rPr>
              <a:t>assessee</a:t>
            </a:r>
            <a:r>
              <a:rPr lang="en-GB" sz="2000" i="1">
                <a:solidFill>
                  <a:schemeClr val="bg1"/>
                </a:solidFill>
                <a:latin typeface="Kobern"/>
              </a:rPr>
              <a:t>. Held that if the </a:t>
            </a:r>
            <a:r>
              <a:rPr lang="en-GB" sz="2000" i="1" err="1">
                <a:solidFill>
                  <a:schemeClr val="bg1"/>
                </a:solidFill>
                <a:latin typeface="Kobern"/>
              </a:rPr>
              <a:t>assessee</a:t>
            </a:r>
            <a:r>
              <a:rPr lang="en-GB" sz="2000" i="1">
                <a:solidFill>
                  <a:schemeClr val="bg1"/>
                </a:solidFill>
                <a:latin typeface="Kobern"/>
              </a:rPr>
              <a:t> is required to pay GST on the rental income arising out of the investment on which he has paid GST, it is required to have the input credit on the GST, which is required to pay under Section 17(5)(d) of the CGST Act. </a:t>
            </a:r>
            <a:endParaRPr lang="en-US" sz="2000" i="1">
              <a:solidFill>
                <a:schemeClr val="bg1"/>
              </a:solidFill>
              <a:latin typeface="Kobern"/>
            </a:endParaRPr>
          </a:p>
        </p:txBody>
      </p:sp>
    </p:spTree>
    <p:extLst>
      <p:ext uri="{BB962C8B-B14F-4D97-AF65-F5344CB8AC3E}">
        <p14:creationId xmlns:p14="http://schemas.microsoft.com/office/powerpoint/2010/main" val="104477199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5B17F0E-02A5-22AB-42D7-4211722317CF}"/>
              </a:ext>
            </a:extLst>
          </p:cNvPr>
          <p:cNvSpPr txBox="1"/>
          <p:nvPr/>
        </p:nvSpPr>
        <p:spPr>
          <a:xfrm>
            <a:off x="740832" y="309652"/>
            <a:ext cx="8911987" cy="707886"/>
          </a:xfrm>
          <a:prstGeom prst="rect">
            <a:avLst/>
          </a:prstGeom>
          <a:noFill/>
        </p:spPr>
        <p:txBody>
          <a:bodyPr wrap="square" lIns="91440" tIns="45720" rIns="91440" bIns="45720" anchor="t">
            <a:spAutoFit/>
          </a:bodyPr>
          <a:lstStyle/>
          <a:p>
            <a:r>
              <a:rPr lang="en-IN" sz="4000">
                <a:solidFill>
                  <a:srgbClr val="002060"/>
                </a:solidFill>
                <a:latin typeface="Kobern"/>
              </a:rPr>
              <a:t>Leasehold Rights</a:t>
            </a:r>
          </a:p>
        </p:txBody>
      </p:sp>
      <p:pic>
        <p:nvPicPr>
          <p:cNvPr id="6" name="Picture 5" descr="Low angle view of tall buildings&#10;&#10;Description automatically generated with low confidence">
            <a:extLst>
              <a:ext uri="{FF2B5EF4-FFF2-40B4-BE49-F238E27FC236}">
                <a16:creationId xmlns:a16="http://schemas.microsoft.com/office/drawing/2014/main" id="{B0286363-6055-720A-3716-7F03DD4FFF8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420199" y="1930352"/>
            <a:ext cx="3820493" cy="3021268"/>
          </a:xfrm>
          <a:prstGeom prst="rect">
            <a:avLst/>
          </a:prstGeom>
        </p:spPr>
      </p:pic>
      <p:sp>
        <p:nvSpPr>
          <p:cNvPr id="12" name="TextBox 11">
            <a:extLst>
              <a:ext uri="{FF2B5EF4-FFF2-40B4-BE49-F238E27FC236}">
                <a16:creationId xmlns:a16="http://schemas.microsoft.com/office/drawing/2014/main" id="{93B5F4FD-3C3A-A3AE-804F-F53B80FA0E35}"/>
              </a:ext>
            </a:extLst>
          </p:cNvPr>
          <p:cNvSpPr txBox="1"/>
          <p:nvPr/>
        </p:nvSpPr>
        <p:spPr>
          <a:xfrm>
            <a:off x="1301549" y="5202621"/>
            <a:ext cx="3254685" cy="707886"/>
          </a:xfrm>
          <a:prstGeom prst="rect">
            <a:avLst/>
          </a:prstGeom>
          <a:noFill/>
        </p:spPr>
        <p:txBody>
          <a:bodyPr wrap="square" rtlCol="0">
            <a:spAutoFit/>
          </a:bodyPr>
          <a:lstStyle/>
          <a:p>
            <a:r>
              <a:rPr lang="en-IN" sz="2000" b="1"/>
              <a:t>Leasehold Rights obtained in respect of land</a:t>
            </a:r>
          </a:p>
        </p:txBody>
      </p:sp>
      <p:pic>
        <p:nvPicPr>
          <p:cNvPr id="14" name="Picture 13" descr="A picture containing outdoor, sky, field, cloud&#10;&#10;Description automatically generated">
            <a:extLst>
              <a:ext uri="{FF2B5EF4-FFF2-40B4-BE49-F238E27FC236}">
                <a16:creationId xmlns:a16="http://schemas.microsoft.com/office/drawing/2014/main" id="{BBA2AB6B-193D-C1BD-DBF2-A035272B4566}"/>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81117" y="2114386"/>
            <a:ext cx="3675117" cy="2545912"/>
          </a:xfrm>
          <a:prstGeom prst="rect">
            <a:avLst/>
          </a:prstGeom>
        </p:spPr>
      </p:pic>
      <p:sp>
        <p:nvSpPr>
          <p:cNvPr id="16" name="TextBox 15">
            <a:extLst>
              <a:ext uri="{FF2B5EF4-FFF2-40B4-BE49-F238E27FC236}">
                <a16:creationId xmlns:a16="http://schemas.microsoft.com/office/drawing/2014/main" id="{FED074A0-BD8D-FCC9-985B-058E89D82F4B}"/>
              </a:ext>
            </a:extLst>
          </p:cNvPr>
          <p:cNvSpPr txBox="1"/>
          <p:nvPr/>
        </p:nvSpPr>
        <p:spPr>
          <a:xfrm>
            <a:off x="7635768" y="5324813"/>
            <a:ext cx="3254685" cy="400110"/>
          </a:xfrm>
          <a:prstGeom prst="rect">
            <a:avLst/>
          </a:prstGeom>
          <a:noFill/>
        </p:spPr>
        <p:txBody>
          <a:bodyPr wrap="square" rtlCol="0">
            <a:spAutoFit/>
          </a:bodyPr>
          <a:lstStyle/>
          <a:p>
            <a:r>
              <a:rPr lang="en-IN" sz="2000" b="1"/>
              <a:t>Construction of Building</a:t>
            </a:r>
          </a:p>
        </p:txBody>
      </p:sp>
      <p:cxnSp>
        <p:nvCxnSpPr>
          <p:cNvPr id="18" name="Straight Arrow Connector 17">
            <a:extLst>
              <a:ext uri="{FF2B5EF4-FFF2-40B4-BE49-F238E27FC236}">
                <a16:creationId xmlns:a16="http://schemas.microsoft.com/office/drawing/2014/main" id="{B9CD03FF-8511-7F7E-293B-3B2F987876E1}"/>
              </a:ext>
            </a:extLst>
          </p:cNvPr>
          <p:cNvCxnSpPr/>
          <p:nvPr/>
        </p:nvCxnSpPr>
        <p:spPr>
          <a:xfrm>
            <a:off x="4768191" y="4296593"/>
            <a:ext cx="241341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751453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E80A97-A931-EC4C-A6B0-A84EDEDF005E}"/>
              </a:ext>
            </a:extLst>
          </p:cNvPr>
          <p:cNvSpPr>
            <a:spLocks noGrp="1"/>
          </p:cNvSpPr>
          <p:nvPr>
            <p:ph type="body" sz="quarter" idx="13"/>
          </p:nvPr>
        </p:nvSpPr>
        <p:spPr>
          <a:xfrm>
            <a:off x="532972" y="1508788"/>
            <a:ext cx="10939625" cy="4513129"/>
          </a:xfrm>
        </p:spPr>
        <p:txBody>
          <a:bodyPr>
            <a:normAutofit/>
          </a:bodyPr>
          <a:lstStyle/>
          <a:p>
            <a:pPr marL="457200" indent="-457200">
              <a:buFont typeface="Arial" panose="020B0604020202020204" pitchFamily="34" charset="0"/>
              <a:buChar char="•"/>
            </a:pPr>
            <a:r>
              <a:rPr lang="en-US" sz="2400">
                <a:solidFill>
                  <a:schemeClr val="tx1"/>
                </a:solidFill>
                <a:latin typeface="Kobern"/>
                <a:cs typeface="Arial"/>
              </a:rPr>
              <a:t>Whether ITC available in respect of leasehold rights?</a:t>
            </a:r>
          </a:p>
          <a:p>
            <a:pPr marL="457200" indent="-457200">
              <a:buFont typeface="Arial" panose="020B0604020202020204" pitchFamily="34" charset="0"/>
              <a:buChar char="•"/>
            </a:pPr>
            <a:r>
              <a:rPr lang="en-US" sz="2400">
                <a:solidFill>
                  <a:schemeClr val="tx1"/>
                </a:solidFill>
                <a:latin typeface="Kobern"/>
                <a:cs typeface="Arial"/>
              </a:rPr>
              <a:t>Whether restricted under Section 17(5)(d)?</a:t>
            </a:r>
          </a:p>
          <a:p>
            <a:pPr marL="457200" indent="-457200">
              <a:buFont typeface="Arial" panose="020B0604020202020204" pitchFamily="34" charset="0"/>
              <a:buChar char="•"/>
            </a:pPr>
            <a:r>
              <a:rPr lang="en-US" sz="2400">
                <a:solidFill>
                  <a:schemeClr val="tx1"/>
                </a:solidFill>
                <a:latin typeface="Kobern"/>
                <a:cs typeface="Arial"/>
              </a:rPr>
              <a:t>Scope of ‘for construction’- wide?</a:t>
            </a:r>
          </a:p>
          <a:p>
            <a:pPr marL="457200" indent="-457200">
              <a:buFont typeface="Arial" panose="020B0604020202020204" pitchFamily="34" charset="0"/>
              <a:buChar char="•"/>
            </a:pPr>
            <a:r>
              <a:rPr lang="en-US" sz="2400">
                <a:solidFill>
                  <a:schemeClr val="tx1"/>
                </a:solidFill>
                <a:latin typeface="Kobern"/>
                <a:cs typeface="Arial"/>
              </a:rPr>
              <a:t>Link with construction activity essential?</a:t>
            </a:r>
          </a:p>
          <a:p>
            <a:pPr marL="457200" indent="-457200">
              <a:buFont typeface="Arial" panose="020B0604020202020204" pitchFamily="34" charset="0"/>
              <a:buChar char="•"/>
            </a:pPr>
            <a:r>
              <a:rPr lang="en-US" sz="2400">
                <a:solidFill>
                  <a:schemeClr val="tx1"/>
                </a:solidFill>
                <a:latin typeface="Kobern"/>
                <a:cs typeface="Arial"/>
              </a:rPr>
              <a:t>Scope of Section 17(5)(d) to be read as restrictive or can it be expanded?</a:t>
            </a:r>
          </a:p>
          <a:p>
            <a:pPr marL="380365" indent="-380365" algn="just">
              <a:spcBef>
                <a:spcPts val="1600"/>
              </a:spcBef>
            </a:pPr>
            <a:endParaRPr lang="en-US" sz="2400" b="1">
              <a:latin typeface="Kobern"/>
              <a:cs typeface="Arial"/>
            </a:endParaRPr>
          </a:p>
        </p:txBody>
      </p:sp>
      <p:sp>
        <p:nvSpPr>
          <p:cNvPr id="3" name="Text Placeholder 2">
            <a:extLst>
              <a:ext uri="{FF2B5EF4-FFF2-40B4-BE49-F238E27FC236}">
                <a16:creationId xmlns:a16="http://schemas.microsoft.com/office/drawing/2014/main" id="{7EF7579D-16D5-0B4E-B0C2-F25F62CF7D48}"/>
              </a:ext>
            </a:extLst>
          </p:cNvPr>
          <p:cNvSpPr>
            <a:spLocks noGrp="1"/>
          </p:cNvSpPr>
          <p:nvPr>
            <p:ph type="body" sz="quarter" idx="12"/>
          </p:nvPr>
        </p:nvSpPr>
        <p:spPr/>
        <p:txBody>
          <a:bodyPr>
            <a:normAutofit/>
          </a:bodyPr>
          <a:lstStyle/>
          <a:p>
            <a:r>
              <a:rPr lang="en-US" sz="4000">
                <a:latin typeface="Kobern"/>
                <a:cs typeface="Arial"/>
              </a:rPr>
              <a:t>Issues</a:t>
            </a:r>
            <a:endParaRPr lang="en-IN" sz="4800">
              <a:latin typeface="Kobern"/>
              <a:cs typeface="Arial"/>
            </a:endParaRPr>
          </a:p>
        </p:txBody>
      </p:sp>
    </p:spTree>
    <p:extLst>
      <p:ext uri="{BB962C8B-B14F-4D97-AF65-F5344CB8AC3E}">
        <p14:creationId xmlns:p14="http://schemas.microsoft.com/office/powerpoint/2010/main" val="410853170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ACBFFA-3AAB-1FE3-4F9A-29631CB392E1}"/>
              </a:ext>
            </a:extLst>
          </p:cNvPr>
          <p:cNvSpPr>
            <a:spLocks noGrp="1"/>
          </p:cNvSpPr>
          <p:nvPr>
            <p:ph type="body" sz="quarter" idx="12"/>
          </p:nvPr>
        </p:nvSpPr>
        <p:spPr>
          <a:xfrm>
            <a:off x="647991" y="1617236"/>
            <a:ext cx="11137237" cy="2795292"/>
          </a:xfrm>
        </p:spPr>
        <p:txBody>
          <a:bodyPr vert="horz" lIns="91440" tIns="45720" rIns="91440" bIns="45720" rtlCol="0" anchor="t">
            <a:noAutofit/>
          </a:bodyPr>
          <a:lstStyle/>
          <a:p>
            <a:pPr marR="16510" algn="just">
              <a:lnSpc>
                <a:spcPct val="150000"/>
              </a:lnSpc>
              <a:spcAft>
                <a:spcPts val="800"/>
              </a:spcAft>
              <a:buSzPts val="1200"/>
            </a:pPr>
            <a:r>
              <a:rPr lang="en-US" sz="1800" dirty="0">
                <a:solidFill>
                  <a:srgbClr val="000000"/>
                </a:solidFill>
                <a:effectLst/>
                <a:latin typeface="Kobern"/>
                <a:ea typeface="Calibri" panose="020F0502020204030204" pitchFamily="34" charset="0"/>
                <a:cs typeface="Arial"/>
              </a:rPr>
              <a:t>In the case of </a:t>
            </a:r>
            <a:r>
              <a:rPr lang="en-US" sz="1800" b="1" dirty="0">
                <a:solidFill>
                  <a:srgbClr val="000000"/>
                </a:solidFill>
                <a:effectLst/>
                <a:latin typeface="Kobern"/>
                <a:ea typeface="Calibri" panose="020F0502020204030204" pitchFamily="34" charset="0"/>
                <a:cs typeface="Book Antiqua" panose="02040602050305030304" pitchFamily="18" charset="0"/>
              </a:rPr>
              <a:t>Daicel Chiral Technologies (India) Pvt. Ltd.</a:t>
            </a:r>
            <a:r>
              <a:rPr lang="en-US" sz="1800" dirty="0">
                <a:solidFill>
                  <a:srgbClr val="000000"/>
                </a:solidFill>
                <a:effectLst/>
                <a:latin typeface="Kobern"/>
                <a:ea typeface="Calibri" panose="020F0502020204030204" pitchFamily="34" charset="0"/>
                <a:cs typeface="Book Antiqua" panose="02040602050305030304" pitchFamily="18" charset="0"/>
              </a:rPr>
              <a:t>, AAR disallowed ITC on payment of Lease Premium Charges (one-time charges) and annual Lease rentals (recurring) towards land lease stating that the same is ‘for construction’ under Section 17(5)(d) of the CGST Act.</a:t>
            </a:r>
            <a:r>
              <a:rPr lang="en-US" sz="1800" dirty="0">
                <a:solidFill>
                  <a:srgbClr val="000000"/>
                </a:solidFill>
                <a:latin typeface="Kobern"/>
                <a:ea typeface="Calibri" panose="020F0502020204030204" pitchFamily="34" charset="0"/>
                <a:cs typeface="Book Antiqua" panose="02040602050305030304" pitchFamily="18" charset="0"/>
              </a:rPr>
              <a:t> </a:t>
            </a:r>
            <a:endParaRPr lang="en-US" sz="1800" dirty="0">
              <a:solidFill>
                <a:srgbClr val="000000"/>
              </a:solidFill>
              <a:effectLst/>
              <a:ea typeface="Calibri" panose="020F0502020204030204" pitchFamily="34" charset="0"/>
              <a:cs typeface="Book Antiqua" panose="02040602050305030304" pitchFamily="18" charset="0"/>
            </a:endParaRPr>
          </a:p>
          <a:p>
            <a:pPr marR="16510" lvl="0" algn="just">
              <a:lnSpc>
                <a:spcPct val="150000"/>
              </a:lnSpc>
              <a:spcAft>
                <a:spcPts val="800"/>
              </a:spcAft>
              <a:buSzPts val="1200"/>
            </a:pPr>
            <a:r>
              <a:rPr lang="en-US" sz="1800" b="1" dirty="0">
                <a:solidFill>
                  <a:srgbClr val="000000"/>
                </a:solidFill>
                <a:effectLst/>
                <a:latin typeface="Kobern"/>
                <a:ea typeface="Calibri" panose="020F0502020204030204" pitchFamily="34" charset="0"/>
                <a:cs typeface="Arial"/>
              </a:rPr>
              <a:t>GGL Hotel and Resort Company Limited, </a:t>
            </a:r>
            <a:r>
              <a:rPr lang="en-US" sz="1800" dirty="0">
                <a:solidFill>
                  <a:srgbClr val="000000"/>
                </a:solidFill>
                <a:effectLst/>
                <a:latin typeface="Kobern"/>
                <a:ea typeface="Calibri" panose="020F0502020204030204" pitchFamily="34" charset="0"/>
                <a:cs typeface="Arial"/>
              </a:rPr>
              <a:t>the AAR held that</a:t>
            </a:r>
            <a:r>
              <a:rPr lang="en-US" sz="1800" b="1" dirty="0">
                <a:solidFill>
                  <a:srgbClr val="000000"/>
                </a:solidFill>
                <a:effectLst/>
                <a:latin typeface="Kobern"/>
                <a:ea typeface="Calibri" panose="020F0502020204030204" pitchFamily="34" charset="0"/>
                <a:cs typeface="Arial"/>
              </a:rPr>
              <a:t> </a:t>
            </a:r>
            <a:r>
              <a:rPr lang="en-US" sz="1800" dirty="0">
                <a:solidFill>
                  <a:srgbClr val="000000"/>
                </a:solidFill>
                <a:effectLst/>
                <a:latin typeface="Kobern"/>
                <a:ea typeface="Calibri" panose="020F0502020204030204" pitchFamily="34" charset="0"/>
                <a:cs typeface="Arial"/>
              </a:rPr>
              <a:t>the prohibition from availing input tax credit, as provided under section 17(5)(d) of the GST Act extends to the immovable property in general (other than plant and machinery), which includes the supplies received </a:t>
            </a:r>
            <a:r>
              <a:rPr lang="en-US" sz="1800" b="1" u="sng" dirty="0">
                <a:solidFill>
                  <a:srgbClr val="000000"/>
                </a:solidFill>
                <a:effectLst/>
                <a:latin typeface="Kobern"/>
                <a:ea typeface="Calibri" panose="020F0502020204030204" pitchFamily="34" charset="0"/>
                <a:cs typeface="Arial"/>
              </a:rPr>
              <a:t>for retaining the right to use and develop the land</a:t>
            </a:r>
            <a:r>
              <a:rPr lang="en-US" sz="1800" dirty="0">
                <a:solidFill>
                  <a:srgbClr val="000000"/>
                </a:solidFill>
                <a:effectLst/>
                <a:latin typeface="Kobern"/>
                <a:ea typeface="Calibri" panose="020F0502020204030204" pitchFamily="34" charset="0"/>
                <a:cs typeface="Arial"/>
              </a:rPr>
              <a:t>. Such supplies are essential for construction of the civil structure on the piece of land. Input Tax Credit is not available to the Applicant for lease rent paid during pre-operative period for the leasehold land on which the resort is being constructed on his own account to be used for furtherance of business, when the same is being </a:t>
            </a:r>
            <a:r>
              <a:rPr lang="en-US" sz="1800" dirty="0" err="1">
                <a:solidFill>
                  <a:srgbClr val="000000"/>
                </a:solidFill>
                <a:effectLst/>
                <a:latin typeface="Kobern"/>
                <a:ea typeface="Calibri" panose="020F0502020204030204" pitchFamily="34" charset="0"/>
                <a:cs typeface="Arial"/>
              </a:rPr>
              <a:t>capitalised</a:t>
            </a:r>
            <a:r>
              <a:rPr lang="en-US" sz="1800" dirty="0">
                <a:solidFill>
                  <a:srgbClr val="000000"/>
                </a:solidFill>
                <a:effectLst/>
                <a:latin typeface="Kobern"/>
                <a:ea typeface="Calibri" panose="020F0502020204030204" pitchFamily="34" charset="0"/>
                <a:cs typeface="Arial"/>
              </a:rPr>
              <a:t> and treated as capital expenditure in view of Section 17(5)(d) of the CGST Act. The said view was later affirmed by AAAR.</a:t>
            </a:r>
            <a:endParaRPr lang="en-IN" sz="1800" dirty="0">
              <a:solidFill>
                <a:srgbClr val="000000"/>
              </a:solidFill>
              <a:effectLst/>
              <a:latin typeface="Kobern"/>
              <a:ea typeface="Calibri" panose="020F0502020204030204" pitchFamily="34" charset="0"/>
              <a:cs typeface="Arial"/>
            </a:endParaRPr>
          </a:p>
        </p:txBody>
      </p:sp>
      <p:sp>
        <p:nvSpPr>
          <p:cNvPr id="2" name="Title 1">
            <a:extLst>
              <a:ext uri="{FF2B5EF4-FFF2-40B4-BE49-F238E27FC236}">
                <a16:creationId xmlns:a16="http://schemas.microsoft.com/office/drawing/2014/main" id="{AFFCE5B6-8821-811C-3A22-78574972642E}"/>
              </a:ext>
            </a:extLst>
          </p:cNvPr>
          <p:cNvSpPr>
            <a:spLocks noGrp="1"/>
          </p:cNvSpPr>
          <p:nvPr>
            <p:ph type="title" idx="4294967295"/>
          </p:nvPr>
        </p:nvSpPr>
        <p:spPr>
          <a:xfrm>
            <a:off x="474453" y="653211"/>
            <a:ext cx="9378950" cy="676275"/>
          </a:xfrm>
        </p:spPr>
        <p:txBody>
          <a:bodyPr>
            <a:noAutofit/>
          </a:bodyPr>
          <a:lstStyle/>
          <a:p>
            <a:r>
              <a:rPr lang="en-US" sz="4000">
                <a:solidFill>
                  <a:srgbClr val="002060"/>
                </a:solidFill>
                <a:latin typeface="Kobern"/>
              </a:rPr>
              <a:t>Relevant Decisions</a:t>
            </a:r>
          </a:p>
        </p:txBody>
      </p:sp>
    </p:spTree>
    <p:extLst>
      <p:ext uri="{BB962C8B-B14F-4D97-AF65-F5344CB8AC3E}">
        <p14:creationId xmlns:p14="http://schemas.microsoft.com/office/powerpoint/2010/main" val="220906031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2FCC9D-7A4C-C833-E7B2-BCC82AD2E64B}"/>
              </a:ext>
            </a:extLst>
          </p:cNvPr>
          <p:cNvSpPr>
            <a:spLocks noGrp="1"/>
          </p:cNvSpPr>
          <p:nvPr>
            <p:ph type="body" sz="quarter" idx="12"/>
          </p:nvPr>
        </p:nvSpPr>
        <p:spPr>
          <a:xfrm>
            <a:off x="1103446" y="1796819"/>
            <a:ext cx="10182721" cy="2115895"/>
          </a:xfrm>
        </p:spPr>
        <p:txBody>
          <a:bodyPr lIns="91440" tIns="45720" rIns="91440" bIns="45720" anchor="b">
            <a:normAutofit/>
          </a:bodyPr>
          <a:lstStyle/>
          <a:p>
            <a:r>
              <a:rPr lang="en-US" sz="4800">
                <a:latin typeface="Kobern"/>
                <a:cs typeface="Arial"/>
              </a:rPr>
              <a:t>Taxability on Cancellation charges</a:t>
            </a:r>
            <a:endParaRPr lang="en-US" sz="4800"/>
          </a:p>
        </p:txBody>
      </p:sp>
    </p:spTree>
    <p:extLst>
      <p:ext uri="{BB962C8B-B14F-4D97-AF65-F5344CB8AC3E}">
        <p14:creationId xmlns:p14="http://schemas.microsoft.com/office/powerpoint/2010/main" val="32780067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CE5B6-8821-811C-3A22-78574972642E}"/>
              </a:ext>
            </a:extLst>
          </p:cNvPr>
          <p:cNvSpPr>
            <a:spLocks noGrp="1"/>
          </p:cNvSpPr>
          <p:nvPr>
            <p:ph type="title" idx="4294967295"/>
          </p:nvPr>
        </p:nvSpPr>
        <p:spPr>
          <a:xfrm>
            <a:off x="474453" y="653211"/>
            <a:ext cx="9378950" cy="676275"/>
          </a:xfrm>
        </p:spPr>
        <p:txBody>
          <a:bodyPr>
            <a:noAutofit/>
          </a:bodyPr>
          <a:lstStyle/>
          <a:p>
            <a:r>
              <a:rPr lang="en-US" sz="4000">
                <a:solidFill>
                  <a:srgbClr val="002060"/>
                </a:solidFill>
                <a:latin typeface="Kobern"/>
              </a:rPr>
              <a:t>Cancellation Charges</a:t>
            </a:r>
          </a:p>
        </p:txBody>
      </p:sp>
      <p:sp>
        <p:nvSpPr>
          <p:cNvPr id="5" name="Text Placeholder 4">
            <a:extLst>
              <a:ext uri="{FF2B5EF4-FFF2-40B4-BE49-F238E27FC236}">
                <a16:creationId xmlns:a16="http://schemas.microsoft.com/office/drawing/2014/main" id="{9756DAAB-17C9-3A6A-FFEC-23120ACCF1C9}"/>
              </a:ext>
            </a:extLst>
          </p:cNvPr>
          <p:cNvSpPr>
            <a:spLocks noGrp="1"/>
          </p:cNvSpPr>
          <p:nvPr>
            <p:ph type="body" sz="quarter" idx="12"/>
          </p:nvPr>
        </p:nvSpPr>
        <p:spPr/>
        <p:txBody>
          <a:bodyPr/>
          <a:lstStyle/>
          <a:p>
            <a:r>
              <a:rPr lang="en-IN"/>
              <a:t>    </a:t>
            </a:r>
          </a:p>
        </p:txBody>
      </p:sp>
      <p:sp>
        <p:nvSpPr>
          <p:cNvPr id="6" name="Content Placeholder 2">
            <a:extLst>
              <a:ext uri="{FF2B5EF4-FFF2-40B4-BE49-F238E27FC236}">
                <a16:creationId xmlns:a16="http://schemas.microsoft.com/office/drawing/2014/main" id="{5E1C98D5-F4FE-A5D1-7714-AD3CA812C518}"/>
              </a:ext>
            </a:extLst>
          </p:cNvPr>
          <p:cNvSpPr>
            <a:spLocks noGrp="1"/>
          </p:cNvSpPr>
          <p:nvPr/>
        </p:nvSpPr>
        <p:spPr>
          <a:xfrm>
            <a:off x="677334" y="1719830"/>
            <a:ext cx="9917094" cy="4327982"/>
          </a:xfrm>
          <a:prstGeom prst="rect">
            <a:avLst/>
          </a:prstGeom>
        </p:spPr>
        <p:txBody>
          <a:bodyPr vert="horz" lIns="91440" tIns="45720" rIns="91440" bIns="45720" rtlCol="0" anchor="t">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400">
                <a:latin typeface="Kobern"/>
              </a:rPr>
              <a:t>AIRLINES</a:t>
            </a:r>
          </a:p>
          <a:p>
            <a:endParaRPr lang="en-US" sz="2400">
              <a:latin typeface="Kobern"/>
            </a:endParaRPr>
          </a:p>
          <a:p>
            <a:r>
              <a:rPr lang="en-US" sz="2400">
                <a:latin typeface="Kobern"/>
              </a:rPr>
              <a:t>RAILWAYS</a:t>
            </a:r>
          </a:p>
          <a:p>
            <a:endParaRPr lang="en-US" sz="2400">
              <a:latin typeface="Kobern"/>
            </a:endParaRPr>
          </a:p>
          <a:p>
            <a:r>
              <a:rPr lang="en-US" sz="2400">
                <a:latin typeface="Kobern"/>
              </a:rPr>
              <a:t>HOTELS</a:t>
            </a:r>
          </a:p>
          <a:p>
            <a:endParaRPr lang="en-US" sz="2400">
              <a:latin typeface="Kobern"/>
            </a:endParaRPr>
          </a:p>
          <a:p>
            <a:r>
              <a:rPr lang="en-US" sz="2400">
                <a:latin typeface="Kobern"/>
              </a:rPr>
              <a:t>EVENTS</a:t>
            </a:r>
          </a:p>
          <a:p>
            <a:endParaRPr lang="en-US" sz="2400">
              <a:latin typeface="Kobern"/>
            </a:endParaRPr>
          </a:p>
          <a:p>
            <a:r>
              <a:rPr lang="en-US" sz="2400">
                <a:latin typeface="Kobern"/>
              </a:rPr>
              <a:t>TOUR OPERATORS</a:t>
            </a:r>
          </a:p>
          <a:p>
            <a:endParaRPr lang="en-US" sz="2800"/>
          </a:p>
          <a:p>
            <a:endParaRPr lang="en-US" sz="2800"/>
          </a:p>
          <a:p>
            <a:endParaRPr lang="en-US" sz="2800"/>
          </a:p>
          <a:p>
            <a:endParaRPr lang="en-US" sz="2800"/>
          </a:p>
          <a:p>
            <a:endParaRPr lang="en-US" sz="2800"/>
          </a:p>
          <a:p>
            <a:endParaRPr lang="en-US" sz="2800"/>
          </a:p>
          <a:p>
            <a:endParaRPr lang="en-US" sz="2800"/>
          </a:p>
          <a:p>
            <a:endParaRPr lang="en-US"/>
          </a:p>
          <a:p>
            <a:endParaRPr lang="en-US"/>
          </a:p>
        </p:txBody>
      </p:sp>
      <p:pic>
        <p:nvPicPr>
          <p:cNvPr id="7" name="Picture 4" descr="A person tearing up a piece of paper&#10;&#10;Description automatically generated">
            <a:extLst>
              <a:ext uri="{FF2B5EF4-FFF2-40B4-BE49-F238E27FC236}">
                <a16:creationId xmlns:a16="http://schemas.microsoft.com/office/drawing/2014/main" id="{EEA16A22-4073-5E20-E833-937C5EF8ED35}"/>
              </a:ext>
            </a:extLst>
          </p:cNvPr>
          <p:cNvPicPr>
            <a:picLocks noChangeAspect="1"/>
          </p:cNvPicPr>
          <p:nvPr/>
        </p:nvPicPr>
        <p:blipFill>
          <a:blip r:embed="rId3"/>
          <a:stretch>
            <a:fillRect/>
          </a:stretch>
        </p:blipFill>
        <p:spPr>
          <a:xfrm>
            <a:off x="5241985" y="1930665"/>
            <a:ext cx="5374256" cy="3514257"/>
          </a:xfrm>
          <a:prstGeom prst="rect">
            <a:avLst/>
          </a:prstGeom>
        </p:spPr>
      </p:pic>
    </p:spTree>
    <p:extLst>
      <p:ext uri="{BB962C8B-B14F-4D97-AF65-F5344CB8AC3E}">
        <p14:creationId xmlns:p14="http://schemas.microsoft.com/office/powerpoint/2010/main" val="162465977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CE5B6-8821-811C-3A22-78574972642E}"/>
              </a:ext>
            </a:extLst>
          </p:cNvPr>
          <p:cNvSpPr>
            <a:spLocks noGrp="1"/>
          </p:cNvSpPr>
          <p:nvPr>
            <p:ph type="title" idx="4294967295"/>
          </p:nvPr>
        </p:nvSpPr>
        <p:spPr>
          <a:xfrm>
            <a:off x="474453" y="653211"/>
            <a:ext cx="9378950" cy="676275"/>
          </a:xfrm>
        </p:spPr>
        <p:txBody>
          <a:bodyPr>
            <a:noAutofit/>
          </a:bodyPr>
          <a:lstStyle/>
          <a:p>
            <a:r>
              <a:rPr lang="en-US" sz="4000">
                <a:solidFill>
                  <a:srgbClr val="002060"/>
                </a:solidFill>
                <a:latin typeface="Kobern"/>
              </a:rPr>
              <a:t>Cancellation Charges</a:t>
            </a:r>
          </a:p>
        </p:txBody>
      </p:sp>
      <p:sp>
        <p:nvSpPr>
          <p:cNvPr id="5" name="Text Placeholder 4">
            <a:extLst>
              <a:ext uri="{FF2B5EF4-FFF2-40B4-BE49-F238E27FC236}">
                <a16:creationId xmlns:a16="http://schemas.microsoft.com/office/drawing/2014/main" id="{9756DAAB-17C9-3A6A-FFEC-23120ACCF1C9}"/>
              </a:ext>
            </a:extLst>
          </p:cNvPr>
          <p:cNvSpPr>
            <a:spLocks noGrp="1"/>
          </p:cNvSpPr>
          <p:nvPr>
            <p:ph type="body" sz="quarter" idx="12"/>
          </p:nvPr>
        </p:nvSpPr>
        <p:spPr/>
        <p:txBody>
          <a:bodyPr/>
          <a:lstStyle/>
          <a:p>
            <a:r>
              <a:rPr lang="en-IN"/>
              <a:t>    </a:t>
            </a:r>
          </a:p>
        </p:txBody>
      </p:sp>
      <p:graphicFrame>
        <p:nvGraphicFramePr>
          <p:cNvPr id="3" name="Diagram 2">
            <a:extLst>
              <a:ext uri="{FF2B5EF4-FFF2-40B4-BE49-F238E27FC236}">
                <a16:creationId xmlns:a16="http://schemas.microsoft.com/office/drawing/2014/main" id="{6968949B-8F08-4385-CAE3-6D637A6CC4D2}"/>
              </a:ext>
            </a:extLst>
          </p:cNvPr>
          <p:cNvGraphicFramePr/>
          <p:nvPr>
            <p:extLst>
              <p:ext uri="{D42A27DB-BD31-4B8C-83A1-F6EECF244321}">
                <p14:modId xmlns:p14="http://schemas.microsoft.com/office/powerpoint/2010/main" val="1844855017"/>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1">
            <a:extLst>
              <a:ext uri="{FF2B5EF4-FFF2-40B4-BE49-F238E27FC236}">
                <a16:creationId xmlns:a16="http://schemas.microsoft.com/office/drawing/2014/main" id="{04360DA6-727F-C4F6-B40E-039928853DD1}"/>
              </a:ext>
            </a:extLst>
          </p:cNvPr>
          <p:cNvSpPr txBox="1"/>
          <p:nvPr/>
        </p:nvSpPr>
        <p:spPr>
          <a:xfrm>
            <a:off x="2875555" y="4967542"/>
            <a:ext cx="5359700" cy="923330"/>
          </a:xfrm>
          <a:prstGeom prst="rect">
            <a:avLst/>
          </a:prstGeom>
        </p:spPr>
        <p:style>
          <a:lnRef idx="1">
            <a:schemeClr val="accent6"/>
          </a:lnRef>
          <a:fillRef idx="2">
            <a:schemeClr val="accent6"/>
          </a:fillRef>
          <a:effectRef idx="1">
            <a:schemeClr val="accent6"/>
          </a:effectRef>
          <a:fontRef idx="minor">
            <a:schemeClr val="dk1"/>
          </a:fontRef>
        </p:style>
        <p:txBody>
          <a:bodyPr wrap="square" lIns="91440" tIns="45720" rIns="91440" bIns="45720" rtlCol="0" anchor="t">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just"/>
            <a:r>
              <a:rPr lang="en-US">
                <a:solidFill>
                  <a:schemeClr val="tx1"/>
                </a:solidFill>
                <a:latin typeface="Kobern"/>
              </a:rPr>
              <a:t>Schedule II(e)-  Agreeing to the obligation to refrain from an act, or to tolerate an act or a situation, or to do an act?</a:t>
            </a:r>
          </a:p>
        </p:txBody>
      </p:sp>
    </p:spTree>
    <p:extLst>
      <p:ext uri="{BB962C8B-B14F-4D97-AF65-F5344CB8AC3E}">
        <p14:creationId xmlns:p14="http://schemas.microsoft.com/office/powerpoint/2010/main" val="338551006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F7579D-16D5-0B4E-B0C2-F25F62CF7D48}"/>
              </a:ext>
            </a:extLst>
          </p:cNvPr>
          <p:cNvSpPr>
            <a:spLocks noGrp="1"/>
          </p:cNvSpPr>
          <p:nvPr>
            <p:ph type="body" sz="quarter" idx="12"/>
          </p:nvPr>
        </p:nvSpPr>
        <p:spPr>
          <a:xfrm>
            <a:off x="442354" y="349303"/>
            <a:ext cx="11137237" cy="1256915"/>
          </a:xfrm>
        </p:spPr>
        <p:txBody>
          <a:bodyPr>
            <a:noAutofit/>
          </a:bodyPr>
          <a:lstStyle/>
          <a:p>
            <a:pPr>
              <a:defRPr/>
            </a:pPr>
            <a:r>
              <a:rPr lang="en-US" sz="4000" b="0">
                <a:latin typeface="Kobern"/>
                <a:cs typeface="Arial"/>
              </a:rPr>
              <a:t>Treatment of amount paid as liquidated damages</a:t>
            </a:r>
          </a:p>
        </p:txBody>
      </p:sp>
      <p:sp>
        <p:nvSpPr>
          <p:cNvPr id="7" name="Content Placeholder 2">
            <a:extLst>
              <a:ext uri="{FF2B5EF4-FFF2-40B4-BE49-F238E27FC236}">
                <a16:creationId xmlns:a16="http://schemas.microsoft.com/office/drawing/2014/main" id="{26B93A1F-3A1F-427C-A64B-5E70592CB862}"/>
              </a:ext>
            </a:extLst>
          </p:cNvPr>
          <p:cNvSpPr txBox="1">
            <a:spLocks/>
          </p:cNvSpPr>
          <p:nvPr/>
        </p:nvSpPr>
        <p:spPr>
          <a:xfrm>
            <a:off x="239350" y="1177553"/>
            <a:ext cx="11249623" cy="4996071"/>
          </a:xfrm>
        </p:spPr>
        <p:txBody>
          <a:bodyPr>
            <a:normAutofit/>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533" i="1">
              <a:latin typeface="Kobern"/>
            </a:endParaRPr>
          </a:p>
          <a:p>
            <a:endParaRPr lang="en-IN" sz="2000">
              <a:latin typeface="Kobern"/>
            </a:endParaRPr>
          </a:p>
          <a:p>
            <a:endParaRPr lang="en-IN" sz="2000">
              <a:latin typeface="Kobern"/>
            </a:endParaRPr>
          </a:p>
          <a:p>
            <a:endParaRPr lang="en-IN" sz="2000">
              <a:latin typeface="Kobern"/>
            </a:endParaRPr>
          </a:p>
          <a:p>
            <a:endParaRPr lang="en-IN" sz="2000">
              <a:latin typeface="Kobern"/>
            </a:endParaRPr>
          </a:p>
          <a:p>
            <a:endParaRPr lang="en-IN" sz="2000">
              <a:latin typeface="Kobern"/>
            </a:endParaRPr>
          </a:p>
          <a:p>
            <a:endParaRPr lang="en-IN" sz="2000">
              <a:latin typeface="Kobern"/>
            </a:endParaRPr>
          </a:p>
        </p:txBody>
      </p:sp>
      <p:sp>
        <p:nvSpPr>
          <p:cNvPr id="8" name="Rectangle 7">
            <a:extLst>
              <a:ext uri="{FF2B5EF4-FFF2-40B4-BE49-F238E27FC236}">
                <a16:creationId xmlns:a16="http://schemas.microsoft.com/office/drawing/2014/main" id="{51E6B7ED-E4E0-466C-9D80-307E6539FF3A}"/>
              </a:ext>
            </a:extLst>
          </p:cNvPr>
          <p:cNvSpPr/>
          <p:nvPr/>
        </p:nvSpPr>
        <p:spPr>
          <a:xfrm>
            <a:off x="1205649" y="1526953"/>
            <a:ext cx="6838424" cy="748795"/>
          </a:xfrm>
          <a:prstGeom prst="rect">
            <a:avLst/>
          </a:prstGeom>
          <a:noFill/>
          <a:ln w="19050">
            <a:solidFill>
              <a:srgbClr val="F3723D"/>
            </a:solidFill>
            <a:prstDash val="sysDot"/>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n-IN" sz="2133" b="1">
                <a:solidFill>
                  <a:schemeClr val="tx1"/>
                </a:solidFill>
                <a:latin typeface="Kobern"/>
              </a:rPr>
              <a:t>Liquidated damages -n</a:t>
            </a:r>
            <a:r>
              <a:rPr lang="en-US" sz="2133" b="1">
                <a:solidFill>
                  <a:schemeClr val="tx1"/>
                </a:solidFill>
                <a:latin typeface="Kobern"/>
              </a:rPr>
              <a:t>on-performance </a:t>
            </a:r>
          </a:p>
          <a:p>
            <a:pPr algn="ctr"/>
            <a:r>
              <a:rPr lang="en-US" sz="2133" b="1">
                <a:solidFill>
                  <a:schemeClr val="tx1"/>
                </a:solidFill>
                <a:latin typeface="Kobern"/>
              </a:rPr>
              <a:t>and the breach of contract</a:t>
            </a:r>
          </a:p>
        </p:txBody>
      </p:sp>
      <p:sp>
        <p:nvSpPr>
          <p:cNvPr id="9" name="Arrow: Down 8">
            <a:extLst>
              <a:ext uri="{FF2B5EF4-FFF2-40B4-BE49-F238E27FC236}">
                <a16:creationId xmlns:a16="http://schemas.microsoft.com/office/drawing/2014/main" id="{09EFCC7D-4684-4D0A-BD7D-7375A65E191A}"/>
              </a:ext>
            </a:extLst>
          </p:cNvPr>
          <p:cNvSpPr/>
          <p:nvPr/>
        </p:nvSpPr>
        <p:spPr>
          <a:xfrm>
            <a:off x="3953820" y="2364285"/>
            <a:ext cx="1249680" cy="1173480"/>
          </a:xfrm>
          <a:prstGeom prst="downArrow">
            <a:avLst/>
          </a:prstGeom>
          <a:solidFill>
            <a:srgbClr val="F37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Kobern"/>
            </a:endParaRPr>
          </a:p>
        </p:txBody>
      </p:sp>
      <p:sp>
        <p:nvSpPr>
          <p:cNvPr id="10" name="Rectangle 9">
            <a:extLst>
              <a:ext uri="{FF2B5EF4-FFF2-40B4-BE49-F238E27FC236}">
                <a16:creationId xmlns:a16="http://schemas.microsoft.com/office/drawing/2014/main" id="{38FC20B1-FD67-46E1-9AA6-6028855FA242}"/>
              </a:ext>
            </a:extLst>
          </p:cNvPr>
          <p:cNvSpPr/>
          <p:nvPr/>
        </p:nvSpPr>
        <p:spPr>
          <a:xfrm>
            <a:off x="1259952" y="3574621"/>
            <a:ext cx="6784121" cy="420564"/>
          </a:xfrm>
          <a:prstGeom prst="rect">
            <a:avLst/>
          </a:prstGeom>
          <a:noFill/>
          <a:ln w="19050">
            <a:prstDash val="sysDot"/>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n-US" sz="2133" b="1">
                <a:solidFill>
                  <a:schemeClr val="tx1"/>
                </a:solidFill>
                <a:latin typeface="Kobern"/>
              </a:rPr>
              <a:t>Compensation for any loss or damage caused</a:t>
            </a:r>
          </a:p>
        </p:txBody>
      </p:sp>
      <p:sp>
        <p:nvSpPr>
          <p:cNvPr id="11" name="Rectangle 10">
            <a:extLst>
              <a:ext uri="{FF2B5EF4-FFF2-40B4-BE49-F238E27FC236}">
                <a16:creationId xmlns:a16="http://schemas.microsoft.com/office/drawing/2014/main" id="{300023CD-FE23-476A-A648-812580C4E590}"/>
              </a:ext>
            </a:extLst>
          </p:cNvPr>
          <p:cNvSpPr/>
          <p:nvPr/>
        </p:nvSpPr>
        <p:spPr>
          <a:xfrm>
            <a:off x="1119816" y="5093571"/>
            <a:ext cx="3028115" cy="1281043"/>
          </a:xfrm>
          <a:prstGeom prst="rect">
            <a:avLst/>
          </a:prstGeom>
          <a:solidFill>
            <a:schemeClr val="accent2"/>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b="1">
                <a:solidFill>
                  <a:schemeClr val="tx1"/>
                </a:solidFill>
                <a:latin typeface="Kobern"/>
              </a:rPr>
              <a:t>Supply?</a:t>
            </a:r>
          </a:p>
        </p:txBody>
      </p:sp>
      <p:sp>
        <p:nvSpPr>
          <p:cNvPr id="12" name="Rectangle 11">
            <a:extLst>
              <a:ext uri="{FF2B5EF4-FFF2-40B4-BE49-F238E27FC236}">
                <a16:creationId xmlns:a16="http://schemas.microsoft.com/office/drawing/2014/main" id="{56126381-AE59-4E62-B0EB-F94EFAC8427D}"/>
              </a:ext>
            </a:extLst>
          </p:cNvPr>
          <p:cNvSpPr/>
          <p:nvPr/>
        </p:nvSpPr>
        <p:spPr>
          <a:xfrm>
            <a:off x="4569187" y="5093570"/>
            <a:ext cx="3651456" cy="1281044"/>
          </a:xfrm>
          <a:prstGeom prst="rect">
            <a:avLst/>
          </a:prstGeom>
          <a:solidFill>
            <a:schemeClr val="accent2"/>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Kobern"/>
              </a:rPr>
              <a:t>Nature of supply? Same as main supply or a separate service?</a:t>
            </a:r>
          </a:p>
        </p:txBody>
      </p:sp>
      <p:cxnSp>
        <p:nvCxnSpPr>
          <p:cNvPr id="13" name="Straight Arrow Connector 12">
            <a:extLst>
              <a:ext uri="{FF2B5EF4-FFF2-40B4-BE49-F238E27FC236}">
                <a16:creationId xmlns:a16="http://schemas.microsoft.com/office/drawing/2014/main" id="{E1DE2107-4B77-4495-BF84-5BF173C99F9A}"/>
              </a:ext>
            </a:extLst>
          </p:cNvPr>
          <p:cNvCxnSpPr>
            <a:cxnSpLocks/>
          </p:cNvCxnSpPr>
          <p:nvPr/>
        </p:nvCxnSpPr>
        <p:spPr>
          <a:xfrm flipH="1">
            <a:off x="3272927" y="4062573"/>
            <a:ext cx="1312164" cy="1007396"/>
          </a:xfrm>
          <a:prstGeom prst="straightConnector1">
            <a:avLst/>
          </a:prstGeom>
          <a:ln w="19050">
            <a:solidFill>
              <a:schemeClr val="tx1"/>
            </a:solidFill>
            <a:prstDash val="sysDot"/>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id="{DD2C6B2F-480B-4A33-AEDE-1DEDE59C6A81}"/>
              </a:ext>
            </a:extLst>
          </p:cNvPr>
          <p:cNvCxnSpPr>
            <a:cxnSpLocks/>
          </p:cNvCxnSpPr>
          <p:nvPr/>
        </p:nvCxnSpPr>
        <p:spPr>
          <a:xfrm>
            <a:off x="4585091" y="4045007"/>
            <a:ext cx="1169663" cy="1048564"/>
          </a:xfrm>
          <a:prstGeom prst="straightConnector1">
            <a:avLst/>
          </a:prstGeom>
          <a:ln w="19050">
            <a:solidFill>
              <a:schemeClr val="tx1"/>
            </a:solidFill>
            <a:prstDash val="sysDot"/>
            <a:tailEnd type="triangle"/>
          </a:ln>
        </p:spPr>
        <p:style>
          <a:lnRef idx="3">
            <a:schemeClr val="dk1"/>
          </a:lnRef>
          <a:fillRef idx="0">
            <a:schemeClr val="dk1"/>
          </a:fillRef>
          <a:effectRef idx="2">
            <a:schemeClr val="dk1"/>
          </a:effectRef>
          <a:fontRef idx="minor">
            <a:schemeClr val="tx1"/>
          </a:fontRef>
        </p:style>
      </p:cxnSp>
      <p:pic>
        <p:nvPicPr>
          <p:cNvPr id="2" name="Picture 1">
            <a:extLst>
              <a:ext uri="{FF2B5EF4-FFF2-40B4-BE49-F238E27FC236}">
                <a16:creationId xmlns:a16="http://schemas.microsoft.com/office/drawing/2014/main" id="{0610CE73-9875-4BF5-8F70-0305F6159774}"/>
              </a:ext>
            </a:extLst>
          </p:cNvPr>
          <p:cNvPicPr>
            <a:picLocks noChangeAspect="1"/>
          </p:cNvPicPr>
          <p:nvPr/>
        </p:nvPicPr>
        <p:blipFill>
          <a:blip r:embed="rId3"/>
          <a:stretch>
            <a:fillRect/>
          </a:stretch>
        </p:blipFill>
        <p:spPr>
          <a:xfrm>
            <a:off x="8401881" y="1526955"/>
            <a:ext cx="3268329" cy="4878376"/>
          </a:xfrm>
          <a:prstGeom prst="rect">
            <a:avLst/>
          </a:prstGeom>
        </p:spPr>
      </p:pic>
    </p:spTree>
    <p:extLst>
      <p:ext uri="{BB962C8B-B14F-4D97-AF65-F5344CB8AC3E}">
        <p14:creationId xmlns:p14="http://schemas.microsoft.com/office/powerpoint/2010/main" val="414419666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E80A97-A931-EC4C-A6B0-A84EDEDF005E}"/>
              </a:ext>
            </a:extLst>
          </p:cNvPr>
          <p:cNvSpPr>
            <a:spLocks noGrp="1"/>
          </p:cNvSpPr>
          <p:nvPr>
            <p:ph type="body" sz="quarter" idx="13"/>
          </p:nvPr>
        </p:nvSpPr>
        <p:spPr>
          <a:xfrm>
            <a:off x="446707" y="1350637"/>
            <a:ext cx="5563029" cy="4915695"/>
          </a:xfrm>
        </p:spPr>
        <p:txBody>
          <a:bodyPr>
            <a:noAutofit/>
          </a:bodyPr>
          <a:lstStyle/>
          <a:p>
            <a:pPr marL="0" indent="0">
              <a:buNone/>
            </a:pPr>
            <a:r>
              <a:rPr lang="en-US" sz="2000" b="1">
                <a:latin typeface="Kobern"/>
                <a:cs typeface="Arial"/>
              </a:rPr>
              <a:t>Toleration </a:t>
            </a:r>
            <a:endParaRPr lang="en-US" sz="2000" b="1"/>
          </a:p>
          <a:p>
            <a:pPr marL="380365" indent="-380365"/>
            <a:r>
              <a:rPr lang="en-US" sz="2000" b="1">
                <a:latin typeface="Kobern"/>
                <a:cs typeface="Arial"/>
              </a:rPr>
              <a:t>Includes</a:t>
            </a:r>
            <a:endParaRPr lang="en-US" sz="2000">
              <a:latin typeface="Kobern"/>
              <a:cs typeface="Arial"/>
            </a:endParaRPr>
          </a:p>
          <a:p>
            <a:pPr lvl="1"/>
            <a:r>
              <a:rPr lang="en-US" sz="2000">
                <a:latin typeface="Kobern"/>
              </a:rPr>
              <a:t>Prior intention to tolerate. </a:t>
            </a:r>
            <a:endParaRPr lang="en-US" sz="2000"/>
          </a:p>
          <a:p>
            <a:pPr lvl="1"/>
            <a:r>
              <a:rPr lang="en-US" sz="2000">
                <a:latin typeface="Kobern"/>
              </a:rPr>
              <a:t>Pre-existing agreement between the parties </a:t>
            </a:r>
            <a:endParaRPr lang="en-US" sz="2000"/>
          </a:p>
          <a:p>
            <a:pPr lvl="1"/>
            <a:r>
              <a:rPr lang="en-US" sz="2000">
                <a:latin typeface="Kobern"/>
              </a:rPr>
              <a:t>Existence of contractual understanding.</a:t>
            </a:r>
          </a:p>
          <a:p>
            <a:pPr lvl="1"/>
            <a:r>
              <a:rPr lang="en-US" sz="2000">
                <a:latin typeface="Kobern"/>
              </a:rPr>
              <a:t>Request by service receiver to tolerate an act.</a:t>
            </a:r>
          </a:p>
          <a:p>
            <a:pPr marL="0" indent="0">
              <a:buNone/>
            </a:pPr>
            <a:endParaRPr lang="en-US" sz="2000" b="1"/>
          </a:p>
          <a:p>
            <a:pPr marL="380365" indent="-380365"/>
            <a:r>
              <a:rPr lang="en-US" sz="2000" b="1">
                <a:latin typeface="Kobern"/>
                <a:cs typeface="Arial"/>
              </a:rPr>
              <a:t>Does not include:</a:t>
            </a:r>
          </a:p>
          <a:p>
            <a:pPr lvl="1"/>
            <a:r>
              <a:rPr lang="en-US" sz="2000">
                <a:latin typeface="Kobern"/>
              </a:rPr>
              <a:t>Amount paid for the defaults / breach committed under a contract.</a:t>
            </a:r>
          </a:p>
          <a:p>
            <a:pPr lvl="1"/>
            <a:r>
              <a:rPr lang="en-US" sz="2000">
                <a:latin typeface="Kobern"/>
              </a:rPr>
              <a:t>Compensation to make good loss of the damages. </a:t>
            </a:r>
            <a:endParaRPr lang="en-US" sz="2000"/>
          </a:p>
          <a:p>
            <a:pPr lvl="1"/>
            <a:r>
              <a:rPr lang="en-US" sz="2000">
                <a:latin typeface="Kobern"/>
              </a:rPr>
              <a:t>Mere flow of money</a:t>
            </a:r>
          </a:p>
        </p:txBody>
      </p:sp>
      <p:sp>
        <p:nvSpPr>
          <p:cNvPr id="3" name="Text Placeholder 2">
            <a:extLst>
              <a:ext uri="{FF2B5EF4-FFF2-40B4-BE49-F238E27FC236}">
                <a16:creationId xmlns:a16="http://schemas.microsoft.com/office/drawing/2014/main" id="{7EF7579D-16D5-0B4E-B0C2-F25F62CF7D48}"/>
              </a:ext>
            </a:extLst>
          </p:cNvPr>
          <p:cNvSpPr>
            <a:spLocks noGrp="1"/>
          </p:cNvSpPr>
          <p:nvPr>
            <p:ph type="body" sz="quarter" idx="12"/>
          </p:nvPr>
        </p:nvSpPr>
        <p:spPr>
          <a:xfrm>
            <a:off x="446708" y="409538"/>
            <a:ext cx="11999878" cy="1213783"/>
          </a:xfrm>
        </p:spPr>
        <p:txBody>
          <a:bodyPr>
            <a:noAutofit/>
          </a:bodyPr>
          <a:lstStyle/>
          <a:p>
            <a:pPr>
              <a:defRPr/>
            </a:pPr>
            <a:r>
              <a:rPr lang="en-US" sz="4000" b="0">
                <a:latin typeface="Kobern"/>
                <a:cs typeface="Arial"/>
              </a:rPr>
              <a:t>Concept of Toleration and Penalty / Damages</a:t>
            </a:r>
          </a:p>
        </p:txBody>
      </p:sp>
      <p:pic>
        <p:nvPicPr>
          <p:cNvPr id="4" name="Picture 3">
            <a:extLst>
              <a:ext uri="{FF2B5EF4-FFF2-40B4-BE49-F238E27FC236}">
                <a16:creationId xmlns:a16="http://schemas.microsoft.com/office/drawing/2014/main" id="{A0AB994E-7EE1-4961-BF3C-6CD748751570}"/>
              </a:ext>
            </a:extLst>
          </p:cNvPr>
          <p:cNvPicPr>
            <a:picLocks noChangeAspect="1"/>
          </p:cNvPicPr>
          <p:nvPr/>
        </p:nvPicPr>
        <p:blipFill>
          <a:blip r:embed="rId3"/>
          <a:stretch>
            <a:fillRect/>
          </a:stretch>
        </p:blipFill>
        <p:spPr>
          <a:xfrm>
            <a:off x="6188929" y="1508788"/>
            <a:ext cx="5481280" cy="4612107"/>
          </a:xfrm>
          <a:prstGeom prst="rect">
            <a:avLst/>
          </a:prstGeom>
        </p:spPr>
      </p:pic>
    </p:spTree>
    <p:extLst>
      <p:ext uri="{BB962C8B-B14F-4D97-AF65-F5344CB8AC3E}">
        <p14:creationId xmlns:p14="http://schemas.microsoft.com/office/powerpoint/2010/main" val="6448789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129E52F-57CC-9F1B-B99B-198514299A12}"/>
              </a:ext>
            </a:extLst>
          </p:cNvPr>
          <p:cNvSpPr/>
          <p:nvPr/>
        </p:nvSpPr>
        <p:spPr>
          <a:xfrm>
            <a:off x="346364" y="1561101"/>
            <a:ext cx="11677994" cy="1938992"/>
          </a:xfrm>
          <a:prstGeom prst="rect">
            <a:avLst/>
          </a:prstGeom>
          <a:solidFill>
            <a:schemeClr val="tx2">
              <a:lumMod val="40000"/>
              <a:lumOff val="60000"/>
            </a:schemeClr>
          </a:solidFill>
          <a:ln>
            <a:solidFill>
              <a:schemeClr val="accent2">
                <a:lumMod val="75000"/>
              </a:schemeClr>
            </a:solidFill>
          </a:ln>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b="1" i="1" u="sng">
                <a:latin typeface="Kobern"/>
              </a:rPr>
              <a:t>Lemon Tree-</a:t>
            </a:r>
            <a:r>
              <a:rPr lang="en-US" sz="2000" i="1">
                <a:latin typeface="Kobern"/>
              </a:rPr>
              <a:t> Service tax demand was proposed on cancellation charges as declared services under Section 66E(e) of Finance Act. It was held that the customers paid amount to hotel for hotel accommodation services, and out of such amount whole or part of advance received for booking of hotel room, was retained by Hetal as the Hotel had kept its services available for the accommodation. It was held that the retention amount (on cancellation made by the customer) does not undergo a change and therefore, no service tax was attracted under Section 66E(e).</a:t>
            </a:r>
          </a:p>
        </p:txBody>
      </p:sp>
      <p:sp>
        <p:nvSpPr>
          <p:cNvPr id="6" name="Content Placeholder 2">
            <a:extLst>
              <a:ext uri="{FF2B5EF4-FFF2-40B4-BE49-F238E27FC236}">
                <a16:creationId xmlns:a16="http://schemas.microsoft.com/office/drawing/2014/main" id="{AF93D14C-DA85-BF42-41F3-4DE7C9AC4B79}"/>
              </a:ext>
            </a:extLst>
          </p:cNvPr>
          <p:cNvSpPr>
            <a:spLocks noGrp="1"/>
          </p:cNvSpPr>
          <p:nvPr/>
        </p:nvSpPr>
        <p:spPr>
          <a:xfrm>
            <a:off x="346365" y="3708590"/>
            <a:ext cx="11677995" cy="1323439"/>
          </a:xfrm>
          <a:prstGeom prst="rect">
            <a:avLst/>
          </a:prstGeom>
          <a:solidFill>
            <a:schemeClr val="tx2">
              <a:lumMod val="40000"/>
              <a:lumOff val="60000"/>
            </a:schemeClr>
          </a:solidFill>
          <a:ln>
            <a:solidFill>
              <a:schemeClr val="accent2">
                <a:lumMod val="75000"/>
              </a:schemeClr>
            </a:solidFill>
          </a:ln>
        </p:spPr>
        <p:txBody>
          <a:bodyPr vert="horz" wrap="square" lIns="91440" tIns="45720" rIns="91440" bIns="45720" rtlCol="0" anchor="t">
            <a:sp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000" b="1" i="1" u="sng">
                <a:solidFill>
                  <a:schemeClr val="tx1"/>
                </a:solidFill>
                <a:latin typeface="Kobern"/>
              </a:rPr>
              <a:t>Jaipur </a:t>
            </a:r>
            <a:r>
              <a:rPr lang="en-US" sz="2000" b="1" i="1" u="sng" err="1">
                <a:solidFill>
                  <a:schemeClr val="tx1"/>
                </a:solidFill>
                <a:latin typeface="Kobern"/>
              </a:rPr>
              <a:t>Jewellery</a:t>
            </a:r>
            <a:r>
              <a:rPr lang="en-US" sz="2000" b="1" i="1" u="sng">
                <a:solidFill>
                  <a:schemeClr val="tx1"/>
                </a:solidFill>
                <a:latin typeface="Kobern"/>
              </a:rPr>
              <a:t> Show </a:t>
            </a:r>
            <a:r>
              <a:rPr lang="en-US" sz="2000" i="1">
                <a:solidFill>
                  <a:schemeClr val="tx1"/>
                </a:solidFill>
                <a:latin typeface="Kobern"/>
              </a:rPr>
              <a:t>- Liability of Service Tax on cancellation charges retained from persons, who initially book their booth in the exhibitions organized by the </a:t>
            </a:r>
            <a:r>
              <a:rPr lang="en-US" sz="2000" i="1" err="1">
                <a:solidFill>
                  <a:schemeClr val="tx1"/>
                </a:solidFill>
                <a:latin typeface="Kobern"/>
              </a:rPr>
              <a:t>assessee</a:t>
            </a:r>
            <a:r>
              <a:rPr lang="en-US" sz="2000" i="1">
                <a:solidFill>
                  <a:schemeClr val="tx1"/>
                </a:solidFill>
                <a:latin typeface="Kobern"/>
              </a:rPr>
              <a:t> but cancel the same later on. It was held by the Hon’ble Tribunal that such cancellation charges are not towards rendition of any services and thus, are not liable to Service Tax.</a:t>
            </a:r>
          </a:p>
        </p:txBody>
      </p:sp>
      <p:sp>
        <p:nvSpPr>
          <p:cNvPr id="8" name="Content Placeholder 2">
            <a:extLst>
              <a:ext uri="{FF2B5EF4-FFF2-40B4-BE49-F238E27FC236}">
                <a16:creationId xmlns:a16="http://schemas.microsoft.com/office/drawing/2014/main" id="{FEFB7CC2-F87E-B968-F915-4F68B9D0659A}"/>
              </a:ext>
            </a:extLst>
          </p:cNvPr>
          <p:cNvSpPr txBox="1">
            <a:spLocks/>
          </p:cNvSpPr>
          <p:nvPr/>
        </p:nvSpPr>
        <p:spPr>
          <a:xfrm>
            <a:off x="346364" y="5348380"/>
            <a:ext cx="11677996" cy="707886"/>
          </a:xfrm>
          <a:prstGeom prst="rect">
            <a:avLst/>
          </a:prstGeom>
          <a:solidFill>
            <a:schemeClr val="tx2">
              <a:lumMod val="40000"/>
              <a:lumOff val="60000"/>
            </a:schemeClr>
          </a:solidFill>
          <a:ln>
            <a:solidFill>
              <a:schemeClr val="accent2">
                <a:lumMod val="75000"/>
              </a:schemeClr>
            </a:solidFill>
          </a:ln>
        </p:spPr>
        <p:txBody>
          <a:bodyPr vert="horz"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buNone/>
            </a:pPr>
            <a:r>
              <a:rPr lang="en-US" sz="2000" b="1" i="1" u="sng">
                <a:latin typeface="Kobern"/>
              </a:rPr>
              <a:t>British Airways PLC India Branch v. Commissioner- </a:t>
            </a:r>
            <a:r>
              <a:rPr lang="en-US" sz="2000" i="1">
                <a:latin typeface="Kobern"/>
              </a:rPr>
              <a:t>Refund administration charges/ cancellation charges are in the form of penalties and not towards provision of any service and thus not taxable</a:t>
            </a:r>
          </a:p>
        </p:txBody>
      </p:sp>
      <p:sp>
        <p:nvSpPr>
          <p:cNvPr id="2" name="Text Placeholder 1">
            <a:extLst>
              <a:ext uri="{FF2B5EF4-FFF2-40B4-BE49-F238E27FC236}">
                <a16:creationId xmlns:a16="http://schemas.microsoft.com/office/drawing/2014/main" id="{37F11D0C-06FC-C45C-AF5E-BECF17D4765F}"/>
              </a:ext>
            </a:extLst>
          </p:cNvPr>
          <p:cNvSpPr>
            <a:spLocks noGrp="1"/>
          </p:cNvSpPr>
          <p:nvPr>
            <p:ph type="body" sz="quarter" idx="12"/>
          </p:nvPr>
        </p:nvSpPr>
        <p:spPr/>
        <p:txBody>
          <a:bodyPr/>
          <a:lstStyle/>
          <a:p>
            <a:r>
              <a:rPr lang="en-US" sz="4000">
                <a:solidFill>
                  <a:srgbClr val="002060"/>
                </a:solidFill>
                <a:latin typeface="Kobern"/>
                <a:cs typeface="Arial"/>
              </a:rPr>
              <a:t>Indian Judicial Precedents</a:t>
            </a:r>
            <a:endParaRPr lang="en-US"/>
          </a:p>
        </p:txBody>
      </p:sp>
    </p:spTree>
    <p:extLst>
      <p:ext uri="{BB962C8B-B14F-4D97-AF65-F5344CB8AC3E}">
        <p14:creationId xmlns:p14="http://schemas.microsoft.com/office/powerpoint/2010/main" val="444798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EF1F4C-069D-263F-7603-346F0A0A24E0}"/>
              </a:ext>
            </a:extLst>
          </p:cNvPr>
          <p:cNvSpPr txBox="1"/>
          <p:nvPr/>
        </p:nvSpPr>
        <p:spPr>
          <a:xfrm>
            <a:off x="711161" y="5441078"/>
            <a:ext cx="9456273" cy="530082"/>
          </a:xfrm>
          <a:prstGeom prst="rect">
            <a:avLst/>
          </a:prstGeom>
          <a:noFill/>
        </p:spPr>
        <p:txBody>
          <a:bodyPr wrap="square" lIns="91440" tIns="45720" rIns="91440" bIns="45720" rtlCol="0" anchor="t">
            <a:spAutoFit/>
          </a:bodyPr>
          <a:lstStyle/>
          <a:p>
            <a:pPr algn="r">
              <a:lnSpc>
                <a:spcPct val="150000"/>
              </a:lnSpc>
            </a:pPr>
            <a:r>
              <a:rPr lang="en-US" sz="2000" i="1">
                <a:latin typeface="Kobern"/>
                <a:cs typeface="Times New Roman"/>
              </a:rPr>
              <a:t>Notified vide Notifications 18/2022- central tax, dated. 28.09.2022</a:t>
            </a:r>
            <a:r>
              <a:rPr lang="en-US" sz="2100" i="1">
                <a:latin typeface="Kobern"/>
                <a:cs typeface="Times New Roman"/>
              </a:rPr>
              <a:t> </a:t>
            </a:r>
            <a:endParaRPr lang="en-US" sz="2133">
              <a:latin typeface="Kobern" panose="020B0604020202020204" charset="0"/>
              <a:cs typeface="Times New Roman" panose="02020603050405020304" pitchFamily="18" charset="0"/>
            </a:endParaRPr>
          </a:p>
        </p:txBody>
      </p:sp>
      <p:sp>
        <p:nvSpPr>
          <p:cNvPr id="6" name="TextBox 5">
            <a:extLst>
              <a:ext uri="{FF2B5EF4-FFF2-40B4-BE49-F238E27FC236}">
                <a16:creationId xmlns:a16="http://schemas.microsoft.com/office/drawing/2014/main" id="{8F49E21E-72DA-752A-93FE-0C677ECFF051}"/>
              </a:ext>
            </a:extLst>
          </p:cNvPr>
          <p:cNvSpPr txBox="1"/>
          <p:nvPr/>
        </p:nvSpPr>
        <p:spPr>
          <a:xfrm>
            <a:off x="378299" y="375321"/>
            <a:ext cx="12055239" cy="707886"/>
          </a:xfrm>
          <a:prstGeom prst="rect">
            <a:avLst/>
          </a:prstGeom>
          <a:noFill/>
        </p:spPr>
        <p:txBody>
          <a:bodyPr wrap="square" lIns="91440" tIns="45720" rIns="91440" bIns="45720" rtlCol="0" anchor="t">
            <a:spAutoFit/>
          </a:bodyPr>
          <a:lstStyle/>
          <a:p>
            <a:r>
              <a:rPr lang="en-US" sz="4000">
                <a:solidFill>
                  <a:srgbClr val="002060"/>
                </a:solidFill>
                <a:latin typeface="Kobern"/>
              </a:rPr>
              <a:t>Extension of timeline for availment of ITC</a:t>
            </a:r>
            <a:endParaRPr lang="en-US" sz="1400"/>
          </a:p>
        </p:txBody>
      </p:sp>
      <p:sp>
        <p:nvSpPr>
          <p:cNvPr id="7" name="Rectangle: Rounded Corners 6">
            <a:extLst>
              <a:ext uri="{FF2B5EF4-FFF2-40B4-BE49-F238E27FC236}">
                <a16:creationId xmlns:a16="http://schemas.microsoft.com/office/drawing/2014/main" id="{A1E6396D-F88A-E9DD-D6E4-97B5D00BB9B6}"/>
              </a:ext>
            </a:extLst>
          </p:cNvPr>
          <p:cNvSpPr/>
          <p:nvPr/>
        </p:nvSpPr>
        <p:spPr>
          <a:xfrm>
            <a:off x="828485" y="2084851"/>
            <a:ext cx="3755539" cy="2977468"/>
          </a:xfrm>
          <a:prstGeom prst="roundRect">
            <a:avLst/>
          </a:prstGeom>
          <a:solidFill>
            <a:srgbClr val="0072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u="sng">
                <a:latin typeface="Kobern"/>
              </a:rPr>
              <a:t>Earlier timeline</a:t>
            </a:r>
          </a:p>
          <a:p>
            <a:pPr marL="380365" indent="-380365">
              <a:buFont typeface="Arial" panose="020B0604020202020204" pitchFamily="34" charset="0"/>
              <a:buChar char="•"/>
            </a:pPr>
            <a:r>
              <a:rPr lang="en-US" sz="2000" b="1">
                <a:solidFill>
                  <a:schemeClr val="bg2"/>
                </a:solidFill>
                <a:highlight>
                  <a:srgbClr val="000080"/>
                </a:highlight>
                <a:latin typeface="Kobern"/>
              </a:rPr>
              <a:t>ITC availment by 20</a:t>
            </a:r>
            <a:r>
              <a:rPr lang="en-US" sz="2000" b="1" baseline="30000">
                <a:solidFill>
                  <a:schemeClr val="bg2"/>
                </a:solidFill>
                <a:highlight>
                  <a:srgbClr val="000080"/>
                </a:highlight>
                <a:latin typeface="Kobern"/>
              </a:rPr>
              <a:t>th</a:t>
            </a:r>
            <a:r>
              <a:rPr lang="en-US" sz="2000" b="1">
                <a:solidFill>
                  <a:schemeClr val="bg2"/>
                </a:solidFill>
                <a:highlight>
                  <a:srgbClr val="000080"/>
                </a:highlight>
                <a:latin typeface="Kobern"/>
              </a:rPr>
              <a:t> October </a:t>
            </a:r>
          </a:p>
          <a:p>
            <a:pPr marL="380365" indent="-380365">
              <a:buFont typeface="Arial" panose="020B0604020202020204" pitchFamily="34" charset="0"/>
              <a:buChar char="•"/>
            </a:pPr>
            <a:r>
              <a:rPr lang="en-US" sz="2000">
                <a:latin typeface="Kobern"/>
              </a:rPr>
              <a:t>i.e., in the returns filed for the month  of September </a:t>
            </a:r>
          </a:p>
        </p:txBody>
      </p:sp>
      <p:sp>
        <p:nvSpPr>
          <p:cNvPr id="8" name="Rectangle: Rounded Corners 7">
            <a:extLst>
              <a:ext uri="{FF2B5EF4-FFF2-40B4-BE49-F238E27FC236}">
                <a16:creationId xmlns:a16="http://schemas.microsoft.com/office/drawing/2014/main" id="{EAB17DD6-B98D-6BDA-6C99-E683FF1A8249}"/>
              </a:ext>
            </a:extLst>
          </p:cNvPr>
          <p:cNvSpPr/>
          <p:nvPr/>
        </p:nvSpPr>
        <p:spPr>
          <a:xfrm>
            <a:off x="7632171" y="2084851"/>
            <a:ext cx="3755539" cy="2977468"/>
          </a:xfrm>
          <a:prstGeom prst="roundRect">
            <a:avLst/>
          </a:prstGeom>
          <a:solidFill>
            <a:srgbClr val="0072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u="sng">
                <a:latin typeface="Kobern"/>
              </a:rPr>
              <a:t>Extended Timeline w.e.f. 01.10.2022</a:t>
            </a:r>
          </a:p>
          <a:p>
            <a:pPr marL="380365" indent="-380365">
              <a:buFont typeface="Arial" panose="020B0604020202020204" pitchFamily="34" charset="0"/>
              <a:buChar char="•"/>
            </a:pPr>
            <a:r>
              <a:rPr lang="en-US" sz="2000">
                <a:highlight>
                  <a:srgbClr val="000080"/>
                </a:highlight>
                <a:latin typeface="Kobern"/>
              </a:rPr>
              <a:t>ITC availment by </a:t>
            </a:r>
            <a:r>
              <a:rPr lang="en-US" sz="2000" b="1" u="sng">
                <a:highlight>
                  <a:srgbClr val="000080"/>
                </a:highlight>
                <a:latin typeface="Kobern"/>
              </a:rPr>
              <a:t>30th November</a:t>
            </a:r>
          </a:p>
        </p:txBody>
      </p:sp>
      <p:sp>
        <p:nvSpPr>
          <p:cNvPr id="9" name="Rectangle 8">
            <a:extLst>
              <a:ext uri="{FF2B5EF4-FFF2-40B4-BE49-F238E27FC236}">
                <a16:creationId xmlns:a16="http://schemas.microsoft.com/office/drawing/2014/main" id="{53CBF9BB-84A9-BDB4-C7B0-590E55756628}"/>
              </a:ext>
            </a:extLst>
          </p:cNvPr>
          <p:cNvSpPr/>
          <p:nvPr/>
        </p:nvSpPr>
        <p:spPr>
          <a:xfrm>
            <a:off x="4667938" y="4037584"/>
            <a:ext cx="2856125" cy="870291"/>
          </a:xfrm>
          <a:prstGeom prst="rect">
            <a:avLst/>
          </a:prstGeom>
          <a:solidFill>
            <a:srgbClr val="0072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u="sng">
                <a:latin typeface="Kobern"/>
              </a:rPr>
              <a:t>1 month extensio</a:t>
            </a:r>
            <a:r>
              <a:rPr lang="en-US" sz="2400" b="1" u="sng">
                <a:latin typeface="+mj-lt"/>
              </a:rPr>
              <a:t>n</a:t>
            </a:r>
          </a:p>
        </p:txBody>
      </p:sp>
      <p:pic>
        <p:nvPicPr>
          <p:cNvPr id="10" name="Graphic 9" descr="Dance with solid fill">
            <a:extLst>
              <a:ext uri="{FF2B5EF4-FFF2-40B4-BE49-F238E27FC236}">
                <a16:creationId xmlns:a16="http://schemas.microsoft.com/office/drawing/2014/main" id="{3F1BB1EB-96D3-085F-13FB-F5E8C2C1E1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31904" y="2299616"/>
            <a:ext cx="1632181" cy="1503648"/>
          </a:xfrm>
          <a:prstGeom prst="rect">
            <a:avLst/>
          </a:prstGeom>
        </p:spPr>
      </p:pic>
      <p:sp>
        <p:nvSpPr>
          <p:cNvPr id="12" name="TextBox 11">
            <a:extLst>
              <a:ext uri="{FF2B5EF4-FFF2-40B4-BE49-F238E27FC236}">
                <a16:creationId xmlns:a16="http://schemas.microsoft.com/office/drawing/2014/main" id="{2F7FCDA6-F300-9F19-8929-AD88FB667F56}"/>
              </a:ext>
            </a:extLst>
          </p:cNvPr>
          <p:cNvSpPr txBox="1"/>
          <p:nvPr/>
        </p:nvSpPr>
        <p:spPr>
          <a:xfrm>
            <a:off x="5231904" y="1892830"/>
            <a:ext cx="1632181" cy="461665"/>
          </a:xfrm>
          <a:prstGeom prst="rect">
            <a:avLst/>
          </a:prstGeom>
          <a:noFill/>
        </p:spPr>
        <p:txBody>
          <a:bodyPr wrap="square" rtlCol="0">
            <a:spAutoFit/>
          </a:bodyPr>
          <a:lstStyle/>
          <a:p>
            <a:r>
              <a:rPr lang="en-US" sz="2400"/>
              <a:t>Hurray!!</a:t>
            </a:r>
          </a:p>
        </p:txBody>
      </p:sp>
    </p:spTree>
    <p:extLst>
      <p:ext uri="{BB962C8B-B14F-4D97-AF65-F5344CB8AC3E}">
        <p14:creationId xmlns:p14="http://schemas.microsoft.com/office/powerpoint/2010/main" val="84328206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9A31F9F-031B-7473-91ED-AA143FBA4709}"/>
              </a:ext>
            </a:extLst>
          </p:cNvPr>
          <p:cNvGraphicFramePr>
            <a:graphicFrameLocks noGrp="1"/>
          </p:cNvGraphicFramePr>
          <p:nvPr>
            <p:extLst>
              <p:ext uri="{D42A27DB-BD31-4B8C-83A1-F6EECF244321}">
                <p14:modId xmlns:p14="http://schemas.microsoft.com/office/powerpoint/2010/main" val="174665706"/>
              </p:ext>
            </p:extLst>
          </p:nvPr>
        </p:nvGraphicFramePr>
        <p:xfrm>
          <a:off x="431320" y="1639019"/>
          <a:ext cx="11327799" cy="3597734"/>
        </p:xfrm>
        <a:graphic>
          <a:graphicData uri="http://schemas.openxmlformats.org/drawingml/2006/table">
            <a:tbl>
              <a:tblPr firstRow="1" bandRow="1">
                <a:tableStyleId>{5C22544A-7EE6-4342-B048-85BDC9FD1C3A}</a:tableStyleId>
              </a:tblPr>
              <a:tblGrid>
                <a:gridCol w="251143">
                  <a:extLst>
                    <a:ext uri="{9D8B030D-6E8A-4147-A177-3AD203B41FA5}">
                      <a16:colId xmlns:a16="http://schemas.microsoft.com/office/drawing/2014/main" val="3165023639"/>
                    </a:ext>
                  </a:extLst>
                </a:gridCol>
                <a:gridCol w="4021708">
                  <a:extLst>
                    <a:ext uri="{9D8B030D-6E8A-4147-A177-3AD203B41FA5}">
                      <a16:colId xmlns:a16="http://schemas.microsoft.com/office/drawing/2014/main" val="3298868331"/>
                    </a:ext>
                  </a:extLst>
                </a:gridCol>
                <a:gridCol w="7054948">
                  <a:extLst>
                    <a:ext uri="{9D8B030D-6E8A-4147-A177-3AD203B41FA5}">
                      <a16:colId xmlns:a16="http://schemas.microsoft.com/office/drawing/2014/main" val="3751393800"/>
                    </a:ext>
                  </a:extLst>
                </a:gridCol>
              </a:tblGrid>
              <a:tr h="1633456">
                <a:tc>
                  <a:txBody>
                    <a:bodyPr/>
                    <a:lstStyle/>
                    <a:p>
                      <a:pPr fontAlgn="auto"/>
                      <a:r>
                        <a:rPr lang="en-US" sz="1800" dirty="0">
                          <a:effectLst/>
                        </a:rPr>
                        <a:t>​</a:t>
                      </a:r>
                      <a:endParaRPr lang="en-US" sz="1800" b="1" dirty="0">
                        <a:solidFill>
                          <a:srgbClr val="FFFFFF"/>
                        </a:solidFill>
                        <a:effectLst/>
                        <a:latin typeface="Trebuchet MS" panose="020B0603020202020204" pitchFamily="34" charset="0"/>
                      </a:endParaRPr>
                    </a:p>
                  </a:txBody>
                  <a:tcPr/>
                </a:tc>
                <a:tc>
                  <a:txBody>
                    <a:bodyPr/>
                    <a:lstStyle/>
                    <a:p>
                      <a:pPr fontAlgn="base"/>
                      <a:r>
                        <a:rPr lang="en-US" sz="2000">
                          <a:effectLst/>
                          <a:latin typeface="Kobern"/>
                        </a:rPr>
                        <a:t>Advance forfeited for cancellation of an agreement to provide a service​</a:t>
                      </a:r>
                      <a:endParaRPr lang="en-US" sz="2000" b="1">
                        <a:solidFill>
                          <a:srgbClr val="FFFFFF"/>
                        </a:solidFill>
                        <a:effectLst/>
                        <a:latin typeface="Kobern"/>
                      </a:endParaRPr>
                    </a:p>
                  </a:txBody>
                  <a:tcPr/>
                </a:tc>
                <a:tc>
                  <a:txBody>
                    <a:bodyPr/>
                    <a:lstStyle/>
                    <a:p>
                      <a:pPr fontAlgn="base"/>
                      <a:r>
                        <a:rPr lang="en-US" sz="2000" dirty="0">
                          <a:effectLst/>
                          <a:latin typeface="Kobern"/>
                        </a:rPr>
                        <a:t>Since service becomes taxable on an agreement to provide a service such forfeited deposits would represent consideration for the agreement that was entered into for provision of service.​</a:t>
                      </a:r>
                      <a:endParaRPr lang="en-US" sz="2000" b="1" dirty="0">
                        <a:solidFill>
                          <a:srgbClr val="FFFFFF"/>
                        </a:solidFill>
                        <a:effectLst/>
                        <a:latin typeface="Kobern"/>
                      </a:endParaRPr>
                    </a:p>
                  </a:txBody>
                  <a:tcPr/>
                </a:tc>
                <a:extLst>
                  <a:ext uri="{0D108BD9-81ED-4DB2-BD59-A6C34878D82A}">
                    <a16:rowId xmlns:a16="http://schemas.microsoft.com/office/drawing/2014/main" val="584751590"/>
                  </a:ext>
                </a:extLst>
              </a:tr>
              <a:tr h="1964278">
                <a:tc>
                  <a:txBody>
                    <a:bodyPr/>
                    <a:lstStyle/>
                    <a:p>
                      <a:pPr fontAlgn="auto"/>
                      <a:r>
                        <a:rPr lang="en-US" sz="1800">
                          <a:effectLst/>
                        </a:rPr>
                        <a:t>​</a:t>
                      </a:r>
                      <a:endParaRPr lang="en-US" sz="1800">
                        <a:effectLst/>
                        <a:latin typeface="Trebuchet MS" panose="020B0603020202020204" pitchFamily="34" charset="0"/>
                      </a:endParaRPr>
                    </a:p>
                  </a:txBody>
                  <a:tcPr/>
                </a:tc>
                <a:tc>
                  <a:txBody>
                    <a:bodyPr/>
                    <a:lstStyle/>
                    <a:p>
                      <a:pPr fontAlgn="base"/>
                      <a:r>
                        <a:rPr lang="en-US" sz="2000">
                          <a:effectLst/>
                          <a:latin typeface="Kobern"/>
                        </a:rPr>
                        <a:t>Security deposits forfeited for damages done by service receiver in the course of receiving a service​</a:t>
                      </a:r>
                    </a:p>
                  </a:txBody>
                  <a:tcPr/>
                </a:tc>
                <a:tc>
                  <a:txBody>
                    <a:bodyPr/>
                    <a:lstStyle/>
                    <a:p>
                      <a:pPr fontAlgn="base"/>
                      <a:r>
                        <a:rPr lang="en-US" sz="2000">
                          <a:effectLst/>
                          <a:latin typeface="Kobern"/>
                        </a:rPr>
                        <a:t>If the forfeited deposits relate  to accidental damages due to unforeseen actions not relatable to provision of service then such forfeited deposits would not be a consideration in terms​</a:t>
                      </a:r>
                    </a:p>
                    <a:p>
                      <a:pPr fontAlgn="base"/>
                      <a:r>
                        <a:rPr lang="en-US" sz="2000">
                          <a:effectLst/>
                          <a:latin typeface="Kobern"/>
                        </a:rPr>
                        <a:t>​</a:t>
                      </a:r>
                    </a:p>
                  </a:txBody>
                  <a:tcPr/>
                </a:tc>
                <a:extLst>
                  <a:ext uri="{0D108BD9-81ED-4DB2-BD59-A6C34878D82A}">
                    <a16:rowId xmlns:a16="http://schemas.microsoft.com/office/drawing/2014/main" val="1960404134"/>
                  </a:ext>
                </a:extLst>
              </a:tr>
            </a:tbl>
          </a:graphicData>
        </a:graphic>
      </p:graphicFrame>
      <p:sp>
        <p:nvSpPr>
          <p:cNvPr id="6" name="TextBox 5">
            <a:extLst>
              <a:ext uri="{FF2B5EF4-FFF2-40B4-BE49-F238E27FC236}">
                <a16:creationId xmlns:a16="http://schemas.microsoft.com/office/drawing/2014/main" id="{F97B1699-7014-BE33-E59F-55D9B1FF9437}"/>
              </a:ext>
            </a:extLst>
          </p:cNvPr>
          <p:cNvSpPr txBox="1"/>
          <p:nvPr/>
        </p:nvSpPr>
        <p:spPr>
          <a:xfrm>
            <a:off x="486993" y="410519"/>
            <a:ext cx="836578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rgbClr val="002060"/>
                </a:solidFill>
                <a:latin typeface="Kobern"/>
              </a:rPr>
              <a:t>Department Clarification</a:t>
            </a:r>
            <a:endParaRPr lang="en-US"/>
          </a:p>
        </p:txBody>
      </p:sp>
    </p:spTree>
    <p:extLst>
      <p:ext uri="{BB962C8B-B14F-4D97-AF65-F5344CB8AC3E}">
        <p14:creationId xmlns:p14="http://schemas.microsoft.com/office/powerpoint/2010/main" val="31465179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F684890E-7B5E-52FB-49BA-E4AC1C567ADC}"/>
              </a:ext>
            </a:extLst>
          </p:cNvPr>
          <p:cNvGraphicFramePr/>
          <p:nvPr>
            <p:extLst>
              <p:ext uri="{D42A27DB-BD31-4B8C-83A1-F6EECF244321}">
                <p14:modId xmlns:p14="http://schemas.microsoft.com/office/powerpoint/2010/main" val="1737693002"/>
              </p:ext>
            </p:extLst>
          </p:nvPr>
        </p:nvGraphicFramePr>
        <p:xfrm>
          <a:off x="179882" y="1524000"/>
          <a:ext cx="11770820" cy="461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 Placeholder 2">
            <a:extLst>
              <a:ext uri="{FF2B5EF4-FFF2-40B4-BE49-F238E27FC236}">
                <a16:creationId xmlns:a16="http://schemas.microsoft.com/office/drawing/2014/main" id="{F3889856-75B8-212C-75C7-DDD7396D1439}"/>
              </a:ext>
            </a:extLst>
          </p:cNvPr>
          <p:cNvSpPr txBox="1">
            <a:spLocks/>
          </p:cNvSpPr>
          <p:nvPr/>
        </p:nvSpPr>
        <p:spPr>
          <a:xfrm>
            <a:off x="532972" y="452670"/>
            <a:ext cx="11137237" cy="76808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0"/>
              </a:spcBef>
              <a:buFont typeface="Arial" panose="020B0604020202020204" pitchFamily="34" charset="0"/>
              <a:buNone/>
              <a:defRPr sz="4000" b="1" i="0" kern="1200" baseline="0">
                <a:solidFill>
                  <a:srgbClr val="2B347A"/>
                </a:solidFill>
                <a:latin typeface="Kobern" pitchFamily="2" charset="77"/>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002060"/>
                </a:solidFill>
                <a:latin typeface="Kobern"/>
                <a:cs typeface="+mn-cs"/>
              </a:rPr>
              <a:t>Circular 178/10/2022-GST </a:t>
            </a:r>
            <a:endParaRPr lang="en-US">
              <a:solidFill>
                <a:srgbClr val="002060"/>
              </a:solidFill>
            </a:endParaRPr>
          </a:p>
        </p:txBody>
      </p:sp>
      <p:sp>
        <p:nvSpPr>
          <p:cNvPr id="2" name="Oval 1">
            <a:extLst>
              <a:ext uri="{FF2B5EF4-FFF2-40B4-BE49-F238E27FC236}">
                <a16:creationId xmlns:a16="http://schemas.microsoft.com/office/drawing/2014/main" id="{426ADE20-2FCB-CAA7-1F69-2E6C3284C83E}"/>
              </a:ext>
            </a:extLst>
          </p:cNvPr>
          <p:cNvSpPr/>
          <p:nvPr/>
        </p:nvSpPr>
        <p:spPr>
          <a:xfrm>
            <a:off x="9713627" y="5334000"/>
            <a:ext cx="2298491" cy="137909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3200"/>
              <a:t>Validity?</a:t>
            </a:r>
          </a:p>
        </p:txBody>
      </p:sp>
    </p:spTree>
    <p:extLst>
      <p:ext uri="{BB962C8B-B14F-4D97-AF65-F5344CB8AC3E}">
        <p14:creationId xmlns:p14="http://schemas.microsoft.com/office/powerpoint/2010/main" val="266339133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61330D-6324-3747-B4F1-07615A79F4EE}"/>
              </a:ext>
            </a:extLst>
          </p:cNvPr>
          <p:cNvSpPr>
            <a:spLocks noGrp="1"/>
          </p:cNvSpPr>
          <p:nvPr>
            <p:ph type="body" sz="quarter" idx="12"/>
          </p:nvPr>
        </p:nvSpPr>
        <p:spPr/>
        <p:txBody>
          <a:bodyPr>
            <a:normAutofit/>
          </a:bodyPr>
          <a:lstStyle/>
          <a:p>
            <a:r>
              <a:rPr lang="en-US" sz="4800" b="1">
                <a:latin typeface="Kobern"/>
                <a:cs typeface="Arial"/>
              </a:rPr>
              <a:t>Tax Paid voluntarily or under Protest</a:t>
            </a:r>
          </a:p>
        </p:txBody>
      </p:sp>
    </p:spTree>
    <p:extLst>
      <p:ext uri="{BB962C8B-B14F-4D97-AF65-F5344CB8AC3E}">
        <p14:creationId xmlns:p14="http://schemas.microsoft.com/office/powerpoint/2010/main" val="78017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D18DF3-51E4-7C9E-BDD7-E4C360C59B4C}"/>
              </a:ext>
            </a:extLst>
          </p:cNvPr>
          <p:cNvSpPr txBox="1">
            <a:spLocks/>
          </p:cNvSpPr>
          <p:nvPr/>
        </p:nvSpPr>
        <p:spPr>
          <a:xfrm>
            <a:off x="534017" y="1351657"/>
            <a:ext cx="11165990" cy="4024156"/>
          </a:xfrm>
          <a:prstGeom prst="rect">
            <a:avLst/>
          </a:prstGeom>
        </p:spPr>
        <p:txBody>
          <a:bodyPr lIns="91440" tIns="45720" rIns="91440" bIns="45720" anchor="t"/>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Font typeface="Wingdings 3" panose="05040102010807070707" pitchFamily="18" charset="2"/>
              <a:buNone/>
            </a:pPr>
            <a:endParaRPr lang="en-US" sz="2400" i="1"/>
          </a:p>
          <a:p>
            <a:pPr marL="0" indent="0">
              <a:buFont typeface="Wingdings 3" panose="05040102010807070707" pitchFamily="18" charset="2"/>
              <a:buNone/>
            </a:pPr>
            <a:r>
              <a:rPr lang="en-US" sz="2400"/>
              <a:t>S</a:t>
            </a:r>
            <a:r>
              <a:rPr lang="en-US" sz="2000">
                <a:latin typeface="Kobern"/>
              </a:rPr>
              <a:t>ection 17(5)(</a:t>
            </a:r>
            <a:r>
              <a:rPr lang="en-US" sz="2000" err="1">
                <a:latin typeface="Kobern"/>
              </a:rPr>
              <a:t>i</a:t>
            </a:r>
            <a:r>
              <a:rPr lang="en-US" sz="2000">
                <a:latin typeface="Kobern"/>
              </a:rPr>
              <a:t>)</a:t>
            </a:r>
          </a:p>
          <a:p>
            <a:r>
              <a:rPr lang="en-US" sz="2000">
                <a:latin typeface="Kobern"/>
              </a:rPr>
              <a:t>any tax paid in accordance with the provisions of sections 74, 129 and 130.</a:t>
            </a:r>
          </a:p>
          <a:p>
            <a:pPr marL="0" indent="0">
              <a:buFont typeface="Wingdings 3" panose="05040102010807070707" pitchFamily="18" charset="2"/>
              <a:buNone/>
            </a:pPr>
            <a:endParaRPr lang="en-US" sz="2000" i="1">
              <a:latin typeface="Kobern"/>
            </a:endParaRPr>
          </a:p>
          <a:p>
            <a:pPr marL="0" indent="0">
              <a:buFont typeface="Wingdings 3" panose="05040102010807070707" pitchFamily="18" charset="2"/>
              <a:buNone/>
            </a:pPr>
            <a:r>
              <a:rPr lang="en-US" sz="2000">
                <a:latin typeface="Kobern"/>
              </a:rPr>
              <a:t>Rule 36(3)</a:t>
            </a:r>
          </a:p>
          <a:p>
            <a:r>
              <a:rPr lang="en-US" sz="2000">
                <a:latin typeface="Kobern"/>
              </a:rPr>
              <a:t>No input tax credit shall be availed by a registered person in respect of any tax that has been paid in pursuance of any order where any demand has been confirmed on account of any fraud, </a:t>
            </a:r>
            <a:r>
              <a:rPr lang="en-US" sz="2000" err="1">
                <a:latin typeface="Kobern"/>
              </a:rPr>
              <a:t>wilful</a:t>
            </a:r>
            <a:r>
              <a:rPr lang="en-US" sz="2000">
                <a:latin typeface="Kobern"/>
              </a:rPr>
              <a:t> misstatement or suppression of facts</a:t>
            </a:r>
          </a:p>
          <a:p>
            <a:pPr marL="0" indent="0" algn="just">
              <a:buFont typeface="Wingdings 3" panose="05040102010807070707" pitchFamily="18" charset="2"/>
              <a:buNone/>
            </a:pPr>
            <a:endParaRPr lang="en-US" sz="2000" i="1">
              <a:latin typeface="Kobern"/>
              <a:ea typeface="Cambria" panose="02040503050406030204" pitchFamily="18" charset="0"/>
              <a:cs typeface="Times New Roman" panose="02020603050405020304" pitchFamily="18" charset="0"/>
            </a:endParaRPr>
          </a:p>
          <a:p>
            <a:pPr algn="just"/>
            <a:endParaRPr lang="en-US" sz="2400">
              <a:ea typeface="Cambria" panose="02040503050406030204" pitchFamily="18" charset="0"/>
              <a:cs typeface="Times New Roman" panose="02020603050405020304" pitchFamily="18" charset="0"/>
            </a:endParaRPr>
          </a:p>
          <a:p>
            <a:pPr algn="just"/>
            <a:endParaRPr lang="en-US" sz="2400">
              <a:ea typeface="Cambria" panose="02040503050406030204" pitchFamily="18" charset="0"/>
              <a:cs typeface="Times New Roman" panose="02020603050405020304" pitchFamily="18" charset="0"/>
            </a:endParaRPr>
          </a:p>
          <a:p>
            <a:pPr marL="0" indent="0" algn="just">
              <a:buNone/>
            </a:pPr>
            <a:endParaRPr lang="en-US" sz="2400">
              <a:ea typeface="Cambria" panose="02040503050406030204" pitchFamily="18" charset="0"/>
              <a:cs typeface="Times New Roman" panose="02020603050405020304" pitchFamily="18" charset="0"/>
            </a:endParaRPr>
          </a:p>
        </p:txBody>
      </p:sp>
      <p:sp>
        <p:nvSpPr>
          <p:cNvPr id="3" name="Text Placeholder 2">
            <a:extLst>
              <a:ext uri="{FF2B5EF4-FFF2-40B4-BE49-F238E27FC236}">
                <a16:creationId xmlns:a16="http://schemas.microsoft.com/office/drawing/2014/main" id="{964C7754-611B-2B4C-A325-A8DDE3595BD1}"/>
              </a:ext>
            </a:extLst>
          </p:cNvPr>
          <p:cNvSpPr txBox="1">
            <a:spLocks/>
          </p:cNvSpPr>
          <p:nvPr/>
        </p:nvSpPr>
        <p:spPr>
          <a:xfrm>
            <a:off x="449757" y="193490"/>
            <a:ext cx="11137237" cy="768085"/>
          </a:xfrm>
          <a:prstGeom prst="rect">
            <a:avLst/>
          </a:prstGeom>
        </p:spPr>
        <p:txBody>
          <a:bodyPr vert="horz" wrap="square" lIns="91440" tIns="45720" rIns="91440" bIns="45720" numCol="1" anchor="b" anchorCtr="0" compatLnSpc="1">
            <a:prstTxWarp prst="textNoShape">
              <a:avLst/>
            </a:prstTxWarp>
          </a:bodyPr>
          <a:lstStyle>
            <a:defPPr>
              <a:defRPr lang="en-US"/>
            </a:defPPr>
            <a:lvl1pPr marL="0" algn="ctr" defTabSz="914400" rtl="0" eaLnBrk="1" latinLnBrk="0" hangingPunct="1">
              <a:defRPr sz="2800" kern="1200">
                <a:solidFill>
                  <a:schemeClr val="bg1"/>
                </a:solidFill>
                <a:latin typeface="Times New Roman"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4000">
                <a:solidFill>
                  <a:srgbClr val="002060"/>
                </a:solidFill>
                <a:latin typeface="Kobern"/>
              </a:rPr>
              <a:t>Section 17(5)(</a:t>
            </a:r>
            <a:r>
              <a:rPr lang="en-US" sz="4000" err="1">
                <a:solidFill>
                  <a:srgbClr val="002060"/>
                </a:solidFill>
                <a:latin typeface="Kobern"/>
              </a:rPr>
              <a:t>i</a:t>
            </a:r>
            <a:r>
              <a:rPr lang="en-US" sz="4000">
                <a:solidFill>
                  <a:srgbClr val="002060"/>
                </a:solidFill>
                <a:latin typeface="Kobern"/>
              </a:rPr>
              <a:t>)</a:t>
            </a:r>
            <a:endParaRPr lang="en-US" sz="4000"/>
          </a:p>
        </p:txBody>
      </p:sp>
      <p:sp>
        <p:nvSpPr>
          <p:cNvPr id="6" name="Text Placeholder 1">
            <a:extLst>
              <a:ext uri="{FF2B5EF4-FFF2-40B4-BE49-F238E27FC236}">
                <a16:creationId xmlns:a16="http://schemas.microsoft.com/office/drawing/2014/main" id="{91BE9544-A6FA-D570-318A-A01142415BAB}"/>
              </a:ext>
            </a:extLst>
          </p:cNvPr>
          <p:cNvSpPr txBox="1">
            <a:spLocks/>
          </p:cNvSpPr>
          <p:nvPr/>
        </p:nvSpPr>
        <p:spPr>
          <a:xfrm>
            <a:off x="528638" y="2599796"/>
            <a:ext cx="11137236" cy="2784308"/>
          </a:xfrm>
          <a:prstGeom prst="rect">
            <a:avLst/>
          </a:prstGeom>
        </p:spPr>
        <p:txBody>
          <a:bodyPr anchor="t"/>
          <a:lstStyle>
            <a:lvl1pPr marL="285750" marR="0" indent="-285750" algn="l" defTabSz="914400" rtl="0" eaLnBrk="1" fontAlgn="auto" latinLnBrk="0" hangingPunct="1">
              <a:lnSpc>
                <a:spcPct val="100000"/>
              </a:lnSpc>
              <a:spcBef>
                <a:spcPct val="20000"/>
              </a:spcBef>
              <a:spcAft>
                <a:spcPts val="0"/>
              </a:spcAft>
              <a:buClr>
                <a:srgbClr val="F3723D"/>
              </a:buClr>
              <a:buSzTx/>
              <a:buFont typeface="Arial" panose="020B0604020202020204" pitchFamily="34" charset="0"/>
              <a:buChar char="•"/>
              <a:tabLst/>
              <a:defRPr sz="1600" b="0" i="0" kern="1200" baseline="0">
                <a:solidFill>
                  <a:schemeClr val="tx1"/>
                </a:solidFill>
                <a:latin typeface="Kobern" pitchFamily="2" charset="77"/>
                <a:ea typeface="+mn-ea"/>
                <a:cs typeface="Arial" pitchFamily="34" charset="0"/>
              </a:defRPr>
            </a:lvl1pPr>
            <a:lvl2pPr marL="742950" indent="-285750" algn="l" defTabSz="914400" rtl="0" eaLnBrk="1" latinLnBrk="0" hangingPunct="1">
              <a:spcBef>
                <a:spcPct val="20000"/>
              </a:spcBef>
              <a:buSzPct val="70000"/>
              <a:buFont typeface="Arial" pitchFamily="34" charset="0"/>
              <a:buChar char="–"/>
              <a:defRPr sz="1600" b="0" i="0" kern="1200">
                <a:solidFill>
                  <a:schemeClr val="tx1">
                    <a:lumMod val="65000"/>
                    <a:lumOff val="35000"/>
                  </a:schemeClr>
                </a:solidFill>
                <a:latin typeface="Kobern" pitchFamily="2" charset="77"/>
                <a:ea typeface="+mn-ea"/>
                <a:cs typeface="+mn-cs"/>
              </a:defRPr>
            </a:lvl2pPr>
            <a:lvl3pPr marL="857250" indent="0" algn="l" defTabSz="914400" rtl="0" eaLnBrk="1" latinLnBrk="0" hangingPunct="1">
              <a:spcBef>
                <a:spcPct val="20000"/>
              </a:spcBef>
              <a:buFont typeface="Courier New" panose="02070309020205020404" pitchFamily="49" charset="0"/>
              <a:buNone/>
              <a:defRPr sz="1400" b="0" i="0" kern="1200">
                <a:solidFill>
                  <a:schemeClr val="tx1">
                    <a:lumMod val="65000"/>
                    <a:lumOff val="35000"/>
                  </a:schemeClr>
                </a:solidFill>
                <a:latin typeface="Kobern" pitchFamily="2" charset="77"/>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lgn="just"/>
            <a:endParaRPr lang="en-US" sz="2133">
              <a:ea typeface="Cambria" panose="02040503050406030204" pitchFamily="18" charset="0"/>
              <a:cs typeface="Times New Roman" panose="02020603050405020304" pitchFamily="18" charset="0"/>
            </a:endParaRPr>
          </a:p>
          <a:p>
            <a:pPr algn="just"/>
            <a:endParaRPr lang="en-US" sz="2133">
              <a:ea typeface="Cambria" panose="02040503050406030204" pitchFamily="18" charset="0"/>
              <a:cs typeface="Times New Roman" panose="02020603050405020304" pitchFamily="18" charset="0"/>
            </a:endParaRPr>
          </a:p>
        </p:txBody>
      </p:sp>
      <p:sp>
        <p:nvSpPr>
          <p:cNvPr id="7" name="Text Placeholder 1">
            <a:extLst>
              <a:ext uri="{FF2B5EF4-FFF2-40B4-BE49-F238E27FC236}">
                <a16:creationId xmlns:a16="http://schemas.microsoft.com/office/drawing/2014/main" id="{64E59E7D-038A-4DCD-0C22-4E297EFABA06}"/>
              </a:ext>
            </a:extLst>
          </p:cNvPr>
          <p:cNvSpPr txBox="1">
            <a:spLocks/>
          </p:cNvSpPr>
          <p:nvPr/>
        </p:nvSpPr>
        <p:spPr>
          <a:xfrm>
            <a:off x="749203" y="4231975"/>
            <a:ext cx="11137236" cy="1248139"/>
          </a:xfrm>
          <a:prstGeom prst="rect">
            <a:avLst/>
          </a:prstGeom>
        </p:spPr>
        <p:txBody>
          <a:bodyPr anchor="t"/>
          <a:lstStyle>
            <a:lvl1pPr marL="285750" marR="0" indent="-285750" algn="l" defTabSz="914400" rtl="0" eaLnBrk="1" fontAlgn="auto" latinLnBrk="0" hangingPunct="1">
              <a:lnSpc>
                <a:spcPct val="100000"/>
              </a:lnSpc>
              <a:spcBef>
                <a:spcPct val="20000"/>
              </a:spcBef>
              <a:spcAft>
                <a:spcPts val="0"/>
              </a:spcAft>
              <a:buClr>
                <a:srgbClr val="F3723D"/>
              </a:buClr>
              <a:buSzTx/>
              <a:buFont typeface="Arial" panose="020B0604020202020204" pitchFamily="34" charset="0"/>
              <a:buChar char="•"/>
              <a:tabLst/>
              <a:defRPr sz="1600" b="0" i="0" kern="1200" baseline="0">
                <a:solidFill>
                  <a:schemeClr val="tx1"/>
                </a:solidFill>
                <a:latin typeface="Kobern" pitchFamily="2" charset="77"/>
                <a:ea typeface="+mn-ea"/>
                <a:cs typeface="Arial" pitchFamily="34" charset="0"/>
              </a:defRPr>
            </a:lvl1pPr>
            <a:lvl2pPr marL="742950" indent="-285750" algn="l" defTabSz="914400" rtl="0" eaLnBrk="1" latinLnBrk="0" hangingPunct="1">
              <a:spcBef>
                <a:spcPct val="20000"/>
              </a:spcBef>
              <a:buSzPct val="70000"/>
              <a:buFont typeface="Arial" pitchFamily="34" charset="0"/>
              <a:buChar char="–"/>
              <a:defRPr sz="1600" b="0" i="0" kern="1200">
                <a:solidFill>
                  <a:schemeClr val="tx1">
                    <a:lumMod val="65000"/>
                    <a:lumOff val="35000"/>
                  </a:schemeClr>
                </a:solidFill>
                <a:latin typeface="Kobern" pitchFamily="2" charset="77"/>
                <a:ea typeface="+mn-ea"/>
                <a:cs typeface="+mn-cs"/>
              </a:defRPr>
            </a:lvl2pPr>
            <a:lvl3pPr marL="857250" indent="0" algn="l" defTabSz="914400" rtl="0" eaLnBrk="1" latinLnBrk="0" hangingPunct="1">
              <a:spcBef>
                <a:spcPct val="20000"/>
              </a:spcBef>
              <a:buFont typeface="Courier New" panose="02070309020205020404" pitchFamily="49" charset="0"/>
              <a:buNone/>
              <a:defRPr sz="1400" b="0" i="0" kern="1200">
                <a:solidFill>
                  <a:schemeClr val="tx1">
                    <a:lumMod val="65000"/>
                    <a:lumOff val="35000"/>
                  </a:schemeClr>
                </a:solidFill>
                <a:latin typeface="Kobern" pitchFamily="2" charset="77"/>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lgn="just"/>
            <a:endParaRPr lang="en-US" sz="2133">
              <a:ea typeface="Cambria" panose="02040503050406030204" pitchFamily="18" charset="0"/>
              <a:cs typeface="Times New Roman" panose="02020603050405020304" pitchFamily="18" charset="0"/>
            </a:endParaRPr>
          </a:p>
        </p:txBody>
      </p:sp>
      <p:sp>
        <p:nvSpPr>
          <p:cNvPr id="5" name="Text Placeholder 4">
            <a:extLst>
              <a:ext uri="{FF2B5EF4-FFF2-40B4-BE49-F238E27FC236}">
                <a16:creationId xmlns:a16="http://schemas.microsoft.com/office/drawing/2014/main" id="{1AB1DFC6-30AC-01F6-A36F-D14DADD56FE5}"/>
              </a:ext>
            </a:extLst>
          </p:cNvPr>
          <p:cNvSpPr>
            <a:spLocks noGrp="1"/>
          </p:cNvSpPr>
          <p:nvPr>
            <p:ph type="body" sz="quarter" idx="13"/>
          </p:nvPr>
        </p:nvSpPr>
        <p:spPr/>
        <p:txBody>
          <a:bodyPr/>
          <a:lstStyle/>
          <a:p>
            <a:pPr marL="0" indent="0">
              <a:buNone/>
            </a:pPr>
            <a:r>
              <a:rPr lang="en-US" dirty="0"/>
              <a:t>   </a:t>
            </a:r>
          </a:p>
        </p:txBody>
      </p:sp>
      <p:sp>
        <p:nvSpPr>
          <p:cNvPr id="4" name="Text Placeholder 3">
            <a:extLst>
              <a:ext uri="{FF2B5EF4-FFF2-40B4-BE49-F238E27FC236}">
                <a16:creationId xmlns:a16="http://schemas.microsoft.com/office/drawing/2014/main" id="{D7015D82-2DC7-E430-8DC0-73A0DDEA81FB}"/>
              </a:ext>
            </a:extLst>
          </p:cNvPr>
          <p:cNvSpPr>
            <a:spLocks noGrp="1"/>
          </p:cNvSpPr>
          <p:nvPr>
            <p:ph type="body" sz="quarter" idx="12"/>
          </p:nvPr>
        </p:nvSpPr>
        <p:spPr/>
        <p:txBody>
          <a:bodyPr/>
          <a:lstStyle/>
          <a:p>
            <a:r>
              <a:rPr lang="en-US"/>
              <a:t>   </a:t>
            </a:r>
          </a:p>
        </p:txBody>
      </p:sp>
    </p:spTree>
    <p:extLst>
      <p:ext uri="{BB962C8B-B14F-4D97-AF65-F5344CB8AC3E}">
        <p14:creationId xmlns:p14="http://schemas.microsoft.com/office/powerpoint/2010/main" val="160977709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7D7418-BF9D-E47F-EB4E-69ADA631B2B8}"/>
              </a:ext>
            </a:extLst>
          </p:cNvPr>
          <p:cNvSpPr txBox="1">
            <a:spLocks/>
          </p:cNvSpPr>
          <p:nvPr/>
        </p:nvSpPr>
        <p:spPr>
          <a:xfrm>
            <a:off x="532971" y="1508787"/>
            <a:ext cx="11137236" cy="4800533"/>
          </a:xfrm>
          <a:prstGeom prst="rect">
            <a:avLst/>
          </a:prstGeom>
        </p:spPr>
        <p:txBody>
          <a:bodyPr lIns="91440" tIns="45720" rIns="91440" bIns="45720" anchor="t"/>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Font typeface="Wingdings 3" panose="05040102010807070707" pitchFamily="18" charset="2"/>
              <a:buNone/>
            </a:pPr>
            <a:endParaRPr lang="en-US" i="1"/>
          </a:p>
          <a:p>
            <a:pPr marL="0" indent="0">
              <a:buFont typeface="Wingdings 3" panose="05040102010807070707" pitchFamily="18" charset="2"/>
              <a:buNone/>
            </a:pPr>
            <a:r>
              <a:rPr lang="en-US" sz="2400">
                <a:latin typeface="Kobern"/>
              </a:rPr>
              <a:t>Whether ITC can be denied in following cases?</a:t>
            </a:r>
          </a:p>
          <a:p>
            <a:pPr marL="0" indent="0">
              <a:buFont typeface="Wingdings 3" panose="05040102010807070707" pitchFamily="18" charset="2"/>
              <a:buNone/>
            </a:pPr>
            <a:endParaRPr lang="en-US" sz="2400" i="1">
              <a:latin typeface="Kobern"/>
            </a:endParaRPr>
          </a:p>
          <a:p>
            <a:r>
              <a:rPr lang="en-US" sz="2400">
                <a:latin typeface="Kobern"/>
              </a:rPr>
              <a:t>Penalty paid for equivalent percentage as provided under Section 74, without admission of liability?</a:t>
            </a:r>
          </a:p>
          <a:p>
            <a:r>
              <a:rPr lang="en-US" sz="2400">
                <a:latin typeface="Kobern"/>
              </a:rPr>
              <a:t>Tax Paid in pursuance of investigation/audit conducted by the department</a:t>
            </a:r>
          </a:p>
          <a:p>
            <a:r>
              <a:rPr lang="en-US" sz="2400">
                <a:latin typeface="Kobern"/>
              </a:rPr>
              <a:t>Tax Paid in pursuance of Show cause notice conducted by the department</a:t>
            </a:r>
          </a:p>
          <a:p>
            <a:r>
              <a:rPr lang="en-US" sz="2400">
                <a:latin typeface="Kobern"/>
              </a:rPr>
              <a:t>IGST paid on imports- even in cases involving fraud</a:t>
            </a:r>
          </a:p>
          <a:p>
            <a:endParaRPr lang="en-US"/>
          </a:p>
          <a:p>
            <a:endParaRPr lang="en-US" i="1">
              <a:ea typeface="Cambria" panose="02040503050406030204" pitchFamily="18" charset="0"/>
              <a:cs typeface="Times New Roman" panose="02020603050405020304" pitchFamily="18" charset="0"/>
            </a:endParaRPr>
          </a:p>
          <a:p>
            <a:pPr algn="just"/>
            <a:endParaRPr lang="en-US">
              <a:ea typeface="Cambria" panose="02040503050406030204" pitchFamily="18" charset="0"/>
              <a:cs typeface="Times New Roman" panose="02020603050405020304" pitchFamily="18" charset="0"/>
            </a:endParaRPr>
          </a:p>
          <a:p>
            <a:pPr marL="0" indent="0" algn="just">
              <a:buNone/>
            </a:pPr>
            <a:endParaRPr lang="en-US">
              <a:ea typeface="Cambria" panose="02040503050406030204" pitchFamily="18" charset="0"/>
              <a:cs typeface="Times New Roman" panose="02020603050405020304" pitchFamily="18" charset="0"/>
            </a:endParaRPr>
          </a:p>
          <a:p>
            <a:pPr algn="just"/>
            <a:endParaRPr lang="en-US">
              <a:ea typeface="Cambria" panose="02040503050406030204" pitchFamily="18" charset="0"/>
              <a:cs typeface="Times New Roman" panose="02020603050405020304" pitchFamily="18" charset="0"/>
            </a:endParaRPr>
          </a:p>
        </p:txBody>
      </p:sp>
      <p:sp>
        <p:nvSpPr>
          <p:cNvPr id="3" name="Text Placeholder 2">
            <a:extLst>
              <a:ext uri="{FF2B5EF4-FFF2-40B4-BE49-F238E27FC236}">
                <a16:creationId xmlns:a16="http://schemas.microsoft.com/office/drawing/2014/main" id="{98E0190F-C8E1-91FD-70EB-402E66456836}"/>
              </a:ext>
            </a:extLst>
          </p:cNvPr>
          <p:cNvSpPr txBox="1">
            <a:spLocks/>
          </p:cNvSpPr>
          <p:nvPr/>
        </p:nvSpPr>
        <p:spPr>
          <a:xfrm>
            <a:off x="498837" y="339652"/>
            <a:ext cx="11137237" cy="768085"/>
          </a:xfrm>
          <a:prstGeom prst="rect">
            <a:avLst/>
          </a:prstGeom>
        </p:spPr>
        <p:txBody>
          <a:bodyPr vert="horz" wrap="square" lIns="91440" tIns="45720" rIns="91440" bIns="45720" numCol="1" anchor="b" anchorCtr="0" compatLnSpc="1">
            <a:prstTxWarp prst="textNoShape">
              <a:avLst/>
            </a:prstTxWarp>
          </a:bodyPr>
          <a:lstStyle>
            <a:defPPr>
              <a:defRPr lang="en-US"/>
            </a:defPPr>
            <a:lvl1pPr marL="0" algn="ctr" defTabSz="914400" rtl="0" eaLnBrk="1" latinLnBrk="0" hangingPunct="1">
              <a:defRPr sz="2800" kern="1200">
                <a:solidFill>
                  <a:schemeClr val="bg1"/>
                </a:solidFill>
                <a:latin typeface="Times New Roman"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4000">
                <a:solidFill>
                  <a:srgbClr val="002060"/>
                </a:solidFill>
                <a:latin typeface="Kobern"/>
              </a:rPr>
              <a:t>Section 17(5)(</a:t>
            </a:r>
            <a:r>
              <a:rPr lang="en-US" sz="4000" err="1">
                <a:solidFill>
                  <a:srgbClr val="002060"/>
                </a:solidFill>
                <a:latin typeface="Kobern"/>
              </a:rPr>
              <a:t>i</a:t>
            </a:r>
            <a:r>
              <a:rPr lang="en-US" sz="4000">
                <a:solidFill>
                  <a:srgbClr val="002060"/>
                </a:solidFill>
                <a:latin typeface="Kobern"/>
              </a:rPr>
              <a:t>)</a:t>
            </a:r>
            <a:endParaRPr lang="en-US" sz="4000"/>
          </a:p>
        </p:txBody>
      </p:sp>
      <p:sp>
        <p:nvSpPr>
          <p:cNvPr id="6" name="Text Placeholder 1">
            <a:extLst>
              <a:ext uri="{FF2B5EF4-FFF2-40B4-BE49-F238E27FC236}">
                <a16:creationId xmlns:a16="http://schemas.microsoft.com/office/drawing/2014/main" id="{C5830359-EC39-5376-9979-235368DA62DA}"/>
              </a:ext>
            </a:extLst>
          </p:cNvPr>
          <p:cNvSpPr txBox="1">
            <a:spLocks/>
          </p:cNvSpPr>
          <p:nvPr/>
        </p:nvSpPr>
        <p:spPr>
          <a:xfrm>
            <a:off x="498838" y="2756926"/>
            <a:ext cx="11137236" cy="2784308"/>
          </a:xfrm>
          <a:prstGeom prst="rect">
            <a:avLst/>
          </a:prstGeom>
        </p:spPr>
        <p:txBody>
          <a:bodyPr anchor="t"/>
          <a:lstStyle>
            <a:lvl1pPr marL="285750" marR="0" indent="-285750" algn="l" defTabSz="914400" rtl="0" eaLnBrk="1" fontAlgn="auto" latinLnBrk="0" hangingPunct="1">
              <a:lnSpc>
                <a:spcPct val="100000"/>
              </a:lnSpc>
              <a:spcBef>
                <a:spcPct val="20000"/>
              </a:spcBef>
              <a:spcAft>
                <a:spcPts val="0"/>
              </a:spcAft>
              <a:buClr>
                <a:srgbClr val="F3723D"/>
              </a:buClr>
              <a:buSzTx/>
              <a:buFont typeface="Arial" panose="020B0604020202020204" pitchFamily="34" charset="0"/>
              <a:buChar char="•"/>
              <a:tabLst/>
              <a:defRPr sz="1600" b="0" i="0" kern="1200" baseline="0">
                <a:solidFill>
                  <a:schemeClr val="tx1"/>
                </a:solidFill>
                <a:latin typeface="Kobern" pitchFamily="2" charset="77"/>
                <a:ea typeface="+mn-ea"/>
                <a:cs typeface="Arial" pitchFamily="34" charset="0"/>
              </a:defRPr>
            </a:lvl1pPr>
            <a:lvl2pPr marL="742950" indent="-285750" algn="l" defTabSz="914400" rtl="0" eaLnBrk="1" latinLnBrk="0" hangingPunct="1">
              <a:spcBef>
                <a:spcPct val="20000"/>
              </a:spcBef>
              <a:buSzPct val="70000"/>
              <a:buFont typeface="Arial" pitchFamily="34" charset="0"/>
              <a:buChar char="–"/>
              <a:defRPr sz="1600" b="0" i="0" kern="1200">
                <a:solidFill>
                  <a:schemeClr val="tx1">
                    <a:lumMod val="65000"/>
                    <a:lumOff val="35000"/>
                  </a:schemeClr>
                </a:solidFill>
                <a:latin typeface="Kobern" pitchFamily="2" charset="77"/>
                <a:ea typeface="+mn-ea"/>
                <a:cs typeface="+mn-cs"/>
              </a:defRPr>
            </a:lvl2pPr>
            <a:lvl3pPr marL="857250" indent="0" algn="l" defTabSz="914400" rtl="0" eaLnBrk="1" latinLnBrk="0" hangingPunct="1">
              <a:spcBef>
                <a:spcPct val="20000"/>
              </a:spcBef>
              <a:buFont typeface="Courier New" panose="02070309020205020404" pitchFamily="49" charset="0"/>
              <a:buNone/>
              <a:defRPr sz="1400" b="0" i="0" kern="1200">
                <a:solidFill>
                  <a:schemeClr val="tx1">
                    <a:lumMod val="65000"/>
                    <a:lumOff val="35000"/>
                  </a:schemeClr>
                </a:solidFill>
                <a:latin typeface="Kobern" pitchFamily="2" charset="77"/>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lgn="just"/>
            <a:endParaRPr lang="en-US" sz="2133">
              <a:ea typeface="Cambria" panose="02040503050406030204" pitchFamily="18" charset="0"/>
              <a:cs typeface="Times New Roman" panose="02020603050405020304" pitchFamily="18" charset="0"/>
            </a:endParaRPr>
          </a:p>
          <a:p>
            <a:pPr algn="just"/>
            <a:endParaRPr lang="en-US" sz="2133">
              <a:ea typeface="Cambria" panose="02040503050406030204" pitchFamily="18" charset="0"/>
              <a:cs typeface="Times New Roman" panose="02020603050405020304" pitchFamily="18" charset="0"/>
            </a:endParaRPr>
          </a:p>
        </p:txBody>
      </p:sp>
      <p:sp>
        <p:nvSpPr>
          <p:cNvPr id="7" name="Text Placeholder 1">
            <a:extLst>
              <a:ext uri="{FF2B5EF4-FFF2-40B4-BE49-F238E27FC236}">
                <a16:creationId xmlns:a16="http://schemas.microsoft.com/office/drawing/2014/main" id="{C51D0B89-831E-857D-193B-2AEBCBBD0ABB}"/>
              </a:ext>
            </a:extLst>
          </p:cNvPr>
          <p:cNvSpPr txBox="1">
            <a:spLocks/>
          </p:cNvSpPr>
          <p:nvPr/>
        </p:nvSpPr>
        <p:spPr>
          <a:xfrm>
            <a:off x="719403" y="4389105"/>
            <a:ext cx="11137236" cy="1248139"/>
          </a:xfrm>
          <a:prstGeom prst="rect">
            <a:avLst/>
          </a:prstGeom>
        </p:spPr>
        <p:txBody>
          <a:bodyPr anchor="t"/>
          <a:lstStyle>
            <a:lvl1pPr marL="285750" marR="0" indent="-285750" algn="l" defTabSz="914400" rtl="0" eaLnBrk="1" fontAlgn="auto" latinLnBrk="0" hangingPunct="1">
              <a:lnSpc>
                <a:spcPct val="100000"/>
              </a:lnSpc>
              <a:spcBef>
                <a:spcPct val="20000"/>
              </a:spcBef>
              <a:spcAft>
                <a:spcPts val="0"/>
              </a:spcAft>
              <a:buClr>
                <a:srgbClr val="F3723D"/>
              </a:buClr>
              <a:buSzTx/>
              <a:buFont typeface="Arial" panose="020B0604020202020204" pitchFamily="34" charset="0"/>
              <a:buChar char="•"/>
              <a:tabLst/>
              <a:defRPr sz="1600" b="0" i="0" kern="1200" baseline="0">
                <a:solidFill>
                  <a:schemeClr val="tx1"/>
                </a:solidFill>
                <a:latin typeface="Kobern" pitchFamily="2" charset="77"/>
                <a:ea typeface="+mn-ea"/>
                <a:cs typeface="Arial" pitchFamily="34" charset="0"/>
              </a:defRPr>
            </a:lvl1pPr>
            <a:lvl2pPr marL="742950" indent="-285750" algn="l" defTabSz="914400" rtl="0" eaLnBrk="1" latinLnBrk="0" hangingPunct="1">
              <a:spcBef>
                <a:spcPct val="20000"/>
              </a:spcBef>
              <a:buSzPct val="70000"/>
              <a:buFont typeface="Arial" pitchFamily="34" charset="0"/>
              <a:buChar char="–"/>
              <a:defRPr sz="1600" b="0" i="0" kern="1200">
                <a:solidFill>
                  <a:schemeClr val="tx1">
                    <a:lumMod val="65000"/>
                    <a:lumOff val="35000"/>
                  </a:schemeClr>
                </a:solidFill>
                <a:latin typeface="Kobern" pitchFamily="2" charset="77"/>
                <a:ea typeface="+mn-ea"/>
                <a:cs typeface="+mn-cs"/>
              </a:defRPr>
            </a:lvl2pPr>
            <a:lvl3pPr marL="857250" indent="0" algn="l" defTabSz="914400" rtl="0" eaLnBrk="1" latinLnBrk="0" hangingPunct="1">
              <a:spcBef>
                <a:spcPct val="20000"/>
              </a:spcBef>
              <a:buFont typeface="Courier New" panose="02070309020205020404" pitchFamily="49" charset="0"/>
              <a:buNone/>
              <a:defRPr sz="1400" b="0" i="0" kern="1200">
                <a:solidFill>
                  <a:schemeClr val="tx1">
                    <a:lumMod val="65000"/>
                    <a:lumOff val="35000"/>
                  </a:schemeClr>
                </a:solidFill>
                <a:latin typeface="Kobern" pitchFamily="2" charset="77"/>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lgn="just"/>
            <a:endParaRPr lang="en-US" sz="2133">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52601282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7C6060-C292-1B0A-3F5A-442D99BF947F}"/>
              </a:ext>
            </a:extLst>
          </p:cNvPr>
          <p:cNvSpPr>
            <a:spLocks noGrp="1"/>
          </p:cNvSpPr>
          <p:nvPr>
            <p:ph type="body" sz="quarter" idx="13"/>
          </p:nvPr>
        </p:nvSpPr>
        <p:spPr>
          <a:xfrm>
            <a:off x="532972" y="4543074"/>
            <a:ext cx="11659028" cy="1374092"/>
          </a:xfrm>
        </p:spPr>
        <p:txBody>
          <a:bodyPr>
            <a:normAutofit/>
          </a:bodyPr>
          <a:lstStyle/>
          <a:p>
            <a:pPr algn="just"/>
            <a:r>
              <a:rPr lang="en-IN" sz="2150">
                <a:latin typeface="Kobern" panose="00000500000000000000" pitchFamily="50" charset="0"/>
              </a:rPr>
              <a:t>Tax Paid by Taxpayers under Protest?</a:t>
            </a:r>
          </a:p>
          <a:p>
            <a:pPr algn="just"/>
            <a:r>
              <a:rPr lang="en-IN" sz="2150">
                <a:latin typeface="Kobern" panose="00000500000000000000" pitchFamily="50" charset="0"/>
              </a:rPr>
              <a:t>No specific provisions for payment under Protest</a:t>
            </a:r>
          </a:p>
          <a:p>
            <a:pPr algn="just"/>
            <a:r>
              <a:rPr lang="en-IN" sz="2150">
                <a:latin typeface="Kobern" panose="00000500000000000000" pitchFamily="50" charset="0"/>
              </a:rPr>
              <a:t>ITC availability?</a:t>
            </a:r>
          </a:p>
          <a:p>
            <a:pPr marL="0" indent="0" algn="just">
              <a:buNone/>
            </a:pPr>
            <a:endParaRPr lang="en-IN" sz="2150" b="1" u="sng">
              <a:latin typeface="Kobern" panose="00000500000000000000" pitchFamily="50" charset="0"/>
            </a:endParaRPr>
          </a:p>
          <a:p>
            <a:pPr lvl="1" algn="just"/>
            <a:endParaRPr lang="en-US">
              <a:latin typeface="+mj-lt"/>
            </a:endParaRPr>
          </a:p>
        </p:txBody>
      </p:sp>
      <p:sp>
        <p:nvSpPr>
          <p:cNvPr id="3" name="Text Placeholder 2">
            <a:extLst>
              <a:ext uri="{FF2B5EF4-FFF2-40B4-BE49-F238E27FC236}">
                <a16:creationId xmlns:a16="http://schemas.microsoft.com/office/drawing/2014/main" id="{E7524694-FD25-B1D9-5ECB-D53BF8A116BF}"/>
              </a:ext>
            </a:extLst>
          </p:cNvPr>
          <p:cNvSpPr>
            <a:spLocks noGrp="1"/>
          </p:cNvSpPr>
          <p:nvPr>
            <p:ph type="body" sz="quarter" idx="12"/>
          </p:nvPr>
        </p:nvSpPr>
        <p:spPr>
          <a:xfrm>
            <a:off x="532972" y="591972"/>
            <a:ext cx="11137237" cy="768085"/>
          </a:xfrm>
        </p:spPr>
        <p:txBody>
          <a:bodyPr>
            <a:normAutofit/>
          </a:bodyPr>
          <a:lstStyle/>
          <a:p>
            <a:pPr defTabSz="1219170"/>
            <a:r>
              <a:rPr lang="en-US" sz="4000">
                <a:solidFill>
                  <a:srgbClr val="002060"/>
                </a:solidFill>
                <a:latin typeface="Kobern"/>
                <a:cs typeface="Arial"/>
              </a:rPr>
              <a:t>ITC of Tax Paid under Protest</a:t>
            </a:r>
            <a:endParaRPr lang="en-IN" sz="4000">
              <a:solidFill>
                <a:srgbClr val="002060"/>
              </a:solidFill>
              <a:latin typeface="Kobern"/>
              <a:cs typeface="Arial"/>
            </a:endParaRPr>
          </a:p>
        </p:txBody>
      </p:sp>
      <p:sp>
        <p:nvSpPr>
          <p:cNvPr id="5" name="Rectangle: Rounded Corners 4">
            <a:extLst>
              <a:ext uri="{FF2B5EF4-FFF2-40B4-BE49-F238E27FC236}">
                <a16:creationId xmlns:a16="http://schemas.microsoft.com/office/drawing/2014/main" id="{6F0EF043-3710-5206-5513-716B3FE4D3EC}"/>
              </a:ext>
            </a:extLst>
          </p:cNvPr>
          <p:cNvSpPr/>
          <p:nvPr/>
        </p:nvSpPr>
        <p:spPr>
          <a:xfrm>
            <a:off x="741302" y="2188687"/>
            <a:ext cx="3385343" cy="1525757"/>
          </a:xfrm>
          <a:prstGeom prst="roundRect">
            <a:avLst>
              <a:gd name="adj" fmla="val 10000"/>
            </a:avLst>
          </a:prstGeom>
          <a:solidFill>
            <a:schemeClr val="accent2"/>
          </a:solidFill>
          <a:ln w="19050">
            <a:solidFill>
              <a:srgbClr val="F3723D"/>
            </a:solidFill>
            <a:prstDash val="sysDot"/>
          </a:ln>
        </p:spPr>
        <p:style>
          <a:lnRef idx="1">
            <a:schemeClr val="accent1"/>
          </a:lnRef>
          <a:fillRef idx="2">
            <a:schemeClr val="accent1"/>
          </a:fillRef>
          <a:effectRef idx="1">
            <a:schemeClr val="accent1"/>
          </a:effectRef>
          <a:fontRef idx="minor">
            <a:schemeClr val="dk1"/>
          </a:fontRef>
        </p:style>
        <p:txBody>
          <a:bodyPr/>
          <a:lstStyle/>
          <a:p>
            <a:endParaRPr lang="en-IN"/>
          </a:p>
        </p:txBody>
      </p:sp>
      <p:sp>
        <p:nvSpPr>
          <p:cNvPr id="6" name="Rectangle: Rounded Corners 4">
            <a:extLst>
              <a:ext uri="{FF2B5EF4-FFF2-40B4-BE49-F238E27FC236}">
                <a16:creationId xmlns:a16="http://schemas.microsoft.com/office/drawing/2014/main" id="{D155DDC4-D46F-1E4B-F042-105FA85FEE22}"/>
              </a:ext>
            </a:extLst>
          </p:cNvPr>
          <p:cNvSpPr txBox="1"/>
          <p:nvPr/>
        </p:nvSpPr>
        <p:spPr>
          <a:xfrm>
            <a:off x="921171" y="2151823"/>
            <a:ext cx="3266359" cy="1436381"/>
          </a:xfrm>
          <a:prstGeom prst="rect">
            <a:avLst/>
          </a:prstGeom>
          <a:noFill/>
          <a:ln>
            <a:prstDash val="sysDot"/>
          </a:ln>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algn="ctr" defTabSz="800100">
              <a:lnSpc>
                <a:spcPct val="90000"/>
              </a:lnSpc>
              <a:spcBef>
                <a:spcPct val="0"/>
              </a:spcBef>
              <a:spcAft>
                <a:spcPct val="35000"/>
              </a:spcAft>
            </a:pPr>
            <a:r>
              <a:rPr lang="en-IN" sz="2000" b="1" u="sng">
                <a:solidFill>
                  <a:schemeClr val="bg1"/>
                </a:solidFill>
                <a:latin typeface="Kobern"/>
              </a:rPr>
              <a:t>Issue Raised</a:t>
            </a:r>
          </a:p>
          <a:p>
            <a:pPr algn="ctr" defTabSz="800100">
              <a:lnSpc>
                <a:spcPct val="90000"/>
              </a:lnSpc>
              <a:spcBef>
                <a:spcPct val="0"/>
              </a:spcBef>
              <a:spcAft>
                <a:spcPct val="35000"/>
              </a:spcAft>
            </a:pPr>
            <a:r>
              <a:rPr lang="en-IN" sz="1800" b="1">
                <a:latin typeface="Kobern Bold" panose="00000800000000000000" pitchFamily="50" charset="0"/>
              </a:rPr>
              <a:t>Overseas Group Companies </a:t>
            </a:r>
            <a:r>
              <a:rPr lang="en-IN" b="1">
                <a:latin typeface="Kobern Bold" panose="00000800000000000000" pitchFamily="50" charset="0"/>
              </a:rPr>
              <a:t>providing </a:t>
            </a:r>
            <a:r>
              <a:rPr lang="en-IN" sz="1800" b="1">
                <a:latin typeface="Kobern Bold" panose="00000800000000000000" pitchFamily="50" charset="0"/>
              </a:rPr>
              <a:t>manpower supply services to NOSPL?</a:t>
            </a:r>
          </a:p>
        </p:txBody>
      </p:sp>
      <p:grpSp>
        <p:nvGrpSpPr>
          <p:cNvPr id="8" name="Group 7">
            <a:extLst>
              <a:ext uri="{FF2B5EF4-FFF2-40B4-BE49-F238E27FC236}">
                <a16:creationId xmlns:a16="http://schemas.microsoft.com/office/drawing/2014/main" id="{14B4F235-D5AC-4251-920F-A8BA9817A3ED}"/>
              </a:ext>
            </a:extLst>
          </p:cNvPr>
          <p:cNvGrpSpPr/>
          <p:nvPr/>
        </p:nvGrpSpPr>
        <p:grpSpPr>
          <a:xfrm>
            <a:off x="7423445" y="2249121"/>
            <a:ext cx="3385343" cy="1525757"/>
            <a:chOff x="8284866" y="1552049"/>
            <a:chExt cx="3385343" cy="1525757"/>
          </a:xfrm>
          <a:solidFill>
            <a:schemeClr val="accent2"/>
          </a:solidFill>
        </p:grpSpPr>
        <p:sp>
          <p:nvSpPr>
            <p:cNvPr id="10" name="Rectangle: Rounded Corners 9">
              <a:extLst>
                <a:ext uri="{FF2B5EF4-FFF2-40B4-BE49-F238E27FC236}">
                  <a16:creationId xmlns:a16="http://schemas.microsoft.com/office/drawing/2014/main" id="{65EEF40D-13BF-7BCA-1EBF-1E4DE22A60E1}"/>
                </a:ext>
              </a:extLst>
            </p:cNvPr>
            <p:cNvSpPr/>
            <p:nvPr/>
          </p:nvSpPr>
          <p:spPr>
            <a:xfrm>
              <a:off x="8284866" y="1552049"/>
              <a:ext cx="3385343" cy="1525757"/>
            </a:xfrm>
            <a:prstGeom prst="roundRect">
              <a:avLst>
                <a:gd name="adj" fmla="val 10000"/>
              </a:avLst>
            </a:prstGeom>
            <a:grpFill/>
            <a:ln w="19050">
              <a:solidFill>
                <a:srgbClr val="F3723D"/>
              </a:solidFill>
              <a:prstDash val="sysDot"/>
            </a:ln>
          </p:spPr>
          <p:style>
            <a:lnRef idx="1">
              <a:schemeClr val="accent1"/>
            </a:lnRef>
            <a:fillRef idx="2">
              <a:schemeClr val="accent1"/>
            </a:fillRef>
            <a:effectRef idx="1">
              <a:schemeClr val="accent1"/>
            </a:effectRef>
            <a:fontRef idx="minor">
              <a:schemeClr val="dk1"/>
            </a:fontRef>
          </p:style>
          <p:txBody>
            <a:bodyPr/>
            <a:lstStyle/>
            <a:p>
              <a:endParaRPr lang="en-IN"/>
            </a:p>
          </p:txBody>
        </p:sp>
        <p:sp>
          <p:nvSpPr>
            <p:cNvPr id="11" name="Rectangle: Rounded Corners 4">
              <a:extLst>
                <a:ext uri="{FF2B5EF4-FFF2-40B4-BE49-F238E27FC236}">
                  <a16:creationId xmlns:a16="http://schemas.microsoft.com/office/drawing/2014/main" id="{5DC7CEEF-4E3C-A29C-209A-DA5F824DA6EF}"/>
                </a:ext>
              </a:extLst>
            </p:cNvPr>
            <p:cNvSpPr txBox="1"/>
            <p:nvPr/>
          </p:nvSpPr>
          <p:spPr>
            <a:xfrm>
              <a:off x="8378737" y="1941932"/>
              <a:ext cx="3197600" cy="745990"/>
            </a:xfrm>
            <a:prstGeom prst="rect">
              <a:avLst/>
            </a:prstGeom>
            <a:grpFill/>
            <a:ln>
              <a:noFill/>
              <a:prstDash val="sysDot"/>
            </a:ln>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algn="ctr" defTabSz="800100">
                <a:lnSpc>
                  <a:spcPct val="90000"/>
                </a:lnSpc>
                <a:spcBef>
                  <a:spcPct val="0"/>
                </a:spcBef>
                <a:spcAft>
                  <a:spcPct val="35000"/>
                </a:spcAft>
              </a:pPr>
              <a:r>
                <a:rPr lang="en-IN" sz="2000" b="1" u="sng" kern="1200">
                  <a:solidFill>
                    <a:schemeClr val="bg1"/>
                  </a:solidFill>
                  <a:latin typeface="Kobern"/>
                </a:rPr>
                <a:t>Decision</a:t>
              </a:r>
              <a:endParaRPr lang="en-IN" sz="2000" b="1" kern="1200">
                <a:latin typeface="Kobern Bold" panose="00000800000000000000" pitchFamily="50" charset="0"/>
              </a:endParaRPr>
            </a:p>
            <a:p>
              <a:pPr marL="0" lvl="0" indent="0" algn="ctr" defTabSz="800100">
                <a:lnSpc>
                  <a:spcPct val="90000"/>
                </a:lnSpc>
                <a:spcBef>
                  <a:spcPct val="0"/>
                </a:spcBef>
                <a:spcAft>
                  <a:spcPct val="35000"/>
                </a:spcAft>
                <a:buNone/>
              </a:pPr>
              <a:r>
                <a:rPr lang="en-IN" sz="2000" b="1" kern="1200">
                  <a:latin typeface="Kobern Bold" panose="00000800000000000000" pitchFamily="50" charset="0"/>
                </a:rPr>
                <a:t>Taxable - Import of Services</a:t>
              </a:r>
            </a:p>
          </p:txBody>
        </p:sp>
      </p:grpSp>
      <p:cxnSp>
        <p:nvCxnSpPr>
          <p:cNvPr id="13" name="Straight Arrow Connector 12">
            <a:extLst>
              <a:ext uri="{FF2B5EF4-FFF2-40B4-BE49-F238E27FC236}">
                <a16:creationId xmlns:a16="http://schemas.microsoft.com/office/drawing/2014/main" id="{547D7292-5DD8-4B73-B107-6E397BCB4914}"/>
              </a:ext>
            </a:extLst>
          </p:cNvPr>
          <p:cNvCxnSpPr/>
          <p:nvPr/>
        </p:nvCxnSpPr>
        <p:spPr>
          <a:xfrm>
            <a:off x="4682026" y="3011999"/>
            <a:ext cx="2200275" cy="0"/>
          </a:xfrm>
          <a:prstGeom prst="straightConnector1">
            <a:avLst/>
          </a:prstGeom>
          <a:ln w="19050">
            <a:prstDash val="sysDot"/>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41DE7D67-8003-41A5-F787-B18DA92DC8D3}"/>
              </a:ext>
            </a:extLst>
          </p:cNvPr>
          <p:cNvSpPr txBox="1"/>
          <p:nvPr/>
        </p:nvSpPr>
        <p:spPr>
          <a:xfrm>
            <a:off x="4518632" y="1607834"/>
            <a:ext cx="2566527" cy="1384995"/>
          </a:xfrm>
          <a:prstGeom prst="rect">
            <a:avLst/>
          </a:prstGeom>
          <a:noFill/>
        </p:spPr>
        <p:txBody>
          <a:bodyPr wrap="square">
            <a:spAutoFit/>
          </a:bodyPr>
          <a:lstStyle/>
          <a:p>
            <a:pPr defTabSz="1219170"/>
            <a:r>
              <a:rPr lang="en-US" sz="2800" b="0"/>
              <a:t>Northern Operating</a:t>
            </a:r>
          </a:p>
          <a:p>
            <a:pPr defTabSz="1219170"/>
            <a:r>
              <a:rPr lang="en-US" sz="2800" b="0"/>
              <a:t>Decision</a:t>
            </a:r>
            <a:endParaRPr lang="en-IN" sz="2800" b="0"/>
          </a:p>
        </p:txBody>
      </p:sp>
    </p:spTree>
    <p:extLst>
      <p:ext uri="{BB962C8B-B14F-4D97-AF65-F5344CB8AC3E}">
        <p14:creationId xmlns:p14="http://schemas.microsoft.com/office/powerpoint/2010/main" val="353041981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D478BF-9C0E-2437-FFE1-06DFB250C579}"/>
              </a:ext>
            </a:extLst>
          </p:cNvPr>
          <p:cNvSpPr>
            <a:spLocks noGrp="1"/>
          </p:cNvSpPr>
          <p:nvPr>
            <p:ph type="body" sz="quarter" idx="13"/>
          </p:nvPr>
        </p:nvSpPr>
        <p:spPr/>
        <p:txBody>
          <a:bodyPr>
            <a:normAutofit/>
          </a:bodyPr>
          <a:lstStyle/>
          <a:p>
            <a:pPr marL="0" indent="0" algn="just">
              <a:buNone/>
            </a:pPr>
            <a:endParaRPr lang="en-US" sz="1800">
              <a:latin typeface="Kobern" panose="00000500000000000000" pitchFamily="50" charset="0"/>
            </a:endParaRPr>
          </a:p>
          <a:p>
            <a:pPr marL="0" indent="0" algn="just">
              <a:buNone/>
            </a:pPr>
            <a:r>
              <a:rPr lang="en-US" sz="2000" b="1">
                <a:latin typeface="Kobern"/>
                <a:cs typeface="Arial"/>
              </a:rPr>
              <a:t>RULE 36. Documentary requirements and conditions for claiming input tax credit.</a:t>
            </a:r>
            <a:r>
              <a:rPr lang="en-US" sz="2000">
                <a:latin typeface="Kobern"/>
                <a:cs typeface="Arial"/>
              </a:rPr>
              <a:t> — (1) The input tax credit shall be availed by a registered person, including the Input Service Distributor, on the basis of any of the following documents, namely, -</a:t>
            </a:r>
          </a:p>
          <a:p>
            <a:pPr marL="0" indent="0" algn="just">
              <a:buNone/>
            </a:pPr>
            <a:r>
              <a:rPr lang="en-US" sz="2000"/>
              <a:t>(a) </a:t>
            </a:r>
            <a:r>
              <a:rPr lang="en-US" sz="2000" b="1" u="sng"/>
              <a:t>an invoice issued by the supplier </a:t>
            </a:r>
            <a:r>
              <a:rPr lang="en-US" sz="2000"/>
              <a:t>of goods or services or both in accordance with the provisions of section 31;</a:t>
            </a:r>
          </a:p>
          <a:p>
            <a:pPr marL="0" indent="0" algn="just">
              <a:buNone/>
            </a:pPr>
            <a:r>
              <a:rPr lang="en-US" sz="2000"/>
              <a:t>(b) </a:t>
            </a:r>
            <a:r>
              <a:rPr lang="en-US" sz="2000" b="1" u="sng"/>
              <a:t>an invoice issued in accordance with the provisions of clause (f) of sub-section (3) of section 31, </a:t>
            </a:r>
            <a:r>
              <a:rPr lang="en-US" sz="2000"/>
              <a:t>subject to the payment of tax;</a:t>
            </a:r>
          </a:p>
          <a:p>
            <a:pPr marL="0" indent="0" algn="just">
              <a:buNone/>
            </a:pPr>
            <a:r>
              <a:rPr lang="en-US" sz="2000"/>
              <a:t>(c) </a:t>
            </a:r>
            <a:r>
              <a:rPr lang="en-US" sz="2000" b="1" u="sng"/>
              <a:t>a debit note issued by a supplier </a:t>
            </a:r>
            <a:r>
              <a:rPr lang="en-US" sz="2000"/>
              <a:t>in accordance with the provisions of section 34;</a:t>
            </a:r>
          </a:p>
          <a:p>
            <a:pPr marL="0" indent="0" algn="just">
              <a:buNone/>
            </a:pPr>
            <a:r>
              <a:rPr lang="en-US" sz="2000"/>
              <a:t>(d) </a:t>
            </a:r>
            <a:r>
              <a:rPr lang="en-US" sz="2000" b="1" u="sng"/>
              <a:t>a bill of entry </a:t>
            </a:r>
            <a:r>
              <a:rPr lang="en-US" sz="2000"/>
              <a:t>or any similar document prescribed under the Customs Act, 1962 or rules made thereunder for the assessment of integrated tax on imports;</a:t>
            </a:r>
          </a:p>
          <a:p>
            <a:pPr marL="0" indent="0" algn="just">
              <a:buNone/>
            </a:pPr>
            <a:r>
              <a:rPr lang="en-US" sz="2000">
                <a:latin typeface="Kobern"/>
                <a:cs typeface="Arial"/>
              </a:rPr>
              <a:t>(e) </a:t>
            </a:r>
            <a:r>
              <a:rPr lang="en-US" sz="2000" b="1" u="sng">
                <a:latin typeface="Kobern"/>
                <a:cs typeface="Arial"/>
              </a:rPr>
              <a:t>an Input Service Distributor invoice </a:t>
            </a:r>
            <a:r>
              <a:rPr lang="en-US" sz="2000">
                <a:latin typeface="Kobern"/>
                <a:cs typeface="Arial"/>
              </a:rPr>
              <a:t>or Input Service Distributor credit note or any document issued by an Input Service Distributor in accordance with the provisions of sub-rule (1) of rule 54.</a:t>
            </a:r>
          </a:p>
          <a:p>
            <a:pPr marL="380365" indent="-380365"/>
            <a:endParaRPr lang="en-US"/>
          </a:p>
        </p:txBody>
      </p:sp>
      <p:sp>
        <p:nvSpPr>
          <p:cNvPr id="3" name="Text Placeholder 2">
            <a:extLst>
              <a:ext uri="{FF2B5EF4-FFF2-40B4-BE49-F238E27FC236}">
                <a16:creationId xmlns:a16="http://schemas.microsoft.com/office/drawing/2014/main" id="{0E78AECE-E842-8552-F62F-851E21CA56E5}"/>
              </a:ext>
            </a:extLst>
          </p:cNvPr>
          <p:cNvSpPr>
            <a:spLocks noGrp="1"/>
          </p:cNvSpPr>
          <p:nvPr>
            <p:ph type="body" sz="quarter" idx="12"/>
          </p:nvPr>
        </p:nvSpPr>
        <p:spPr/>
        <p:txBody>
          <a:bodyPr/>
          <a:lstStyle/>
          <a:p>
            <a:r>
              <a:rPr lang="en-IN" sz="4000">
                <a:latin typeface="Kobern"/>
                <a:cs typeface="Arial"/>
              </a:rPr>
              <a:t>Documents for availing ITC</a:t>
            </a:r>
            <a:endParaRPr lang="en-US" sz="4000">
              <a:latin typeface="Kobern"/>
              <a:cs typeface="Arial"/>
            </a:endParaRPr>
          </a:p>
          <a:p>
            <a:endParaRPr lang="en-US"/>
          </a:p>
        </p:txBody>
      </p:sp>
    </p:spTree>
    <p:extLst>
      <p:ext uri="{BB962C8B-B14F-4D97-AF65-F5344CB8AC3E}">
        <p14:creationId xmlns:p14="http://schemas.microsoft.com/office/powerpoint/2010/main" val="76781994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C34313-52CA-25EB-10AB-92590F3BF3CC}"/>
              </a:ext>
            </a:extLst>
          </p:cNvPr>
          <p:cNvSpPr>
            <a:spLocks noGrp="1"/>
          </p:cNvSpPr>
          <p:nvPr>
            <p:ph type="body" sz="quarter" idx="13"/>
          </p:nvPr>
        </p:nvSpPr>
        <p:spPr>
          <a:xfrm>
            <a:off x="536170" y="1422038"/>
            <a:ext cx="11126193" cy="5440780"/>
          </a:xfrm>
        </p:spPr>
        <p:txBody>
          <a:bodyPr vert="horz" lIns="121920" tIns="60960" rIns="121920" bIns="60960" rtlCol="0" anchor="t">
            <a:normAutofit/>
          </a:bodyPr>
          <a:lstStyle/>
          <a:p>
            <a:pPr marL="0" indent="0" algn="just" fontAlgn="base">
              <a:lnSpc>
                <a:spcPct val="150000"/>
              </a:lnSpc>
              <a:spcBef>
                <a:spcPts val="0"/>
              </a:spcBef>
              <a:buNone/>
            </a:pPr>
            <a:r>
              <a:rPr lang="en-US" sz="1850" b="1" u="sng" dirty="0">
                <a:solidFill>
                  <a:srgbClr val="000000"/>
                </a:solidFill>
                <a:latin typeface="Kobern" panose="020B0604020202020204"/>
                <a:cs typeface="Arial"/>
              </a:rPr>
              <a:t>I</a:t>
            </a:r>
            <a:r>
              <a:rPr lang="en-US" sz="1800" b="1" u="sng" dirty="0">
                <a:solidFill>
                  <a:srgbClr val="000000"/>
                </a:solidFill>
                <a:latin typeface="Kobern" panose="020B0604020202020204"/>
                <a:cs typeface="Arial"/>
              </a:rPr>
              <a:t>GST payment on imported goods subsequent to filing of BOE</a:t>
            </a:r>
          </a:p>
          <a:p>
            <a:pPr marL="380365" indent="-380365" algn="just" fontAlgn="base">
              <a:lnSpc>
                <a:spcPct val="150000"/>
              </a:lnSpc>
              <a:spcBef>
                <a:spcPts val="0"/>
              </a:spcBef>
            </a:pPr>
            <a:r>
              <a:rPr lang="en-US" sz="1800" dirty="0">
                <a:solidFill>
                  <a:srgbClr val="000000"/>
                </a:solidFill>
                <a:latin typeface="Kobern" panose="020B0604020202020204"/>
                <a:cs typeface="Arial"/>
              </a:rPr>
              <a:t>Payment of IGST at the time of surrender of exemption claimed under Advance Authorization consequent to claiming IGST refund </a:t>
            </a:r>
            <a:r>
              <a:rPr lang="en-US" sz="1800" dirty="0">
                <a:latin typeface="Kobern" panose="020B0604020202020204"/>
                <a:cs typeface="Arial"/>
              </a:rPr>
              <a:t>due to</a:t>
            </a:r>
            <a:r>
              <a:rPr lang="en-US" sz="1800" dirty="0">
                <a:solidFill>
                  <a:srgbClr val="FF0000"/>
                </a:solidFill>
                <a:latin typeface="Kobern" panose="020B0604020202020204"/>
                <a:cs typeface="Arial"/>
              </a:rPr>
              <a:t> </a:t>
            </a:r>
            <a:r>
              <a:rPr lang="en-US" sz="1800" dirty="0">
                <a:solidFill>
                  <a:srgbClr val="000000"/>
                </a:solidFill>
                <a:latin typeface="Kobern" panose="020B0604020202020204"/>
                <a:cs typeface="Arial"/>
              </a:rPr>
              <a:t>Rule 96(10) </a:t>
            </a:r>
            <a:endParaRPr lang="en-US" sz="1800" dirty="0">
              <a:solidFill>
                <a:srgbClr val="000000"/>
              </a:solidFill>
              <a:latin typeface="Kobern" panose="020B0604020202020204"/>
            </a:endParaRPr>
          </a:p>
          <a:p>
            <a:pPr marL="380365" indent="-380365" algn="just" fontAlgn="base">
              <a:lnSpc>
                <a:spcPct val="150000"/>
              </a:lnSpc>
              <a:spcBef>
                <a:spcPts val="0"/>
              </a:spcBef>
            </a:pPr>
            <a:r>
              <a:rPr lang="en-US" sz="1800" dirty="0">
                <a:solidFill>
                  <a:srgbClr val="000000"/>
                </a:solidFill>
                <a:latin typeface="Kobern" panose="020B0604020202020204"/>
                <a:cs typeface="Arial"/>
              </a:rPr>
              <a:t>Payment of IGST due to non-fulfillment of pre-import condition</a:t>
            </a:r>
          </a:p>
          <a:p>
            <a:pPr marL="0" indent="0" algn="just" fontAlgn="base">
              <a:lnSpc>
                <a:spcPct val="150000"/>
              </a:lnSpc>
              <a:spcBef>
                <a:spcPts val="0"/>
              </a:spcBef>
              <a:buNone/>
            </a:pPr>
            <a:r>
              <a:rPr lang="en-US" sz="1800" b="1" u="sng" dirty="0">
                <a:solidFill>
                  <a:srgbClr val="000000"/>
                </a:solidFill>
                <a:latin typeface="Kobern" panose="020B0604020202020204"/>
                <a:cs typeface="Arial"/>
              </a:rPr>
              <a:t>ITC eligibility</a:t>
            </a:r>
          </a:p>
          <a:p>
            <a:pPr marL="380365" indent="-380365" algn="just" fontAlgn="base">
              <a:lnSpc>
                <a:spcPct val="150000"/>
              </a:lnSpc>
              <a:spcBef>
                <a:spcPts val="0"/>
              </a:spcBef>
            </a:pPr>
            <a:r>
              <a:rPr lang="en-US" sz="1800" dirty="0">
                <a:latin typeface="Kobern" panose="020B0604020202020204"/>
                <a:cs typeface="Arial"/>
              </a:rPr>
              <a:t>Debit note cannot be issued under Sec 34 as there is no corresponding tax invoice</a:t>
            </a:r>
          </a:p>
          <a:p>
            <a:pPr marL="380365" indent="-380365" algn="just" fontAlgn="base">
              <a:lnSpc>
                <a:spcPct val="150000"/>
              </a:lnSpc>
              <a:spcBef>
                <a:spcPts val="0"/>
              </a:spcBef>
            </a:pPr>
            <a:r>
              <a:rPr lang="en-US" sz="1800" dirty="0">
                <a:latin typeface="Kobern" panose="020B0604020202020204"/>
                <a:cs typeface="Arial"/>
              </a:rPr>
              <a:t>Payment made vide TR-6 Challan, basis which credit consistently allowed under the erstwhile Cenvat Credit Rules</a:t>
            </a:r>
          </a:p>
          <a:p>
            <a:pPr marL="380365" indent="-380365" algn="just" fontAlgn="base">
              <a:lnSpc>
                <a:spcPct val="150000"/>
              </a:lnSpc>
              <a:spcBef>
                <a:spcPts val="0"/>
              </a:spcBef>
            </a:pPr>
            <a:r>
              <a:rPr lang="en-US" sz="1800" dirty="0">
                <a:latin typeface="Kobern" panose="020B0604020202020204"/>
                <a:cs typeface="Arial"/>
              </a:rPr>
              <a:t>Public Notice No. 48/2023 dated 9.6.2023 issued by Commissioner of Customs, clarified the requirement of re-assessing the bill of entry for availing IGST credit</a:t>
            </a:r>
          </a:p>
          <a:p>
            <a:pPr marL="0" indent="0" algn="just" fontAlgn="base">
              <a:lnSpc>
                <a:spcPct val="150000"/>
              </a:lnSpc>
              <a:spcBef>
                <a:spcPts val="0"/>
              </a:spcBef>
              <a:buNone/>
            </a:pPr>
            <a:endParaRPr lang="en-US" sz="1800" dirty="0">
              <a:solidFill>
                <a:srgbClr val="000000"/>
              </a:solidFill>
              <a:latin typeface="Kobern" panose="020B0604020202020204"/>
            </a:endParaRPr>
          </a:p>
          <a:p>
            <a:pPr marL="380365" indent="-380365" algn="just" rtl="0" fontAlgn="base">
              <a:lnSpc>
                <a:spcPct val="150000"/>
              </a:lnSpc>
              <a:buFont typeface="Arial" panose="020B0604020202020204" pitchFamily="34" charset="0"/>
              <a:buChar char="•"/>
            </a:pPr>
            <a:endParaRPr lang="en-US" sz="1800" b="0" i="0" dirty="0">
              <a:solidFill>
                <a:srgbClr val="000000"/>
              </a:solidFill>
              <a:effectLst/>
              <a:latin typeface="Kobern" panose="020B0604020202020204"/>
            </a:endParaRPr>
          </a:p>
          <a:p>
            <a:pPr marL="0" indent="0">
              <a:buNone/>
            </a:pPr>
            <a:endParaRPr lang="en-US" dirty="0">
              <a:latin typeface="Kobern"/>
            </a:endParaRPr>
          </a:p>
        </p:txBody>
      </p:sp>
      <p:sp>
        <p:nvSpPr>
          <p:cNvPr id="3" name="Text Placeholder 2">
            <a:extLst>
              <a:ext uri="{FF2B5EF4-FFF2-40B4-BE49-F238E27FC236}">
                <a16:creationId xmlns:a16="http://schemas.microsoft.com/office/drawing/2014/main" id="{7D80F5B7-7B7C-E2EC-9862-356488E7C519}"/>
              </a:ext>
            </a:extLst>
          </p:cNvPr>
          <p:cNvSpPr>
            <a:spLocks noGrp="1"/>
          </p:cNvSpPr>
          <p:nvPr>
            <p:ph type="body" sz="quarter" idx="12"/>
          </p:nvPr>
        </p:nvSpPr>
        <p:spPr>
          <a:xfrm>
            <a:off x="536169" y="528088"/>
            <a:ext cx="11122860" cy="696198"/>
          </a:xfrm>
        </p:spPr>
        <p:txBody>
          <a:bodyPr>
            <a:normAutofit/>
          </a:bodyPr>
          <a:lstStyle/>
          <a:p>
            <a:r>
              <a:rPr lang="en-US" sz="4000">
                <a:latin typeface="Kobern"/>
                <a:cs typeface="Arial"/>
              </a:rPr>
              <a:t>Other instances of Differential GST Payment</a:t>
            </a:r>
            <a:endParaRPr lang="en-IN" sz="4000">
              <a:latin typeface="Kobern"/>
              <a:cs typeface="Arial"/>
            </a:endParaRPr>
          </a:p>
        </p:txBody>
      </p:sp>
      <p:sp>
        <p:nvSpPr>
          <p:cNvPr id="4" name="TextBox 3">
            <a:extLst>
              <a:ext uri="{FF2B5EF4-FFF2-40B4-BE49-F238E27FC236}">
                <a16:creationId xmlns:a16="http://schemas.microsoft.com/office/drawing/2014/main" id="{0269B16F-DD85-81B0-06B7-ABF6D896D348}"/>
              </a:ext>
            </a:extLst>
          </p:cNvPr>
          <p:cNvSpPr txBox="1"/>
          <p:nvPr/>
        </p:nvSpPr>
        <p:spPr>
          <a:xfrm>
            <a:off x="1415601" y="5752265"/>
            <a:ext cx="9217024" cy="461665"/>
          </a:xfrm>
          <a:prstGeom prst="rect">
            <a:avLst/>
          </a:prstGeom>
          <a:solidFill>
            <a:schemeClr val="accent1">
              <a:lumMod val="50000"/>
            </a:schemeClr>
          </a:solidFill>
        </p:spPr>
        <p:txBody>
          <a:bodyPr wrap="square" rtlCol="0">
            <a:spAutoFit/>
          </a:bodyPr>
          <a:lstStyle/>
          <a:p>
            <a:pPr algn="ctr"/>
            <a:r>
              <a:rPr lang="en-US" sz="2400">
                <a:solidFill>
                  <a:schemeClr val="bg1"/>
                </a:solidFill>
              </a:rPr>
              <a:t>Can credit availed in past basis TR-6 challan be disputed by department?</a:t>
            </a:r>
          </a:p>
        </p:txBody>
      </p:sp>
    </p:spTree>
    <p:extLst>
      <p:ext uri="{BB962C8B-B14F-4D97-AF65-F5344CB8AC3E}">
        <p14:creationId xmlns:p14="http://schemas.microsoft.com/office/powerpoint/2010/main" val="325916674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4F9582-3994-125F-9C87-74D9C8565EC6}"/>
              </a:ext>
            </a:extLst>
          </p:cNvPr>
          <p:cNvSpPr>
            <a:spLocks noGrp="1"/>
          </p:cNvSpPr>
          <p:nvPr>
            <p:ph type="body" sz="quarter" idx="12"/>
          </p:nvPr>
        </p:nvSpPr>
        <p:spPr/>
        <p:txBody>
          <a:bodyPr>
            <a:normAutofit/>
          </a:bodyPr>
          <a:lstStyle/>
          <a:p>
            <a:r>
              <a:rPr lang="en-US" sz="4800">
                <a:latin typeface="Kobern"/>
                <a:cs typeface="Arial"/>
              </a:rPr>
              <a:t>Issuance of Commercial Credit Note</a:t>
            </a:r>
          </a:p>
        </p:txBody>
      </p:sp>
    </p:spTree>
    <p:extLst>
      <p:ext uri="{BB962C8B-B14F-4D97-AF65-F5344CB8AC3E}">
        <p14:creationId xmlns:p14="http://schemas.microsoft.com/office/powerpoint/2010/main" val="328654817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F4836F-B7A4-0472-5440-F24454962B67}"/>
              </a:ext>
            </a:extLst>
          </p:cNvPr>
          <p:cNvSpPr>
            <a:spLocks noGrp="1"/>
          </p:cNvSpPr>
          <p:nvPr>
            <p:ph type="body" sz="quarter" idx="13"/>
          </p:nvPr>
        </p:nvSpPr>
        <p:spPr>
          <a:xfrm>
            <a:off x="518594" y="1911354"/>
            <a:ext cx="11137236" cy="4513129"/>
          </a:xfrm>
        </p:spPr>
        <p:txBody>
          <a:bodyPr>
            <a:normAutofit/>
          </a:bodyPr>
          <a:lstStyle/>
          <a:p>
            <a:pPr marL="380365" indent="-380365" algn="just">
              <a:spcBef>
                <a:spcPts val="0"/>
              </a:spcBef>
            </a:pPr>
            <a:r>
              <a:rPr lang="en-US" sz="2400" b="1" u="sng" dirty="0">
                <a:solidFill>
                  <a:schemeClr val="accent1">
                    <a:lumMod val="75000"/>
                  </a:schemeClr>
                </a:solidFill>
                <a:latin typeface="Kobern" panose="00000500000000000000" pitchFamily="50" charset="0"/>
                <a:cs typeface="Arial"/>
              </a:rPr>
              <a:t>Section 34 (1)</a:t>
            </a:r>
            <a:endParaRPr lang="en-US" sz="2400" dirty="0">
              <a:solidFill>
                <a:schemeClr val="accent1">
                  <a:lumMod val="75000"/>
                </a:schemeClr>
              </a:solidFill>
              <a:latin typeface="Kobern" panose="00000500000000000000" pitchFamily="50" charset="0"/>
              <a:cs typeface="Arial"/>
            </a:endParaRPr>
          </a:p>
          <a:p>
            <a:pPr marL="380365" indent="-380365" algn="just">
              <a:spcBef>
                <a:spcPts val="0"/>
              </a:spcBef>
            </a:pPr>
            <a:endParaRPr lang="en-US" sz="2400" dirty="0">
              <a:solidFill>
                <a:srgbClr val="C00000"/>
              </a:solidFill>
              <a:latin typeface="Kobern" panose="00000500000000000000" pitchFamily="50" charset="0"/>
            </a:endParaRPr>
          </a:p>
          <a:p>
            <a:pPr marL="380365" indent="-380365" algn="just">
              <a:spcBef>
                <a:spcPts val="0"/>
              </a:spcBef>
            </a:pPr>
            <a:r>
              <a:rPr lang="en-US" sz="2400" dirty="0">
                <a:latin typeface="Kobern" panose="00000500000000000000" pitchFamily="50" charset="0"/>
                <a:cs typeface="Arial"/>
              </a:rPr>
              <a:t>Where one or more tax invoices have been issued for supply of any goods or services or both and the taxable value or tax charged in that tax invoice is found to exceed the taxable value or tax payable in respect of such supply, or where the goods supplied are returned by the recipient, or where goods or services or both supplied are found to be deficient, the registered person, who has supplied such goods or services or both, </a:t>
            </a:r>
            <a:r>
              <a:rPr lang="en-US" sz="2400" b="1" u="sng" dirty="0">
                <a:solidFill>
                  <a:schemeClr val="accent3">
                    <a:lumMod val="75000"/>
                  </a:schemeClr>
                </a:solidFill>
                <a:latin typeface="Kobern" panose="00000500000000000000" pitchFamily="50" charset="0"/>
                <a:cs typeface="Arial"/>
              </a:rPr>
              <a:t>may issue</a:t>
            </a:r>
            <a:r>
              <a:rPr lang="en-US" sz="2400" b="1" dirty="0">
                <a:latin typeface="Kobern" panose="00000500000000000000" pitchFamily="50" charset="0"/>
                <a:cs typeface="Arial"/>
              </a:rPr>
              <a:t> </a:t>
            </a:r>
            <a:r>
              <a:rPr lang="en-US" sz="2400" dirty="0">
                <a:latin typeface="Kobern" panose="00000500000000000000" pitchFamily="50" charset="0"/>
                <a:cs typeface="Arial"/>
              </a:rPr>
              <a:t>to the recipient one or more credit notes for supplies made in a financial year containing such particulars as may be prescribed.</a:t>
            </a:r>
          </a:p>
          <a:p>
            <a:pPr marL="380365" indent="-380365"/>
            <a:endParaRPr lang="en-US" sz="1600" dirty="0">
              <a:latin typeface="Kobern" panose="00000500000000000000" pitchFamily="50" charset="0"/>
            </a:endParaRPr>
          </a:p>
        </p:txBody>
      </p:sp>
      <p:sp>
        <p:nvSpPr>
          <p:cNvPr id="3" name="Text Placeholder 2">
            <a:extLst>
              <a:ext uri="{FF2B5EF4-FFF2-40B4-BE49-F238E27FC236}">
                <a16:creationId xmlns:a16="http://schemas.microsoft.com/office/drawing/2014/main" id="{FA830ADC-578F-0B5D-7AD6-7D7AEFCBDEB0}"/>
              </a:ext>
            </a:extLst>
          </p:cNvPr>
          <p:cNvSpPr>
            <a:spLocks noGrp="1"/>
          </p:cNvSpPr>
          <p:nvPr>
            <p:ph type="body" sz="quarter" idx="12"/>
          </p:nvPr>
        </p:nvSpPr>
        <p:spPr/>
        <p:txBody>
          <a:bodyPr/>
          <a:lstStyle/>
          <a:p>
            <a:r>
              <a:rPr lang="en-US" sz="3700" b="1"/>
              <a:t>Credit Note under GST</a:t>
            </a:r>
            <a:endParaRPr lang="en-US"/>
          </a:p>
        </p:txBody>
      </p:sp>
      <p:sp>
        <p:nvSpPr>
          <p:cNvPr id="5" name="Thought Bubble: Cloud 4">
            <a:extLst>
              <a:ext uri="{FF2B5EF4-FFF2-40B4-BE49-F238E27FC236}">
                <a16:creationId xmlns:a16="http://schemas.microsoft.com/office/drawing/2014/main" id="{A1B6DB27-A2C8-DD72-79B7-2AD735171552}"/>
              </a:ext>
            </a:extLst>
          </p:cNvPr>
          <p:cNvSpPr/>
          <p:nvPr/>
        </p:nvSpPr>
        <p:spPr>
          <a:xfrm>
            <a:off x="6096000" y="1429412"/>
            <a:ext cx="5760155" cy="1234960"/>
          </a:xfrm>
          <a:prstGeom prst="cloudCallout">
            <a:avLst/>
          </a:prstGeom>
          <a:ln/>
        </p:spPr>
        <p:style>
          <a:lnRef idx="1">
            <a:schemeClr val="accent1"/>
          </a:lnRef>
          <a:fillRef idx="2">
            <a:schemeClr val="accent1"/>
          </a:fillRef>
          <a:effectRef idx="1">
            <a:schemeClr val="accent1"/>
          </a:effectRef>
          <a:fontRef idx="minor">
            <a:schemeClr val="dk1"/>
          </a:fontRef>
        </p:style>
        <p:txBody>
          <a:bodyPr rtlCol="0" anchor="ctr"/>
          <a:lstStyle/>
          <a:p>
            <a:r>
              <a:rPr lang="en-US" sz="2400" dirty="0">
                <a:latin typeface="Kobern"/>
              </a:rPr>
              <a:t>Whether issuance of Credit Note is </a:t>
            </a:r>
            <a:r>
              <a:rPr lang="en-US" sz="2400" b="1" u="sng" dirty="0">
                <a:solidFill>
                  <a:srgbClr val="002060"/>
                </a:solidFill>
                <a:latin typeface="Kobern"/>
              </a:rPr>
              <a:t>Mandatory?</a:t>
            </a:r>
          </a:p>
        </p:txBody>
      </p:sp>
    </p:spTree>
    <p:extLst>
      <p:ext uri="{BB962C8B-B14F-4D97-AF65-F5344CB8AC3E}">
        <p14:creationId xmlns:p14="http://schemas.microsoft.com/office/powerpoint/2010/main" val="51650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C4E628-E301-B252-E8DE-27BD6553FB9C}"/>
              </a:ext>
            </a:extLst>
          </p:cNvPr>
          <p:cNvSpPr txBox="1">
            <a:spLocks/>
          </p:cNvSpPr>
          <p:nvPr/>
        </p:nvSpPr>
        <p:spPr>
          <a:xfrm>
            <a:off x="364612" y="1573967"/>
            <a:ext cx="11462776" cy="4393035"/>
          </a:xfrm>
          <a:prstGeom prst="rect">
            <a:avLst/>
          </a:prstGeom>
        </p:spPr>
        <p:txBody>
          <a:bodyPr vert="horz" lIns="91440" tIns="45720" rIns="91440" bIns="45720" rtlCol="0" anchor="b"/>
          <a:lstStyle>
            <a:defPPr>
              <a:defRPr lang="en-US"/>
            </a:defPPr>
            <a:lvl1pPr marL="0" algn="l" defTabSz="914400" rtl="0" eaLnBrk="1" latinLnBrk="0" hangingPunct="1">
              <a:defRPr sz="1000" b="1" i="0" kern="1200">
                <a:solidFill>
                  <a:schemeClr val="tx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tLang="ko-KR" sz="2400" i="1" dirty="0"/>
          </a:p>
          <a:p>
            <a:pPr algn="just"/>
            <a:r>
              <a:rPr lang="en-US" altLang="ko-KR" sz="2400" b="0" i="1" dirty="0">
                <a:solidFill>
                  <a:schemeClr val="tx1"/>
                </a:solidFill>
                <a:ea typeface="맑은 고딕"/>
              </a:rPr>
              <a:t>(</a:t>
            </a:r>
            <a:r>
              <a:rPr lang="en-US" altLang="ko-KR" sz="2000" b="0" i="1" dirty="0">
                <a:solidFill>
                  <a:schemeClr val="tx1"/>
                </a:solidFill>
                <a:latin typeface="Kobern"/>
                <a:ea typeface="맑은 고딕"/>
              </a:rPr>
              <a:t>4) A registered person shall not be entitled to take input tax credit in respect of any invoice or debit note for supply of goods or services or both after the </a:t>
            </a:r>
            <a:r>
              <a:rPr lang="en-US" altLang="ko-KR" sz="2000" b="0" i="1" strike="sngStrike" dirty="0">
                <a:solidFill>
                  <a:schemeClr val="tx1"/>
                </a:solidFill>
                <a:latin typeface="Kobern"/>
                <a:ea typeface="맑은 고딕"/>
              </a:rPr>
              <a:t>due date of furnishing of the return under section 39 for the month of September</a:t>
            </a:r>
            <a:r>
              <a:rPr lang="en-US" altLang="ko-KR" sz="2000" b="0" i="1" dirty="0">
                <a:solidFill>
                  <a:schemeClr val="tx1"/>
                </a:solidFill>
                <a:latin typeface="Kobern"/>
                <a:ea typeface="맑은 고딕"/>
              </a:rPr>
              <a:t> </a:t>
            </a:r>
            <a:r>
              <a:rPr lang="en-IN" sz="2000" b="0" i="1" dirty="0">
                <a:solidFill>
                  <a:srgbClr val="FF0000"/>
                </a:solidFill>
                <a:latin typeface="Kobern"/>
              </a:rPr>
              <a:t>thirtieth day of November </a:t>
            </a:r>
            <a:r>
              <a:rPr lang="en-US" altLang="ko-KR" sz="2000" b="0" i="1" dirty="0">
                <a:solidFill>
                  <a:schemeClr val="tx1"/>
                </a:solidFill>
                <a:latin typeface="Kobern"/>
                <a:ea typeface="맑은 고딕"/>
              </a:rPr>
              <a:t>following the end of financial year to which such invoice or debit note pertains or furnishing of the relevant annual return, whichever is earlier.</a:t>
            </a:r>
          </a:p>
          <a:p>
            <a:pPr algn="just"/>
            <a:endParaRPr lang="en-US" sz="2000" b="0" dirty="0">
              <a:solidFill>
                <a:schemeClr val="tx1"/>
              </a:solidFill>
              <a:latin typeface="Kobern"/>
              <a:ea typeface="맑은 고딕"/>
            </a:endParaRPr>
          </a:p>
          <a:p>
            <a:r>
              <a:rPr lang="en-IN" altLang="ko-KR" sz="2000" b="0" dirty="0">
                <a:solidFill>
                  <a:schemeClr val="tx1"/>
                </a:solidFill>
                <a:latin typeface="Kobern"/>
                <a:ea typeface="맑은 고딕"/>
              </a:rPr>
              <a:t>The time-limit to avail ITC has been extended to 30</a:t>
            </a:r>
            <a:r>
              <a:rPr lang="en-IN" altLang="ko-KR" sz="2000" b="0" baseline="30000" dirty="0">
                <a:solidFill>
                  <a:schemeClr val="tx1"/>
                </a:solidFill>
                <a:latin typeface="Kobern"/>
                <a:ea typeface="맑은 고딕"/>
              </a:rPr>
              <a:t>th</a:t>
            </a:r>
            <a:r>
              <a:rPr lang="en-IN" altLang="ko-KR" sz="2000" b="0" dirty="0">
                <a:solidFill>
                  <a:schemeClr val="tx1"/>
                </a:solidFill>
                <a:latin typeface="Kobern"/>
                <a:ea typeface="맑은 고딕"/>
              </a:rPr>
              <a:t> November of the next Financial Year (FY)</a:t>
            </a:r>
          </a:p>
          <a:p>
            <a:endParaRPr lang="en-US" sz="2000" b="0" u="sng" dirty="0">
              <a:solidFill>
                <a:schemeClr val="tx1"/>
              </a:solidFill>
              <a:latin typeface="Kobern"/>
            </a:endParaRPr>
          </a:p>
          <a:p>
            <a:r>
              <a:rPr lang="en-US" sz="2000" b="0" u="sng" dirty="0">
                <a:solidFill>
                  <a:schemeClr val="tx1"/>
                </a:solidFill>
                <a:latin typeface="Kobern"/>
              </a:rPr>
              <a:t>Issue</a:t>
            </a:r>
          </a:p>
          <a:p>
            <a:pPr marL="342900" indent="-342900">
              <a:buFont typeface="Arial" panose="020B0604020202020204" pitchFamily="34" charset="0"/>
              <a:buChar char="•"/>
            </a:pPr>
            <a:r>
              <a:rPr lang="en-US" sz="2000" dirty="0">
                <a:solidFill>
                  <a:srgbClr val="FF0000"/>
                </a:solidFill>
                <a:latin typeface="Kobern"/>
              </a:rPr>
              <a:t>Whether ITC can be taken by the due date of filing GSTR-3B for November following the end of FY to which invoice/ debit note pertains?</a:t>
            </a:r>
          </a:p>
          <a:p>
            <a:pPr marL="342900" indent="-342900">
              <a:buFont typeface="Arial" panose="020B0604020202020204" pitchFamily="34" charset="0"/>
              <a:buChar char="•"/>
            </a:pPr>
            <a:r>
              <a:rPr lang="en-US" sz="2000" dirty="0">
                <a:solidFill>
                  <a:srgbClr val="FF0000"/>
                </a:solidFill>
                <a:latin typeface="Kobern"/>
              </a:rPr>
              <a:t>Whether time period for availment of ITC to be seen from date of debit note?</a:t>
            </a:r>
          </a:p>
          <a:p>
            <a:pPr marL="342900" indent="-342900">
              <a:buFont typeface="Arial" panose="020B0604020202020204" pitchFamily="34" charset="0"/>
              <a:buChar char="•"/>
            </a:pPr>
            <a:r>
              <a:rPr lang="en-US" sz="2000" dirty="0">
                <a:solidFill>
                  <a:srgbClr val="FF0000"/>
                </a:solidFill>
                <a:latin typeface="Kobern"/>
              </a:rPr>
              <a:t>Whether above condition applicable to tax paid under RCM?</a:t>
            </a:r>
          </a:p>
          <a:p>
            <a:pPr marL="342900" indent="-342900">
              <a:buFont typeface="Arial" panose="020B0604020202020204" pitchFamily="34" charset="0"/>
              <a:buChar char="•"/>
            </a:pPr>
            <a:r>
              <a:rPr lang="en-US" sz="2000" dirty="0">
                <a:solidFill>
                  <a:srgbClr val="FF0000"/>
                </a:solidFill>
                <a:latin typeface="Kobern"/>
              </a:rPr>
              <a:t>Whether above condition applicable in case of imports? </a:t>
            </a:r>
          </a:p>
        </p:txBody>
      </p:sp>
      <p:sp>
        <p:nvSpPr>
          <p:cNvPr id="3" name="Text Placeholder 2">
            <a:extLst>
              <a:ext uri="{FF2B5EF4-FFF2-40B4-BE49-F238E27FC236}">
                <a16:creationId xmlns:a16="http://schemas.microsoft.com/office/drawing/2014/main" id="{2DC257A4-B9C8-C75F-BCE3-EB8831A5395D}"/>
              </a:ext>
            </a:extLst>
          </p:cNvPr>
          <p:cNvSpPr txBox="1">
            <a:spLocks/>
          </p:cNvSpPr>
          <p:nvPr/>
        </p:nvSpPr>
        <p:spPr>
          <a:xfrm>
            <a:off x="556216" y="406401"/>
            <a:ext cx="11462776" cy="614009"/>
          </a:xfrm>
          <a:prstGeom prst="rect">
            <a:avLst/>
          </a:prstGeom>
        </p:spPr>
        <p:txBody>
          <a:bodyPr lIns="91440" tIns="45720" rIns="91440" bIns="45720" anchor="t"/>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sz="4000">
                <a:solidFill>
                  <a:srgbClr val="002060"/>
                </a:solidFill>
                <a:latin typeface="Kobern"/>
              </a:rPr>
              <a:t>Extension of time limit to avail ITC</a:t>
            </a:r>
            <a:endParaRPr lang="en-US" sz="4000"/>
          </a:p>
        </p:txBody>
      </p:sp>
    </p:spTree>
    <p:extLst>
      <p:ext uri="{BB962C8B-B14F-4D97-AF65-F5344CB8AC3E}">
        <p14:creationId xmlns:p14="http://schemas.microsoft.com/office/powerpoint/2010/main" val="316112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p:cTn id="21"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 calcmode="lin" valueType="num">
                                      <p:cBhvr>
                                        <p:cTn id="28"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30" dur="500"/>
                                        <p:tgtEl>
                                          <p:spTgt spid="2">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 calcmode="lin" valueType="num">
                                      <p:cBhvr>
                                        <p:cTn id="35"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36"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 calcmode="lin" valueType="num">
                                      <p:cBhvr>
                                        <p:cTn id="42" dur="500" fill="hold"/>
                                        <p:tgtEl>
                                          <p:spTgt spid="2">
                                            <p:txEl>
                                              <p:pRg st="7" end="7"/>
                                            </p:txEl>
                                          </p:spTgt>
                                        </p:tgtEl>
                                        <p:attrNameLst>
                                          <p:attrName>ppt_w</p:attrName>
                                        </p:attrNameLst>
                                      </p:cBhvr>
                                      <p:tavLst>
                                        <p:tav tm="0">
                                          <p:val>
                                            <p:fltVal val="0"/>
                                          </p:val>
                                        </p:tav>
                                        <p:tav tm="100000">
                                          <p:val>
                                            <p:strVal val="#ppt_w"/>
                                          </p:val>
                                        </p:tav>
                                      </p:tavLst>
                                    </p:anim>
                                    <p:anim calcmode="lin" valueType="num">
                                      <p:cBhvr>
                                        <p:cTn id="43" dur="500" fill="hold"/>
                                        <p:tgtEl>
                                          <p:spTgt spid="2">
                                            <p:txEl>
                                              <p:pRg st="7" end="7"/>
                                            </p:txEl>
                                          </p:spTgt>
                                        </p:tgtEl>
                                        <p:attrNameLst>
                                          <p:attrName>ppt_h</p:attrName>
                                        </p:attrNameLst>
                                      </p:cBhvr>
                                      <p:tavLst>
                                        <p:tav tm="0">
                                          <p:val>
                                            <p:fltVal val="0"/>
                                          </p:val>
                                        </p:tav>
                                        <p:tav tm="100000">
                                          <p:val>
                                            <p:strVal val="#ppt_h"/>
                                          </p:val>
                                        </p:tav>
                                      </p:tavLst>
                                    </p:anim>
                                    <p:animEffect transition="in" filter="fade">
                                      <p:cBhvr>
                                        <p:cTn id="44"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9ADEBB-9D97-5F98-2E1D-12B0B2B4F55D}"/>
              </a:ext>
            </a:extLst>
          </p:cNvPr>
          <p:cNvSpPr>
            <a:spLocks noGrp="1"/>
          </p:cNvSpPr>
          <p:nvPr>
            <p:ph type="body" sz="quarter" idx="13"/>
          </p:nvPr>
        </p:nvSpPr>
        <p:spPr/>
        <p:txBody>
          <a:bodyPr>
            <a:normAutofit/>
          </a:bodyPr>
          <a:lstStyle/>
          <a:p>
            <a:pPr marL="380365" indent="-380365">
              <a:spcBef>
                <a:spcPts val="0"/>
              </a:spcBef>
            </a:pPr>
            <a:r>
              <a:rPr lang="en-US" sz="2700" b="1" u="sng">
                <a:solidFill>
                  <a:schemeClr val="accent1">
                    <a:lumMod val="75000"/>
                  </a:schemeClr>
                </a:solidFill>
                <a:latin typeface="Kobern" panose="00000500000000000000" pitchFamily="50" charset="0"/>
                <a:cs typeface="Arial"/>
              </a:rPr>
              <a:t>Second proviso to Sec 16(2)</a:t>
            </a:r>
            <a:endParaRPr lang="en-US" sz="2700">
              <a:solidFill>
                <a:schemeClr val="accent1">
                  <a:lumMod val="75000"/>
                </a:schemeClr>
              </a:solidFill>
              <a:latin typeface="Kobern" panose="00000500000000000000" pitchFamily="50" charset="0"/>
              <a:cs typeface="Arial"/>
            </a:endParaRPr>
          </a:p>
          <a:p>
            <a:pPr marL="380365" indent="-380365">
              <a:spcBef>
                <a:spcPts val="0"/>
              </a:spcBef>
            </a:pPr>
            <a:endParaRPr lang="en-US" sz="2000">
              <a:latin typeface="Kobern" panose="00000500000000000000" pitchFamily="50" charset="0"/>
            </a:endParaRPr>
          </a:p>
          <a:p>
            <a:pPr marL="380365" indent="-380365" algn="just">
              <a:spcBef>
                <a:spcPts val="0"/>
              </a:spcBef>
            </a:pPr>
            <a:r>
              <a:rPr lang="en-US" sz="2000" b="1">
                <a:latin typeface="Kobern" panose="00000500000000000000" pitchFamily="50" charset="0"/>
                <a:cs typeface="Arial"/>
              </a:rPr>
              <a:t>Provided</a:t>
            </a:r>
            <a:r>
              <a:rPr lang="en-US" sz="2000">
                <a:latin typeface="Kobern" panose="00000500000000000000" pitchFamily="50" charset="0"/>
                <a:cs typeface="Arial"/>
              </a:rPr>
              <a:t> further that where a </a:t>
            </a:r>
            <a:r>
              <a:rPr lang="en-US" sz="2000" b="1" u="sng">
                <a:latin typeface="Kobern" panose="00000500000000000000" pitchFamily="50" charset="0"/>
                <a:cs typeface="Arial"/>
              </a:rPr>
              <a:t>recipient fails to pay </a:t>
            </a:r>
            <a:r>
              <a:rPr lang="en-US" sz="2000">
                <a:latin typeface="Kobern" panose="00000500000000000000" pitchFamily="50" charset="0"/>
                <a:cs typeface="Arial"/>
              </a:rPr>
              <a:t>to the supplier of goods or services or both,      other than the supplies on which tax is payable on reverse charge basis, the amount towards the value of supply along with tax payable thereon within a period of </a:t>
            </a:r>
            <a:r>
              <a:rPr lang="en-US" sz="2000" b="1" u="sng">
                <a:latin typeface="Kobern" panose="00000500000000000000" pitchFamily="50" charset="0"/>
                <a:cs typeface="Arial"/>
              </a:rPr>
              <a:t>180 days </a:t>
            </a:r>
            <a:r>
              <a:rPr lang="en-US" sz="2000">
                <a:latin typeface="Kobern" panose="00000500000000000000" pitchFamily="50" charset="0"/>
                <a:cs typeface="Arial"/>
              </a:rPr>
              <a:t>from the date of issue of invoice by the supplier, an amount equal to the input tax credit availed by the recipient shall be added to his output tax liability, along with interest thereon, in such manner as may be prescribed.</a:t>
            </a:r>
          </a:p>
          <a:p>
            <a:pPr marL="380365" indent="-380365" algn="just">
              <a:spcBef>
                <a:spcPts val="0"/>
              </a:spcBef>
            </a:pPr>
            <a:endParaRPr lang="en-US" sz="2700">
              <a:solidFill>
                <a:srgbClr val="C00000"/>
              </a:solidFill>
              <a:latin typeface="Kobern" panose="00000500000000000000" pitchFamily="50" charset="0"/>
            </a:endParaRPr>
          </a:p>
          <a:p>
            <a:pPr marL="380365" indent="-380365" algn="just">
              <a:spcBef>
                <a:spcPts val="0"/>
              </a:spcBef>
            </a:pPr>
            <a:endParaRPr lang="en-US" sz="2700">
              <a:solidFill>
                <a:srgbClr val="C00000"/>
              </a:solidFill>
              <a:latin typeface="Kobern" panose="00000500000000000000" pitchFamily="50" charset="0"/>
            </a:endParaRPr>
          </a:p>
          <a:p>
            <a:pPr marL="380365" indent="-380365" algn="just">
              <a:spcBef>
                <a:spcPts val="0"/>
              </a:spcBef>
            </a:pPr>
            <a:r>
              <a:rPr lang="en-US" sz="2700" b="1" u="sng">
                <a:solidFill>
                  <a:schemeClr val="accent1">
                    <a:lumMod val="75000"/>
                  </a:schemeClr>
                </a:solidFill>
                <a:latin typeface="Kobern" panose="00000500000000000000" pitchFamily="50" charset="0"/>
                <a:cs typeface="Arial"/>
              </a:rPr>
              <a:t>Whether recipient is required to reverse credit on account of commercial credit note? </a:t>
            </a:r>
            <a:endParaRPr lang="en-US" sz="2700">
              <a:solidFill>
                <a:schemeClr val="accent1">
                  <a:lumMod val="75000"/>
                </a:schemeClr>
              </a:solidFill>
              <a:latin typeface="Kobern" panose="00000500000000000000" pitchFamily="50" charset="0"/>
              <a:cs typeface="Arial"/>
            </a:endParaRPr>
          </a:p>
          <a:p>
            <a:pPr marL="380365" indent="-380365">
              <a:spcBef>
                <a:spcPts val="0"/>
              </a:spcBef>
            </a:pPr>
            <a:endParaRPr lang="en-US" sz="2700">
              <a:solidFill>
                <a:srgbClr val="C00000"/>
              </a:solidFill>
              <a:latin typeface="Kobern" panose="00000500000000000000" pitchFamily="50" charset="0"/>
            </a:endParaRPr>
          </a:p>
          <a:p>
            <a:pPr marL="380365" indent="-380365"/>
            <a:endParaRPr lang="en-US" sz="2100">
              <a:latin typeface="Kobern" panose="00000500000000000000" pitchFamily="50" charset="0"/>
            </a:endParaRPr>
          </a:p>
        </p:txBody>
      </p:sp>
      <p:sp>
        <p:nvSpPr>
          <p:cNvPr id="3" name="Text Placeholder 2">
            <a:extLst>
              <a:ext uri="{FF2B5EF4-FFF2-40B4-BE49-F238E27FC236}">
                <a16:creationId xmlns:a16="http://schemas.microsoft.com/office/drawing/2014/main" id="{B3A9036F-FE05-DC7A-3EC1-4C53DA441116}"/>
              </a:ext>
            </a:extLst>
          </p:cNvPr>
          <p:cNvSpPr>
            <a:spLocks noGrp="1"/>
          </p:cNvSpPr>
          <p:nvPr>
            <p:ph type="body" sz="quarter" idx="12"/>
          </p:nvPr>
        </p:nvSpPr>
        <p:spPr/>
        <p:txBody>
          <a:bodyPr>
            <a:normAutofit/>
          </a:bodyPr>
          <a:lstStyle/>
          <a:p>
            <a:r>
              <a:rPr lang="en-US" sz="3700" b="1">
                <a:solidFill>
                  <a:srgbClr val="002060"/>
                </a:solidFill>
              </a:rPr>
              <a:t>Reversal of credit under 16(2)?</a:t>
            </a:r>
            <a:endParaRPr lang="en-US" sz="3700">
              <a:solidFill>
                <a:srgbClr val="002060"/>
              </a:solidFill>
            </a:endParaRPr>
          </a:p>
          <a:p>
            <a:endParaRPr lang="en-US" sz="3700"/>
          </a:p>
        </p:txBody>
      </p:sp>
    </p:spTree>
    <p:extLst>
      <p:ext uri="{BB962C8B-B14F-4D97-AF65-F5344CB8AC3E}">
        <p14:creationId xmlns:p14="http://schemas.microsoft.com/office/powerpoint/2010/main" val="304642453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6F8E3B-1373-9A5A-C06B-2D700E109BD9}"/>
              </a:ext>
            </a:extLst>
          </p:cNvPr>
          <p:cNvSpPr>
            <a:spLocks noGrp="1"/>
          </p:cNvSpPr>
          <p:nvPr>
            <p:ph type="body" sz="quarter" idx="13"/>
          </p:nvPr>
        </p:nvSpPr>
        <p:spPr/>
        <p:txBody>
          <a:bodyPr>
            <a:normAutofit fontScale="92500" lnSpcReduction="20000"/>
          </a:bodyPr>
          <a:lstStyle/>
          <a:p>
            <a:pPr marL="380365" indent="-380365">
              <a:spcBef>
                <a:spcPts val="0"/>
              </a:spcBef>
            </a:pPr>
            <a:r>
              <a:rPr lang="en-US" sz="2800" b="1">
                <a:solidFill>
                  <a:schemeClr val="accent1">
                    <a:lumMod val="75000"/>
                  </a:schemeClr>
                </a:solidFill>
                <a:latin typeface="Kobern" panose="00000500000000000000" pitchFamily="50" charset="0"/>
                <a:cs typeface="Arial"/>
              </a:rPr>
              <a:t>M/s MRF Limited - AAR, </a:t>
            </a:r>
            <a:r>
              <a:rPr lang="en-US" sz="2800" b="1" err="1">
                <a:solidFill>
                  <a:schemeClr val="accent1">
                    <a:lumMod val="75000"/>
                  </a:schemeClr>
                </a:solidFill>
                <a:latin typeface="Kobern" panose="00000500000000000000" pitchFamily="50" charset="0"/>
                <a:cs typeface="Arial"/>
              </a:rPr>
              <a:t>Tamilnadu</a:t>
            </a:r>
            <a:endParaRPr lang="en-US" sz="2800">
              <a:solidFill>
                <a:schemeClr val="accent1">
                  <a:lumMod val="75000"/>
                </a:schemeClr>
              </a:solidFill>
              <a:latin typeface="Kobern" panose="00000500000000000000" pitchFamily="50" charset="0"/>
              <a:cs typeface="Arial"/>
            </a:endParaRPr>
          </a:p>
          <a:p>
            <a:pPr marL="380365" indent="-380365">
              <a:spcBef>
                <a:spcPts val="0"/>
              </a:spcBef>
            </a:pPr>
            <a:endParaRPr lang="en-US" sz="2000">
              <a:latin typeface="Kobern" panose="00000500000000000000" pitchFamily="50" charset="0"/>
            </a:endParaRPr>
          </a:p>
          <a:p>
            <a:pPr marL="380365" indent="-380365">
              <a:spcBef>
                <a:spcPts val="0"/>
              </a:spcBef>
            </a:pPr>
            <a:r>
              <a:rPr lang="en-US" sz="2000">
                <a:latin typeface="Kobern" panose="00000500000000000000" pitchFamily="50" charset="0"/>
                <a:cs typeface="Arial"/>
              </a:rPr>
              <a:t>The Applicant can avail Input Tax Credit only to the extent of the invoice value less the discounts as per credit note. If he has availed input tax credit on the full amount, he should reverse the difference amount equal to the discount, to avoid adding to his output liability.</a:t>
            </a:r>
          </a:p>
          <a:p>
            <a:pPr marL="380365" indent="-380365">
              <a:spcBef>
                <a:spcPts val="0"/>
              </a:spcBef>
            </a:pPr>
            <a:endParaRPr lang="en-US" sz="2000">
              <a:latin typeface="Kobern" panose="00000500000000000000" pitchFamily="50" charset="0"/>
            </a:endParaRPr>
          </a:p>
          <a:p>
            <a:pPr marL="380365" indent="-380365">
              <a:spcBef>
                <a:spcPts val="0"/>
              </a:spcBef>
            </a:pPr>
            <a:r>
              <a:rPr lang="en-US" sz="2800" b="1">
                <a:solidFill>
                  <a:schemeClr val="accent1">
                    <a:lumMod val="75000"/>
                  </a:schemeClr>
                </a:solidFill>
                <a:latin typeface="Kobern" panose="00000500000000000000" pitchFamily="50" charset="0"/>
                <a:cs typeface="Arial"/>
              </a:rPr>
              <a:t>M/s MRF Limited,</a:t>
            </a:r>
            <a:r>
              <a:rPr lang="en-US" sz="2800">
                <a:solidFill>
                  <a:schemeClr val="accent1">
                    <a:lumMod val="75000"/>
                  </a:schemeClr>
                </a:solidFill>
                <a:latin typeface="Kobern" panose="00000500000000000000" pitchFamily="50" charset="0"/>
                <a:cs typeface="Arial"/>
              </a:rPr>
              <a:t> </a:t>
            </a:r>
            <a:r>
              <a:rPr lang="en-US" sz="2800" b="1">
                <a:solidFill>
                  <a:schemeClr val="accent1">
                    <a:lumMod val="75000"/>
                  </a:schemeClr>
                </a:solidFill>
                <a:latin typeface="Kobern" panose="00000500000000000000" pitchFamily="50" charset="0"/>
                <a:cs typeface="Arial"/>
              </a:rPr>
              <a:t>- Appellate AAR, </a:t>
            </a:r>
            <a:r>
              <a:rPr lang="en-US" sz="2800" b="1" err="1">
                <a:solidFill>
                  <a:schemeClr val="accent1">
                    <a:lumMod val="75000"/>
                  </a:schemeClr>
                </a:solidFill>
                <a:latin typeface="Kobern" panose="00000500000000000000" pitchFamily="50" charset="0"/>
                <a:cs typeface="Arial"/>
              </a:rPr>
              <a:t>Tamilnadu</a:t>
            </a:r>
            <a:r>
              <a:rPr lang="en-US" sz="2800" b="1">
                <a:solidFill>
                  <a:schemeClr val="accent1">
                    <a:lumMod val="75000"/>
                  </a:schemeClr>
                </a:solidFill>
                <a:latin typeface="Kobern" panose="00000500000000000000" pitchFamily="50" charset="0"/>
                <a:cs typeface="Arial"/>
              </a:rPr>
              <a:t> and M/S. Santhosh Distributors - AAR, Kerala</a:t>
            </a:r>
            <a:endParaRPr lang="en-US" sz="2800">
              <a:solidFill>
                <a:schemeClr val="accent1">
                  <a:lumMod val="75000"/>
                </a:schemeClr>
              </a:solidFill>
              <a:latin typeface="Kobern" panose="00000500000000000000" pitchFamily="50" charset="0"/>
              <a:cs typeface="Arial"/>
            </a:endParaRPr>
          </a:p>
          <a:p>
            <a:pPr marL="380365" indent="-380365">
              <a:spcBef>
                <a:spcPts val="0"/>
              </a:spcBef>
            </a:pPr>
            <a:endParaRPr lang="en-US" sz="3200">
              <a:solidFill>
                <a:srgbClr val="8F3009"/>
              </a:solidFill>
              <a:latin typeface="Kobern" panose="00000500000000000000" pitchFamily="50" charset="0"/>
            </a:endParaRPr>
          </a:p>
          <a:p>
            <a:pPr marL="380365" indent="-380365" algn="just">
              <a:spcBef>
                <a:spcPts val="0"/>
              </a:spcBef>
            </a:pPr>
            <a:r>
              <a:rPr lang="en-US" sz="2000">
                <a:latin typeface="Kobern" panose="00000500000000000000" pitchFamily="50" charset="0"/>
                <a:cs typeface="Arial"/>
              </a:rPr>
              <a:t>A conjoint reading of Sections 15 and 16 leads to the conclusion that a registered person is entitled to take full credit of the input tax charged on the supply of goods or services or both. </a:t>
            </a:r>
            <a:r>
              <a:rPr lang="en-US" sz="2000" b="1" u="sng">
                <a:latin typeface="Kobern" panose="00000500000000000000" pitchFamily="50" charset="0"/>
                <a:cs typeface="Arial"/>
              </a:rPr>
              <a:t>The provisions of the second proviso to section 16(2) would come into play only where the buyer/ recipient fails to pay the supplier of goods the amount towards the value of the supply</a:t>
            </a:r>
            <a:r>
              <a:rPr lang="en-US" sz="2000">
                <a:latin typeface="Kobern" panose="00000500000000000000" pitchFamily="50" charset="0"/>
                <a:cs typeface="Arial"/>
              </a:rPr>
              <a:t>. This is not the situation here. The buyer has discharged the GST charged on the undiscounted transaction value at the time of supply. In the circumstances, if the GST charged and paid is not reversed/ refunded in whole or part subsequently in any manner or circumstances, the credit availed on the same need not be reversed.</a:t>
            </a:r>
          </a:p>
          <a:p>
            <a:pPr marL="380365" indent="-380365">
              <a:spcBef>
                <a:spcPts val="0"/>
              </a:spcBef>
            </a:pPr>
            <a:endParaRPr lang="en-US" sz="2800">
              <a:solidFill>
                <a:srgbClr val="C00000"/>
              </a:solidFill>
              <a:latin typeface="Kobern" panose="00000500000000000000" pitchFamily="50" charset="0"/>
            </a:endParaRPr>
          </a:p>
          <a:p>
            <a:pPr marL="380365" indent="-380365"/>
            <a:endParaRPr lang="en-US" sz="2000">
              <a:latin typeface="Kobern" panose="00000500000000000000" pitchFamily="50" charset="0"/>
            </a:endParaRPr>
          </a:p>
        </p:txBody>
      </p:sp>
      <p:sp>
        <p:nvSpPr>
          <p:cNvPr id="3" name="Text Placeholder 2">
            <a:extLst>
              <a:ext uri="{FF2B5EF4-FFF2-40B4-BE49-F238E27FC236}">
                <a16:creationId xmlns:a16="http://schemas.microsoft.com/office/drawing/2014/main" id="{9D3E3DFB-C215-6466-EFA5-437B1AD5386E}"/>
              </a:ext>
            </a:extLst>
          </p:cNvPr>
          <p:cNvSpPr>
            <a:spLocks noGrp="1"/>
          </p:cNvSpPr>
          <p:nvPr>
            <p:ph type="body" sz="quarter" idx="12"/>
          </p:nvPr>
        </p:nvSpPr>
        <p:spPr/>
        <p:txBody>
          <a:bodyPr/>
          <a:lstStyle/>
          <a:p>
            <a:r>
              <a:rPr lang="en-US" sz="3700" b="1">
                <a:solidFill>
                  <a:srgbClr val="002060"/>
                </a:solidFill>
              </a:rPr>
              <a:t>Reversal of credit under 16(2)?</a:t>
            </a:r>
            <a:endParaRPr lang="en-US"/>
          </a:p>
        </p:txBody>
      </p:sp>
    </p:spTree>
    <p:extLst>
      <p:ext uri="{BB962C8B-B14F-4D97-AF65-F5344CB8AC3E}">
        <p14:creationId xmlns:p14="http://schemas.microsoft.com/office/powerpoint/2010/main" val="209251665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8263AA-9BAB-4D89-30E7-E6AEB6ED7811}"/>
              </a:ext>
            </a:extLst>
          </p:cNvPr>
          <p:cNvSpPr>
            <a:spLocks noGrp="1"/>
          </p:cNvSpPr>
          <p:nvPr>
            <p:ph type="body" sz="quarter" idx="13"/>
          </p:nvPr>
        </p:nvSpPr>
        <p:spPr/>
        <p:txBody>
          <a:bodyPr>
            <a:normAutofit fontScale="92500" lnSpcReduction="10000"/>
          </a:bodyPr>
          <a:lstStyle/>
          <a:p>
            <a:pPr marL="380365" indent="-380365" algn="just">
              <a:spcBef>
                <a:spcPts val="0"/>
              </a:spcBef>
            </a:pPr>
            <a:r>
              <a:rPr lang="en-US" sz="2600" b="1" u="sng">
                <a:solidFill>
                  <a:schemeClr val="accent1">
                    <a:lumMod val="75000"/>
                  </a:schemeClr>
                </a:solidFill>
                <a:latin typeface="Kobern"/>
                <a:cs typeface="Arial"/>
              </a:rPr>
              <a:t>Proviso to Section 34(2)</a:t>
            </a:r>
            <a:endParaRPr lang="en-US" sz="2600">
              <a:solidFill>
                <a:schemeClr val="accent1">
                  <a:lumMod val="75000"/>
                </a:schemeClr>
              </a:solidFill>
              <a:latin typeface="Kobern"/>
              <a:cs typeface="Arial"/>
            </a:endParaRPr>
          </a:p>
          <a:p>
            <a:pPr marL="380365" indent="-380365" algn="just">
              <a:spcBef>
                <a:spcPts val="0"/>
              </a:spcBef>
            </a:pPr>
            <a:r>
              <a:rPr lang="en-US" sz="2300" b="1">
                <a:latin typeface="Kobern"/>
                <a:cs typeface="Arial"/>
              </a:rPr>
              <a:t>Provided</a:t>
            </a:r>
            <a:r>
              <a:rPr lang="en-US" sz="2300">
                <a:latin typeface="Kobern"/>
                <a:cs typeface="Arial"/>
              </a:rPr>
              <a:t> that no reduction in output tax liability of the supplier shall be permitted, if the incidence of tax and interest on such supply has been passed on to any other person.</a:t>
            </a:r>
          </a:p>
          <a:p>
            <a:pPr marL="380365" indent="-380365" algn="just">
              <a:spcBef>
                <a:spcPts val="0"/>
              </a:spcBef>
            </a:pPr>
            <a:endParaRPr lang="en-US" sz="2300">
              <a:solidFill>
                <a:srgbClr val="8F3009"/>
              </a:solidFill>
            </a:endParaRPr>
          </a:p>
          <a:p>
            <a:pPr marL="380365" indent="-380365" algn="just">
              <a:spcBef>
                <a:spcPts val="0"/>
              </a:spcBef>
            </a:pPr>
            <a:r>
              <a:rPr lang="en-US" sz="2600" b="1" u="sng">
                <a:solidFill>
                  <a:schemeClr val="accent1">
                    <a:lumMod val="75000"/>
                  </a:schemeClr>
                </a:solidFill>
                <a:latin typeface="Kobern"/>
                <a:cs typeface="Arial"/>
              </a:rPr>
              <a:t>Commissioner of Central Excise, Madras Vs Addison &amp; Co. Ltd. - 2016 (339) E.L.T. 177 (SC) </a:t>
            </a:r>
            <a:r>
              <a:rPr lang="en-US" sz="1900" i="1">
                <a:solidFill>
                  <a:schemeClr val="accent3">
                    <a:lumMod val="75000"/>
                  </a:schemeClr>
                </a:solidFill>
                <a:latin typeface="Kobern"/>
                <a:cs typeface="Arial"/>
              </a:rPr>
              <a:t>Affirmed by Addison and Co. Ltd. v. Commissioner - </a:t>
            </a:r>
            <a:r>
              <a:rPr lang="en-US" sz="1900" i="1">
                <a:solidFill>
                  <a:srgbClr val="D7480D"/>
                </a:solidFill>
                <a:latin typeface="Kobern"/>
                <a:cs typeface="Arial"/>
                <a:hlinkClick r:id="rId3">
                  <a:extLst>
                    <a:ext uri="{A12FA001-AC4F-418D-AE19-62706E023703}">
                      <ahyp:hlinkClr xmlns:ahyp="http://schemas.microsoft.com/office/drawing/2018/hyperlinkcolor" val="tx"/>
                    </a:ext>
                  </a:extLst>
                </a:hlinkClick>
              </a:rPr>
              <a:t>2017 (353) E.L.T. A64</a:t>
            </a:r>
            <a:r>
              <a:rPr lang="en-US" sz="1900" i="1">
                <a:solidFill>
                  <a:schemeClr val="accent3">
                    <a:lumMod val="75000"/>
                  </a:schemeClr>
                </a:solidFill>
                <a:latin typeface="Kobern"/>
                <a:cs typeface="Arial"/>
              </a:rPr>
              <a:t> (SC) </a:t>
            </a:r>
            <a:endParaRPr lang="en-US" sz="1900">
              <a:solidFill>
                <a:schemeClr val="accent3">
                  <a:lumMod val="75000"/>
                </a:schemeClr>
              </a:solidFill>
              <a:latin typeface="Kobern"/>
              <a:cs typeface="Arial"/>
            </a:endParaRPr>
          </a:p>
          <a:p>
            <a:pPr marL="380365" indent="-380365" algn="just">
              <a:spcBef>
                <a:spcPts val="0"/>
              </a:spcBef>
            </a:pPr>
            <a:endParaRPr lang="en-US" sz="2300">
              <a:solidFill>
                <a:srgbClr val="8F3009"/>
              </a:solidFill>
            </a:endParaRPr>
          </a:p>
          <a:p>
            <a:pPr marL="380365" indent="-380365" algn="just">
              <a:spcBef>
                <a:spcPts val="0"/>
              </a:spcBef>
            </a:pPr>
            <a:r>
              <a:rPr lang="en-US" sz="2300">
                <a:latin typeface="Kobern"/>
                <a:cs typeface="Arial"/>
              </a:rPr>
              <a:t>Since duty component on turnover discount was initially passed onto buyer who further passed it onto ultimate consumer who could not be identified, refund of such duty claimed by </a:t>
            </a:r>
            <a:r>
              <a:rPr lang="en-US" sz="2300" err="1">
                <a:latin typeface="Kobern"/>
                <a:cs typeface="Arial"/>
              </a:rPr>
              <a:t>assessee</a:t>
            </a:r>
            <a:r>
              <a:rPr lang="en-US" sz="2300">
                <a:latin typeface="Kobern"/>
                <a:cs typeface="Arial"/>
              </a:rPr>
              <a:t> on the plea that such duty returned back by issuing credit notes subsequent to clearance of goods was not admissible being hit by bar of unjust enrichment under Section 12B of the Central Excise Act, 1944.</a:t>
            </a:r>
          </a:p>
          <a:p>
            <a:pPr marL="380365" indent="-380365" algn="just">
              <a:spcBef>
                <a:spcPts val="0"/>
              </a:spcBef>
            </a:pPr>
            <a:r>
              <a:rPr lang="en-US" sz="2300">
                <a:latin typeface="Kobern"/>
                <a:cs typeface="Arial"/>
              </a:rPr>
              <a:t>It was further held that the downstream buyers/ultimate consumers can also make claim for refund of duty paid in excess.</a:t>
            </a:r>
          </a:p>
          <a:p>
            <a:pPr marL="380365" indent="-380365" algn="just">
              <a:spcBef>
                <a:spcPts val="0"/>
              </a:spcBef>
            </a:pPr>
            <a:endParaRPr lang="en-US" sz="2300">
              <a:solidFill>
                <a:srgbClr val="8F3009"/>
              </a:solidFill>
            </a:endParaRPr>
          </a:p>
          <a:p>
            <a:pPr marL="380365" indent="-380365"/>
            <a:endParaRPr lang="en-US" sz="2100"/>
          </a:p>
        </p:txBody>
      </p:sp>
      <p:sp>
        <p:nvSpPr>
          <p:cNvPr id="3" name="Text Placeholder 2">
            <a:extLst>
              <a:ext uri="{FF2B5EF4-FFF2-40B4-BE49-F238E27FC236}">
                <a16:creationId xmlns:a16="http://schemas.microsoft.com/office/drawing/2014/main" id="{DAA5CAE2-3DA3-232B-59CD-87D2B33FC5C1}"/>
              </a:ext>
            </a:extLst>
          </p:cNvPr>
          <p:cNvSpPr>
            <a:spLocks noGrp="1"/>
          </p:cNvSpPr>
          <p:nvPr>
            <p:ph type="body" sz="quarter" idx="12"/>
          </p:nvPr>
        </p:nvSpPr>
        <p:spPr/>
        <p:txBody>
          <a:bodyPr>
            <a:normAutofit/>
          </a:bodyPr>
          <a:lstStyle/>
          <a:p>
            <a:r>
              <a:rPr lang="en-US" sz="3700" b="1">
                <a:solidFill>
                  <a:srgbClr val="002060"/>
                </a:solidFill>
              </a:rPr>
              <a:t>Implications if credit not reversed by recipient?</a:t>
            </a:r>
            <a:endParaRPr lang="en-US" sz="3700">
              <a:solidFill>
                <a:srgbClr val="002060"/>
              </a:solidFill>
            </a:endParaRPr>
          </a:p>
          <a:p>
            <a:endParaRPr lang="en-US" sz="3700"/>
          </a:p>
        </p:txBody>
      </p:sp>
    </p:spTree>
    <p:extLst>
      <p:ext uri="{BB962C8B-B14F-4D97-AF65-F5344CB8AC3E}">
        <p14:creationId xmlns:p14="http://schemas.microsoft.com/office/powerpoint/2010/main" val="51033847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99609-52F7-1E21-8E5B-3F3D054B0C98}"/>
              </a:ext>
            </a:extLst>
          </p:cNvPr>
          <p:cNvSpPr>
            <a:spLocks noGrp="1"/>
          </p:cNvSpPr>
          <p:nvPr>
            <p:ph type="body" sz="quarter" idx="13"/>
          </p:nvPr>
        </p:nvSpPr>
        <p:spPr/>
        <p:txBody>
          <a:bodyPr/>
          <a:lstStyle/>
          <a:p>
            <a:pPr marL="380365" indent="-380365">
              <a:spcBef>
                <a:spcPts val="0"/>
              </a:spcBef>
            </a:pPr>
            <a:r>
              <a:rPr lang="en-US" sz="2000" b="1" u="sng">
                <a:solidFill>
                  <a:schemeClr val="accent1">
                    <a:lumMod val="75000"/>
                  </a:schemeClr>
                </a:solidFill>
                <a:latin typeface="Kobern"/>
                <a:cs typeface="Arial"/>
              </a:rPr>
              <a:t>Section 15(3)(b)(ii)</a:t>
            </a:r>
            <a:endParaRPr lang="en-US" sz="2000">
              <a:solidFill>
                <a:schemeClr val="accent1">
                  <a:lumMod val="75000"/>
                </a:schemeClr>
              </a:solidFill>
              <a:latin typeface="Kobern"/>
              <a:cs typeface="Arial"/>
            </a:endParaRPr>
          </a:p>
          <a:p>
            <a:pPr marL="380365" indent="-380365" algn="just">
              <a:spcBef>
                <a:spcPts val="0"/>
              </a:spcBef>
            </a:pPr>
            <a:r>
              <a:rPr lang="en-US" sz="2300">
                <a:latin typeface="Kobern"/>
                <a:cs typeface="Arial"/>
              </a:rPr>
              <a:t>The value of the supply shall not include any discount which is given after the supply has been effected, </a:t>
            </a:r>
            <a:r>
              <a:rPr lang="en-US" sz="2300" b="1" u="sng">
                <a:latin typeface="Kobern"/>
                <a:cs typeface="Arial"/>
              </a:rPr>
              <a:t>if input tax credit</a:t>
            </a:r>
            <a:r>
              <a:rPr lang="en-US" sz="2300">
                <a:latin typeface="Kobern"/>
                <a:cs typeface="Arial"/>
              </a:rPr>
              <a:t> as is attributable to the discount on the basis of document issued by the supplier </a:t>
            </a:r>
            <a:r>
              <a:rPr lang="en-US" sz="2300" b="1" u="sng">
                <a:latin typeface="Kobern"/>
                <a:cs typeface="Arial"/>
              </a:rPr>
              <a:t>has been reversed by the recipient of the supply.</a:t>
            </a:r>
            <a:endParaRPr lang="en-US" sz="2300">
              <a:latin typeface="Kobern"/>
              <a:cs typeface="Arial"/>
            </a:endParaRPr>
          </a:p>
          <a:p>
            <a:pPr marL="380365" indent="-380365">
              <a:spcBef>
                <a:spcPts val="0"/>
              </a:spcBef>
            </a:pPr>
            <a:endParaRPr lang="en-US" sz="2300"/>
          </a:p>
          <a:p>
            <a:pPr marL="380365" indent="-380365">
              <a:spcBef>
                <a:spcPts val="0"/>
              </a:spcBef>
            </a:pPr>
            <a:r>
              <a:rPr lang="en-US" sz="2400" b="1" u="sng">
                <a:solidFill>
                  <a:schemeClr val="accent1">
                    <a:lumMod val="75000"/>
                  </a:schemeClr>
                </a:solidFill>
                <a:latin typeface="Kobern"/>
                <a:cs typeface="Arial"/>
              </a:rPr>
              <a:t>Section 42 and 43</a:t>
            </a:r>
            <a:endParaRPr lang="en-US" sz="2400">
              <a:solidFill>
                <a:schemeClr val="accent1">
                  <a:lumMod val="75000"/>
                </a:schemeClr>
              </a:solidFill>
              <a:latin typeface="Kobern"/>
              <a:cs typeface="Arial"/>
            </a:endParaRPr>
          </a:p>
          <a:p>
            <a:pPr marL="380365" indent="-380365">
              <a:spcBef>
                <a:spcPts val="0"/>
              </a:spcBef>
              <a:buChar char="-"/>
            </a:pPr>
            <a:r>
              <a:rPr lang="en-US" sz="2300"/>
              <a:t>Reduction of every claim of supplier will be matched with claim of recipient for reversal</a:t>
            </a:r>
          </a:p>
          <a:p>
            <a:pPr marL="380365" indent="-380365" algn="just">
              <a:spcBef>
                <a:spcPts val="0"/>
              </a:spcBef>
              <a:buChar char="-"/>
            </a:pPr>
            <a:r>
              <a:rPr lang="en-US" sz="2300"/>
              <a:t>Where the claim matches, the reduction will be accepted.</a:t>
            </a:r>
            <a:endParaRPr lang="en-US"/>
          </a:p>
        </p:txBody>
      </p:sp>
      <p:sp>
        <p:nvSpPr>
          <p:cNvPr id="3" name="Text Placeholder 2">
            <a:extLst>
              <a:ext uri="{FF2B5EF4-FFF2-40B4-BE49-F238E27FC236}">
                <a16:creationId xmlns:a16="http://schemas.microsoft.com/office/drawing/2014/main" id="{AA4E3B19-F1FA-E3CB-32FD-454783555DF0}"/>
              </a:ext>
            </a:extLst>
          </p:cNvPr>
          <p:cNvSpPr>
            <a:spLocks noGrp="1"/>
          </p:cNvSpPr>
          <p:nvPr>
            <p:ph type="body" sz="quarter" idx="12"/>
          </p:nvPr>
        </p:nvSpPr>
        <p:spPr/>
        <p:txBody>
          <a:bodyPr>
            <a:normAutofit/>
          </a:bodyPr>
          <a:lstStyle/>
          <a:p>
            <a:r>
              <a:rPr lang="en-US" sz="3700" b="1">
                <a:solidFill>
                  <a:srgbClr val="002060"/>
                </a:solidFill>
                <a:latin typeface="Kobern"/>
                <a:cs typeface="Arial"/>
              </a:rPr>
              <a:t>Implications if credit not reversed by recipient?</a:t>
            </a:r>
            <a:endParaRPr lang="en-US" sz="3700">
              <a:solidFill>
                <a:srgbClr val="002060"/>
              </a:solidFill>
              <a:latin typeface="Kobern"/>
              <a:cs typeface="Arial"/>
            </a:endParaRPr>
          </a:p>
          <a:p>
            <a:endParaRPr lang="en-US" sz="3700"/>
          </a:p>
        </p:txBody>
      </p:sp>
    </p:spTree>
    <p:extLst>
      <p:ext uri="{BB962C8B-B14F-4D97-AF65-F5344CB8AC3E}">
        <p14:creationId xmlns:p14="http://schemas.microsoft.com/office/powerpoint/2010/main" val="28722603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6F2399-8D7E-7043-AA3F-25140DC1731B}"/>
              </a:ext>
            </a:extLst>
          </p:cNvPr>
          <p:cNvSpPr>
            <a:spLocks noGrp="1"/>
          </p:cNvSpPr>
          <p:nvPr>
            <p:ph type="body" sz="quarter" idx="12"/>
          </p:nvPr>
        </p:nvSpPr>
        <p:spPr/>
        <p:txBody>
          <a:bodyPr lIns="121920" tIns="60960" rIns="121920" bIns="60960" anchor="b">
            <a:normAutofit/>
          </a:bodyPr>
          <a:lstStyle/>
          <a:p>
            <a:pPr>
              <a:spcBef>
                <a:spcPts val="512"/>
              </a:spcBef>
              <a:buClr>
                <a:schemeClr val="accent3"/>
              </a:buClr>
            </a:pPr>
            <a:r>
              <a:rPr lang="en-IN" sz="3600" b="1">
                <a:latin typeface="Kobern" panose="00000500000000000000" pitchFamily="50" charset="0"/>
                <a:cs typeface="Arial"/>
              </a:rPr>
              <a:t>ISD v Supply (Cross Charge)</a:t>
            </a:r>
          </a:p>
        </p:txBody>
      </p:sp>
    </p:spTree>
    <p:extLst>
      <p:ext uri="{BB962C8B-B14F-4D97-AF65-F5344CB8AC3E}">
        <p14:creationId xmlns:p14="http://schemas.microsoft.com/office/powerpoint/2010/main" val="198695916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55B3D9-DAC6-4E5A-884A-B83EC1D9A0D3}"/>
              </a:ext>
            </a:extLst>
          </p:cNvPr>
          <p:cNvSpPr>
            <a:spLocks noGrp="1"/>
          </p:cNvSpPr>
          <p:nvPr>
            <p:ph type="body" sz="quarter" idx="12"/>
          </p:nvPr>
        </p:nvSpPr>
        <p:spPr/>
        <p:txBody>
          <a:bodyPr/>
          <a:lstStyle/>
          <a:p>
            <a:r>
              <a:rPr lang="en-US"/>
              <a:t>ISD vs. Supply </a:t>
            </a:r>
          </a:p>
        </p:txBody>
      </p:sp>
      <p:sp>
        <p:nvSpPr>
          <p:cNvPr id="20" name="Content Placeholder 2">
            <a:extLst>
              <a:ext uri="{FF2B5EF4-FFF2-40B4-BE49-F238E27FC236}">
                <a16:creationId xmlns:a16="http://schemas.microsoft.com/office/drawing/2014/main" id="{48D4953E-5451-47F9-AC55-0BDBE8ACE5B8}"/>
              </a:ext>
            </a:extLst>
          </p:cNvPr>
          <p:cNvSpPr txBox="1">
            <a:spLocks/>
          </p:cNvSpPr>
          <p:nvPr/>
        </p:nvSpPr>
        <p:spPr>
          <a:xfrm>
            <a:off x="4104778" y="1518182"/>
            <a:ext cx="4320765" cy="437911"/>
          </a:xfrm>
          <a:prstGeom prst="rect">
            <a:avLst/>
          </a:prstGeom>
        </p:spPr>
        <p:txBody>
          <a:bodyPr>
            <a:normAutofit fontScale="55000" lnSpcReduction="20000"/>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pPr>
            <a:r>
              <a:rPr lang="en-US" sz="4400">
                <a:solidFill>
                  <a:prstClr val="black"/>
                </a:solidFill>
                <a:latin typeface="Kobern Bold" panose="00000800000000000000" pitchFamily="50" charset="0"/>
              </a:rPr>
              <a:t>CREDIT ON INPUT SERVICES</a:t>
            </a:r>
          </a:p>
          <a:p>
            <a:pPr marL="990575" lvl="1" indent="-380990" defTabSz="1219170"/>
            <a:endParaRPr lang="en-US" sz="2000">
              <a:solidFill>
                <a:prstClr val="black"/>
              </a:solidFill>
              <a:latin typeface="Arial"/>
            </a:endParaRPr>
          </a:p>
          <a:p>
            <a:pPr marL="990575" lvl="1" indent="-380990" defTabSz="1219170"/>
            <a:endParaRPr lang="en-US" sz="2000">
              <a:solidFill>
                <a:srgbClr val="818285"/>
              </a:solidFill>
              <a:latin typeface="Arial"/>
            </a:endParaRPr>
          </a:p>
          <a:p>
            <a:pPr marL="990575" lvl="1" indent="-380990" defTabSz="1219170"/>
            <a:endParaRPr lang="en-US" sz="2000">
              <a:solidFill>
                <a:prstClr val="black"/>
              </a:solidFill>
              <a:latin typeface="Arial"/>
            </a:endParaRPr>
          </a:p>
        </p:txBody>
      </p:sp>
      <p:cxnSp>
        <p:nvCxnSpPr>
          <p:cNvPr id="21" name="Straight Arrow Connector 20">
            <a:extLst>
              <a:ext uri="{FF2B5EF4-FFF2-40B4-BE49-F238E27FC236}">
                <a16:creationId xmlns:a16="http://schemas.microsoft.com/office/drawing/2014/main" id="{F39FBDD7-0E79-48AB-8AFF-CE9C70059096}"/>
              </a:ext>
            </a:extLst>
          </p:cNvPr>
          <p:cNvCxnSpPr>
            <a:cxnSpLocks/>
            <a:stCxn id="20" idx="2"/>
            <a:endCxn id="23" idx="0"/>
          </p:cNvCxnSpPr>
          <p:nvPr/>
        </p:nvCxnSpPr>
        <p:spPr>
          <a:xfrm flipH="1">
            <a:off x="3184757" y="1956093"/>
            <a:ext cx="3080404" cy="981452"/>
          </a:xfrm>
          <a:prstGeom prst="straightConnector1">
            <a:avLst/>
          </a:prstGeom>
          <a:ln w="19050">
            <a:solidFill>
              <a:schemeClr val="tx1"/>
            </a:solidFill>
            <a:prstDash val="sysDot"/>
            <a:tailEnd type="triangle"/>
          </a:ln>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a16="http://schemas.microsoft.com/office/drawing/2014/main" id="{4A4AD677-0981-45E9-A16F-3608C0C50E54}"/>
              </a:ext>
            </a:extLst>
          </p:cNvPr>
          <p:cNvCxnSpPr>
            <a:cxnSpLocks/>
            <a:stCxn id="20" idx="2"/>
            <a:endCxn id="25" idx="0"/>
          </p:cNvCxnSpPr>
          <p:nvPr/>
        </p:nvCxnSpPr>
        <p:spPr>
          <a:xfrm>
            <a:off x="6265161" y="1956093"/>
            <a:ext cx="2382053" cy="981451"/>
          </a:xfrm>
          <a:prstGeom prst="straightConnector1">
            <a:avLst/>
          </a:prstGeom>
          <a:ln w="19050">
            <a:solidFill>
              <a:schemeClr val="tx1"/>
            </a:solidFill>
            <a:prstDash val="sysDot"/>
            <a:tailEnd type="triangle"/>
          </a:ln>
        </p:spPr>
        <p:style>
          <a:lnRef idx="2">
            <a:schemeClr val="dk1"/>
          </a:lnRef>
          <a:fillRef idx="0">
            <a:schemeClr val="dk1"/>
          </a:fillRef>
          <a:effectRef idx="1">
            <a:schemeClr val="dk1"/>
          </a:effectRef>
          <a:fontRef idx="minor">
            <a:schemeClr val="tx1"/>
          </a:fontRef>
        </p:style>
      </p:cxnSp>
      <p:sp>
        <p:nvSpPr>
          <p:cNvPr id="23" name="Rounded Rectangle 10">
            <a:extLst>
              <a:ext uri="{FF2B5EF4-FFF2-40B4-BE49-F238E27FC236}">
                <a16:creationId xmlns:a16="http://schemas.microsoft.com/office/drawing/2014/main" id="{EA23AC54-3530-4CA8-8A1C-A3CC3A666F31}"/>
              </a:ext>
            </a:extLst>
          </p:cNvPr>
          <p:cNvSpPr/>
          <p:nvPr/>
        </p:nvSpPr>
        <p:spPr>
          <a:xfrm>
            <a:off x="1254588" y="2937545"/>
            <a:ext cx="3860337" cy="768087"/>
          </a:xfrm>
          <a:prstGeom prst="roundRect">
            <a:avLst/>
          </a:prstGeom>
          <a:noFill/>
          <a:ln w="19050">
            <a:solidFill>
              <a:srgbClr val="F3723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r>
              <a:rPr lang="en-US">
                <a:solidFill>
                  <a:prstClr val="black"/>
                </a:solidFill>
                <a:latin typeface="Kobern" panose="00000500000000000000" pitchFamily="50" charset="0"/>
              </a:rPr>
              <a:t>Mere invoice received by office, </a:t>
            </a:r>
          </a:p>
          <a:p>
            <a:pPr algn="ctr" defTabSz="1219170" latinLnBrk="1"/>
            <a:r>
              <a:rPr lang="en-US">
                <a:solidFill>
                  <a:prstClr val="black"/>
                </a:solidFill>
                <a:latin typeface="Kobern" panose="00000500000000000000" pitchFamily="50" charset="0"/>
              </a:rPr>
              <a:t>input service received by other units</a:t>
            </a:r>
          </a:p>
        </p:txBody>
      </p:sp>
      <p:sp>
        <p:nvSpPr>
          <p:cNvPr id="24" name="Rectangle 23">
            <a:extLst>
              <a:ext uri="{FF2B5EF4-FFF2-40B4-BE49-F238E27FC236}">
                <a16:creationId xmlns:a16="http://schemas.microsoft.com/office/drawing/2014/main" id="{6E03C476-6D07-4EB9-B85B-4A95B5B26547}"/>
              </a:ext>
            </a:extLst>
          </p:cNvPr>
          <p:cNvSpPr/>
          <p:nvPr/>
        </p:nvSpPr>
        <p:spPr>
          <a:xfrm>
            <a:off x="2824836" y="4901907"/>
            <a:ext cx="2374933" cy="437911"/>
          </a:xfrm>
          <a:prstGeom prst="rect">
            <a:avLst/>
          </a:prstGeom>
          <a:noFill/>
          <a:ln w="19050">
            <a:solidFill>
              <a:srgbClr val="F3723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r>
              <a:rPr lang="en-US" sz="2000">
                <a:solidFill>
                  <a:prstClr val="black"/>
                </a:solidFill>
                <a:latin typeface="Kobern" panose="00000500000000000000" pitchFamily="50" charset="0"/>
              </a:rPr>
              <a:t>ISD</a:t>
            </a:r>
          </a:p>
        </p:txBody>
      </p:sp>
      <p:sp>
        <p:nvSpPr>
          <p:cNvPr id="25" name="Rounded Rectangle 18">
            <a:extLst>
              <a:ext uri="{FF2B5EF4-FFF2-40B4-BE49-F238E27FC236}">
                <a16:creationId xmlns:a16="http://schemas.microsoft.com/office/drawing/2014/main" id="{2B86B84A-B29B-41B0-BED4-840E0B836513}"/>
              </a:ext>
            </a:extLst>
          </p:cNvPr>
          <p:cNvSpPr/>
          <p:nvPr/>
        </p:nvSpPr>
        <p:spPr>
          <a:xfrm>
            <a:off x="6229351" y="2937544"/>
            <a:ext cx="4835726" cy="671157"/>
          </a:xfrm>
          <a:prstGeom prst="roundRect">
            <a:avLst/>
          </a:prstGeom>
          <a:noFill/>
          <a:ln w="19050">
            <a:solidFill>
              <a:srgbClr val="F3723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r>
              <a:rPr lang="en-US">
                <a:solidFill>
                  <a:prstClr val="black"/>
                </a:solidFill>
                <a:latin typeface="Kobern" panose="00000500000000000000" pitchFamily="50" charset="0"/>
              </a:rPr>
              <a:t>Input service received by office for providing </a:t>
            </a:r>
          </a:p>
          <a:p>
            <a:pPr algn="ctr" defTabSz="1219170" latinLnBrk="1"/>
            <a:r>
              <a:rPr lang="en-US">
                <a:solidFill>
                  <a:prstClr val="black"/>
                </a:solidFill>
                <a:latin typeface="Kobern" panose="00000500000000000000" pitchFamily="50" charset="0"/>
              </a:rPr>
              <a:t>support function to other units</a:t>
            </a:r>
          </a:p>
        </p:txBody>
      </p:sp>
      <p:cxnSp>
        <p:nvCxnSpPr>
          <p:cNvPr id="26" name="Straight Arrow Connector 25">
            <a:extLst>
              <a:ext uri="{FF2B5EF4-FFF2-40B4-BE49-F238E27FC236}">
                <a16:creationId xmlns:a16="http://schemas.microsoft.com/office/drawing/2014/main" id="{8F64A61F-640F-4CB4-9730-A30E279C0D89}"/>
              </a:ext>
            </a:extLst>
          </p:cNvPr>
          <p:cNvCxnSpPr>
            <a:cxnSpLocks/>
            <a:stCxn id="23" idx="2"/>
            <a:endCxn id="24" idx="0"/>
          </p:cNvCxnSpPr>
          <p:nvPr/>
        </p:nvCxnSpPr>
        <p:spPr>
          <a:xfrm>
            <a:off x="3184757" y="3705632"/>
            <a:ext cx="827546" cy="1196275"/>
          </a:xfrm>
          <a:prstGeom prst="straightConnector1">
            <a:avLst/>
          </a:prstGeom>
          <a:ln w="19050">
            <a:solidFill>
              <a:schemeClr val="tx1"/>
            </a:solidFill>
            <a:prstDash val="sysDot"/>
            <a:tailEnd type="triangle"/>
          </a:ln>
        </p:spPr>
        <p:style>
          <a:lnRef idx="2">
            <a:schemeClr val="dk1"/>
          </a:lnRef>
          <a:fillRef idx="0">
            <a:schemeClr val="dk1"/>
          </a:fillRef>
          <a:effectRef idx="1">
            <a:schemeClr val="dk1"/>
          </a:effectRef>
          <a:fontRef idx="minor">
            <a:schemeClr val="tx1"/>
          </a:fontRef>
        </p:style>
      </p:cxnSp>
      <p:sp>
        <p:nvSpPr>
          <p:cNvPr id="27" name="Rectangle 26">
            <a:extLst>
              <a:ext uri="{FF2B5EF4-FFF2-40B4-BE49-F238E27FC236}">
                <a16:creationId xmlns:a16="http://schemas.microsoft.com/office/drawing/2014/main" id="{6161568C-A889-4359-8C26-EED4DFBEFD41}"/>
              </a:ext>
            </a:extLst>
          </p:cNvPr>
          <p:cNvSpPr/>
          <p:nvPr/>
        </p:nvSpPr>
        <p:spPr>
          <a:xfrm>
            <a:off x="6621092" y="4901909"/>
            <a:ext cx="3106701" cy="437911"/>
          </a:xfrm>
          <a:prstGeom prst="rect">
            <a:avLst/>
          </a:prstGeom>
          <a:noFill/>
          <a:ln w="19050">
            <a:solidFill>
              <a:srgbClr val="F3723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r>
              <a:rPr lang="en-US" sz="2000">
                <a:solidFill>
                  <a:prstClr val="black"/>
                </a:solidFill>
                <a:latin typeface="Kobern" panose="00000500000000000000" pitchFamily="50" charset="0"/>
              </a:rPr>
              <a:t>Supply (Cross Charge)</a:t>
            </a:r>
          </a:p>
        </p:txBody>
      </p:sp>
      <p:cxnSp>
        <p:nvCxnSpPr>
          <p:cNvPr id="28" name="Straight Arrow Connector 27">
            <a:extLst>
              <a:ext uri="{FF2B5EF4-FFF2-40B4-BE49-F238E27FC236}">
                <a16:creationId xmlns:a16="http://schemas.microsoft.com/office/drawing/2014/main" id="{6CADF0B1-297B-4FDC-8DDB-E23E7EAD9F51}"/>
              </a:ext>
            </a:extLst>
          </p:cNvPr>
          <p:cNvCxnSpPr>
            <a:cxnSpLocks/>
            <a:stCxn id="25" idx="2"/>
            <a:endCxn id="27" idx="0"/>
          </p:cNvCxnSpPr>
          <p:nvPr/>
        </p:nvCxnSpPr>
        <p:spPr>
          <a:xfrm flipH="1">
            <a:off x="8174443" y="3608701"/>
            <a:ext cx="472771" cy="1293208"/>
          </a:xfrm>
          <a:prstGeom prst="straightConnector1">
            <a:avLst/>
          </a:prstGeom>
          <a:ln w="19050">
            <a:solidFill>
              <a:schemeClr val="tx1"/>
            </a:solidFill>
            <a:prstDash val="sysDot"/>
            <a:tailEnd type="triangle"/>
          </a:ln>
        </p:spPr>
        <p:style>
          <a:lnRef idx="2">
            <a:schemeClr val="dk1"/>
          </a:lnRef>
          <a:fillRef idx="0">
            <a:schemeClr val="dk1"/>
          </a:fillRef>
          <a:effectRef idx="1">
            <a:schemeClr val="dk1"/>
          </a:effectRef>
          <a:fontRef idx="minor">
            <a:schemeClr val="tx1"/>
          </a:fontRef>
        </p:style>
      </p:cxnSp>
      <p:sp>
        <p:nvSpPr>
          <p:cNvPr id="29" name="TextBox 28">
            <a:extLst>
              <a:ext uri="{FF2B5EF4-FFF2-40B4-BE49-F238E27FC236}">
                <a16:creationId xmlns:a16="http://schemas.microsoft.com/office/drawing/2014/main" id="{00756525-227A-4DA3-A465-77F84E2D81CF}"/>
              </a:ext>
            </a:extLst>
          </p:cNvPr>
          <p:cNvSpPr txBox="1"/>
          <p:nvPr/>
        </p:nvSpPr>
        <p:spPr>
          <a:xfrm>
            <a:off x="6557875" y="5376157"/>
            <a:ext cx="4765651" cy="892360"/>
          </a:xfrm>
          <a:prstGeom prst="rect">
            <a:avLst/>
          </a:prstGeom>
          <a:noFill/>
        </p:spPr>
        <p:txBody>
          <a:bodyPr wrap="square" rtlCol="0">
            <a:spAutoFit/>
          </a:bodyPr>
          <a:lstStyle/>
          <a:p>
            <a:pPr algn="just" defTabSz="1219170" latinLnBrk="1"/>
            <a:r>
              <a:rPr lang="en-US" sz="1733" b="1">
                <a:solidFill>
                  <a:prstClr val="black"/>
                </a:solidFill>
                <a:latin typeface="Kobern" panose="00000500000000000000" pitchFamily="50" charset="0"/>
              </a:rPr>
              <a:t>Value of invoice?</a:t>
            </a:r>
          </a:p>
          <a:p>
            <a:pPr indent="-380990" algn="just" defTabSz="1219170" latinLnBrk="1">
              <a:buFont typeface="Arial" panose="020B0604020202020204" pitchFamily="34" charset="0"/>
              <a:buChar char="•"/>
            </a:pPr>
            <a:r>
              <a:rPr lang="en-US" sz="1733" b="1">
                <a:solidFill>
                  <a:prstClr val="black"/>
                </a:solidFill>
                <a:latin typeface="Kobern" panose="00000500000000000000" pitchFamily="50" charset="0"/>
              </a:rPr>
              <a:t>Full ITC available</a:t>
            </a:r>
          </a:p>
          <a:p>
            <a:pPr indent="-380990" algn="just" defTabSz="1219170" latinLnBrk="1">
              <a:buFont typeface="Arial" panose="020B0604020202020204" pitchFamily="34" charset="0"/>
              <a:buChar char="•"/>
            </a:pPr>
            <a:r>
              <a:rPr lang="en-US" sz="1733" b="1">
                <a:solidFill>
                  <a:prstClr val="black"/>
                </a:solidFill>
                <a:latin typeface="Kobern" panose="00000500000000000000" pitchFamily="50" charset="0"/>
              </a:rPr>
              <a:t>Full ITC not available to the recipient  </a:t>
            </a:r>
          </a:p>
        </p:txBody>
      </p:sp>
      <p:sp>
        <p:nvSpPr>
          <p:cNvPr id="30" name="TextBox 29">
            <a:extLst>
              <a:ext uri="{FF2B5EF4-FFF2-40B4-BE49-F238E27FC236}">
                <a16:creationId xmlns:a16="http://schemas.microsoft.com/office/drawing/2014/main" id="{43BF609B-BD13-4C3B-9701-3AEC51A01692}"/>
              </a:ext>
            </a:extLst>
          </p:cNvPr>
          <p:cNvSpPr txBox="1"/>
          <p:nvPr/>
        </p:nvSpPr>
        <p:spPr>
          <a:xfrm>
            <a:off x="3446840" y="5376157"/>
            <a:ext cx="2150080" cy="359009"/>
          </a:xfrm>
          <a:prstGeom prst="rect">
            <a:avLst/>
          </a:prstGeom>
          <a:noFill/>
        </p:spPr>
        <p:txBody>
          <a:bodyPr wrap="square" rtlCol="0">
            <a:spAutoFit/>
          </a:bodyPr>
          <a:lstStyle/>
          <a:p>
            <a:pPr algn="just" defTabSz="1219170" latinLnBrk="1"/>
            <a:r>
              <a:rPr lang="en-US" sz="1733" b="1">
                <a:solidFill>
                  <a:prstClr val="black"/>
                </a:solidFill>
                <a:latin typeface="Kobern" panose="00000500000000000000" pitchFamily="50" charset="0"/>
              </a:rPr>
              <a:t>Value of invoice?</a:t>
            </a:r>
          </a:p>
        </p:txBody>
      </p:sp>
    </p:spTree>
    <p:extLst>
      <p:ext uri="{BB962C8B-B14F-4D97-AF65-F5344CB8AC3E}">
        <p14:creationId xmlns:p14="http://schemas.microsoft.com/office/powerpoint/2010/main" val="156953665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A81AF890-BCCA-4731-9FE7-32E4B495F6B4}"/>
              </a:ext>
            </a:extLst>
          </p:cNvPr>
          <p:cNvSpPr>
            <a:spLocks noGrp="1"/>
          </p:cNvSpPr>
          <p:nvPr>
            <p:ph type="body" sz="quarter" idx="13"/>
          </p:nvPr>
        </p:nvSpPr>
        <p:spPr/>
        <p:txBody>
          <a:bodyPr lIns="121920" tIns="60960" rIns="121920" bIns="60960" anchor="t"/>
          <a:lstStyle/>
          <a:p>
            <a:pPr marL="0" indent="0" algn="just" defTabSz="1625519">
              <a:buNone/>
            </a:pPr>
            <a:r>
              <a:rPr lang="en-US" b="1" i="1" u="sng">
                <a:latin typeface="Kobern" panose="00000500000000000000" pitchFamily="50" charset="0"/>
                <a:ea typeface="Calibri" panose="020F0502020204030204" pitchFamily="34" charset="0"/>
              </a:rPr>
              <a:t>CUMMINS INDIA LIMITED [2022 (58) GSTL 549 (AAAR – Maharashtra)</a:t>
            </a:r>
          </a:p>
          <a:p>
            <a:pPr marL="507974" indent="-507974" algn="just" defTabSz="1625519"/>
            <a:r>
              <a:rPr lang="en-US">
                <a:latin typeface="Kobern" panose="00000500000000000000" pitchFamily="50" charset="0"/>
                <a:ea typeface="Calibri" panose="020F0502020204030204" pitchFamily="34" charset="0"/>
              </a:rPr>
              <a:t>Common input services received by HO but consumed by branch: HO is not entitled to avail ITC</a:t>
            </a:r>
            <a:endParaRPr lang="en-US" strike="sngStrike">
              <a:latin typeface="Kobern" panose="00000500000000000000" pitchFamily="50" charset="0"/>
              <a:ea typeface="Calibri" panose="020F0502020204030204" pitchFamily="34" charset="0"/>
            </a:endParaRPr>
          </a:p>
          <a:p>
            <a:pPr marL="507974" indent="-507974" algn="just" defTabSz="1625519"/>
            <a:r>
              <a:rPr lang="en-US">
                <a:solidFill>
                  <a:srgbClr val="FF0000"/>
                </a:solidFill>
                <a:latin typeface="Kobern" panose="00000500000000000000" pitchFamily="50" charset="0"/>
                <a:ea typeface="Calibri" panose="020F0502020204030204" pitchFamily="34" charset="0"/>
              </a:rPr>
              <a:t>ISD : mandatory for HO for the distribution of credit in spite of supply invoice</a:t>
            </a:r>
          </a:p>
          <a:p>
            <a:pPr marL="507974" indent="-507974" algn="just" defTabSz="1625519"/>
            <a:r>
              <a:rPr lang="en-US">
                <a:latin typeface="Kobern" panose="00000500000000000000" pitchFamily="50" charset="0"/>
                <a:ea typeface="Calibri" panose="020F0502020204030204" pitchFamily="34" charset="0"/>
              </a:rPr>
              <a:t>For Supply: value (second proviso of Rule 28 of the CGST Rules)</a:t>
            </a:r>
          </a:p>
          <a:p>
            <a:pPr marL="507974" indent="-507974" algn="just" defTabSz="1625519"/>
            <a:endParaRPr lang="en-US">
              <a:latin typeface="Kobern" panose="00000500000000000000" pitchFamily="50" charset="0"/>
              <a:ea typeface="Calibri" panose="020F0502020204030204" pitchFamily="34" charset="0"/>
            </a:endParaRPr>
          </a:p>
          <a:p>
            <a:pPr marL="0" indent="0" algn="just" defTabSz="1625519">
              <a:buNone/>
            </a:pPr>
            <a:r>
              <a:rPr lang="en-US" b="1" i="1" u="sng">
                <a:latin typeface="Kobern" panose="00000500000000000000" pitchFamily="50" charset="0"/>
              </a:rPr>
              <a:t>Colombia Asia Hospitals Pvt Ltd [2019 (20) GSTL 763 AAAR]</a:t>
            </a:r>
          </a:p>
          <a:p>
            <a:pPr marL="507974" indent="-507974" algn="just" defTabSz="1625519"/>
            <a:r>
              <a:rPr lang="en-US">
                <a:latin typeface="Kobern" panose="00000500000000000000" pitchFamily="50" charset="0"/>
              </a:rPr>
              <a:t>Services provided by employees of HO to BO </a:t>
            </a:r>
            <a:endParaRPr lang="en-IN">
              <a:latin typeface="Kobern" panose="00000500000000000000" pitchFamily="50" charset="0"/>
              <a:ea typeface="Calibri" panose="020F0502020204030204" pitchFamily="34" charset="0"/>
            </a:endParaRPr>
          </a:p>
          <a:p>
            <a:pPr marL="507974" indent="-507974" algn="just" defTabSz="1625519"/>
            <a:r>
              <a:rPr lang="en-US">
                <a:solidFill>
                  <a:srgbClr val="FF0000"/>
                </a:solidFill>
                <a:latin typeface="Kobern" panose="00000500000000000000" pitchFamily="50" charset="0"/>
              </a:rPr>
              <a:t>HO shall </a:t>
            </a:r>
            <a:r>
              <a:rPr lang="en-IN">
                <a:solidFill>
                  <a:srgbClr val="FF0000"/>
                </a:solidFill>
                <a:latin typeface="Kobern" panose="00000500000000000000" pitchFamily="50" charset="0"/>
                <a:ea typeface="Calibri" panose="020F0502020204030204" pitchFamily="34" charset="0"/>
              </a:rPr>
              <a:t>include the cost of salaries paid to employees for </a:t>
            </a:r>
            <a:r>
              <a:rPr lang="en-US">
                <a:solidFill>
                  <a:srgbClr val="FF0000"/>
                </a:solidFill>
                <a:latin typeface="Kobern" panose="00000500000000000000" pitchFamily="50" charset="0"/>
              </a:rPr>
              <a:t>services by HO to BOs</a:t>
            </a:r>
            <a:endParaRPr lang="en-IN">
              <a:solidFill>
                <a:srgbClr val="FF0000"/>
              </a:solidFill>
              <a:latin typeface="Kobern" panose="00000500000000000000" pitchFamily="50" charset="0"/>
              <a:ea typeface="Calibri" panose="020F0502020204030204" pitchFamily="34" charset="0"/>
            </a:endParaRPr>
          </a:p>
          <a:p>
            <a:pPr marL="507974" indent="-507974" algn="just" defTabSz="1625519"/>
            <a:r>
              <a:rPr lang="en-US">
                <a:latin typeface="Kobern" panose="00000500000000000000" pitchFamily="50" charset="0"/>
              </a:rPr>
              <a:t>Services commonly used by all distinct persons: ITC distribution by ISD</a:t>
            </a:r>
            <a:endParaRPr lang="en-IN">
              <a:latin typeface="Kobern" panose="00000500000000000000" pitchFamily="50" charset="0"/>
              <a:ea typeface="Calibri" panose="020F0502020204030204" pitchFamily="34" charset="0"/>
            </a:endParaRPr>
          </a:p>
          <a:p>
            <a:pPr>
              <a:spcBef>
                <a:spcPts val="0"/>
              </a:spcBef>
              <a:spcAft>
                <a:spcPts val="1600"/>
              </a:spcAft>
              <a:buClr>
                <a:schemeClr val="accent3"/>
              </a:buClr>
            </a:pPr>
            <a:endParaRPr lang="en-US" sz="2000">
              <a:latin typeface="Kobern"/>
              <a:cs typeface="Arial"/>
            </a:endParaRPr>
          </a:p>
          <a:p>
            <a:pPr>
              <a:spcBef>
                <a:spcPts val="0"/>
              </a:spcBef>
              <a:spcAft>
                <a:spcPts val="1600"/>
              </a:spcAft>
              <a:buClr>
                <a:schemeClr val="accent3"/>
              </a:buClr>
            </a:pPr>
            <a:endParaRPr lang="en-US" sz="2000">
              <a:latin typeface="Kobern"/>
              <a:cs typeface="Arial"/>
            </a:endParaRPr>
          </a:p>
        </p:txBody>
      </p:sp>
      <p:sp>
        <p:nvSpPr>
          <p:cNvPr id="3" name="Text Placeholder 2">
            <a:extLst>
              <a:ext uri="{FF2B5EF4-FFF2-40B4-BE49-F238E27FC236}">
                <a16:creationId xmlns:a16="http://schemas.microsoft.com/office/drawing/2014/main" id="{A504C5CC-10FF-0A4F-9FFE-B413D9194D4A}"/>
              </a:ext>
            </a:extLst>
          </p:cNvPr>
          <p:cNvSpPr>
            <a:spLocks noGrp="1"/>
          </p:cNvSpPr>
          <p:nvPr>
            <p:ph type="body" sz="quarter" idx="12"/>
          </p:nvPr>
        </p:nvSpPr>
        <p:spPr/>
        <p:txBody>
          <a:bodyPr lIns="121920" tIns="60960" rIns="121920" bIns="60960" anchor="t"/>
          <a:lstStyle/>
          <a:p>
            <a:r>
              <a:rPr lang="en-IN"/>
              <a:t>Significant Rulings on ISD vs. SUPPLY</a:t>
            </a:r>
            <a:endParaRPr lang="en-US"/>
          </a:p>
        </p:txBody>
      </p:sp>
    </p:spTree>
    <p:extLst>
      <p:ext uri="{BB962C8B-B14F-4D97-AF65-F5344CB8AC3E}">
        <p14:creationId xmlns:p14="http://schemas.microsoft.com/office/powerpoint/2010/main" val="86461146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504C5CC-10FF-0A4F-9FFE-B413D9194D4A}"/>
              </a:ext>
            </a:extLst>
          </p:cNvPr>
          <p:cNvSpPr>
            <a:spLocks noGrp="1"/>
          </p:cNvSpPr>
          <p:nvPr>
            <p:ph type="body" sz="quarter" idx="12"/>
          </p:nvPr>
        </p:nvSpPr>
        <p:spPr/>
        <p:txBody>
          <a:bodyPr lIns="121920" tIns="60960" rIns="121920" bIns="60960" anchor="t"/>
          <a:lstStyle/>
          <a:p>
            <a:r>
              <a:rPr lang="en-US"/>
              <a:t>Circular No. 199/11/2023-GST Dated 17.07.2023</a:t>
            </a:r>
            <a:endParaRPr lang="en-IN"/>
          </a:p>
          <a:p>
            <a:endParaRPr lang="en-US"/>
          </a:p>
        </p:txBody>
      </p:sp>
      <p:graphicFrame>
        <p:nvGraphicFramePr>
          <p:cNvPr id="7" name="Table 5">
            <a:extLst>
              <a:ext uri="{FF2B5EF4-FFF2-40B4-BE49-F238E27FC236}">
                <a16:creationId xmlns:a16="http://schemas.microsoft.com/office/drawing/2014/main" id="{003292D0-6E0D-4078-BA95-C3D4D10F93FE}"/>
              </a:ext>
            </a:extLst>
          </p:cNvPr>
          <p:cNvGraphicFramePr>
            <a:graphicFrameLocks noGrp="1"/>
          </p:cNvGraphicFramePr>
          <p:nvPr>
            <p:extLst>
              <p:ext uri="{D42A27DB-BD31-4B8C-83A1-F6EECF244321}">
                <p14:modId xmlns:p14="http://schemas.microsoft.com/office/powerpoint/2010/main" val="3863880641"/>
              </p:ext>
            </p:extLst>
          </p:nvPr>
        </p:nvGraphicFramePr>
        <p:xfrm>
          <a:off x="527382" y="1570919"/>
          <a:ext cx="11137237" cy="4666056"/>
        </p:xfrm>
        <a:graphic>
          <a:graphicData uri="http://schemas.openxmlformats.org/drawingml/2006/table">
            <a:tbl>
              <a:tblPr firstRow="1" bandRow="1">
                <a:tableStyleId>{F5AB1C69-6EDB-4FF4-983F-18BD219EF322}</a:tableStyleId>
              </a:tblPr>
              <a:tblGrid>
                <a:gridCol w="3328903">
                  <a:extLst>
                    <a:ext uri="{9D8B030D-6E8A-4147-A177-3AD203B41FA5}">
                      <a16:colId xmlns:a16="http://schemas.microsoft.com/office/drawing/2014/main" val="1907599673"/>
                    </a:ext>
                  </a:extLst>
                </a:gridCol>
                <a:gridCol w="2609829">
                  <a:extLst>
                    <a:ext uri="{9D8B030D-6E8A-4147-A177-3AD203B41FA5}">
                      <a16:colId xmlns:a16="http://schemas.microsoft.com/office/drawing/2014/main" val="2344498182"/>
                    </a:ext>
                  </a:extLst>
                </a:gridCol>
                <a:gridCol w="5198505">
                  <a:extLst>
                    <a:ext uri="{9D8B030D-6E8A-4147-A177-3AD203B41FA5}">
                      <a16:colId xmlns:a16="http://schemas.microsoft.com/office/drawing/2014/main" val="4245034372"/>
                    </a:ext>
                  </a:extLst>
                </a:gridCol>
              </a:tblGrid>
              <a:tr h="886536">
                <a:tc>
                  <a:txBody>
                    <a:bodyPr/>
                    <a:lstStyle/>
                    <a:p>
                      <a:r>
                        <a:rPr lang="en-US" sz="2000">
                          <a:latin typeface="Kobern "/>
                        </a:rPr>
                        <a:t>Nature of services</a:t>
                      </a:r>
                      <a:endParaRPr lang="en-IN" sz="2000">
                        <a:latin typeface="Kobern "/>
                      </a:endParaRPr>
                    </a:p>
                  </a:txBody>
                  <a:tcPr marL="121920" marR="121920" marT="60960" marB="60960"/>
                </a:tc>
                <a:tc>
                  <a:txBody>
                    <a:bodyPr/>
                    <a:lstStyle/>
                    <a:p>
                      <a:pPr marL="0" algn="l" defTabSz="914400" rtl="0" eaLnBrk="1" latinLnBrk="1" hangingPunct="1"/>
                      <a:r>
                        <a:rPr lang="en-US" sz="2000" b="1" kern="1200">
                          <a:solidFill>
                            <a:schemeClr val="lt1"/>
                          </a:solidFill>
                          <a:latin typeface="Kobern "/>
                          <a:ea typeface="+mn-ea"/>
                          <a:cs typeface="+mn-cs"/>
                        </a:rPr>
                        <a:t>Issue </a:t>
                      </a:r>
                      <a:endParaRPr lang="en-IN" sz="2000" b="1" kern="1200">
                        <a:solidFill>
                          <a:schemeClr val="lt1"/>
                        </a:solidFill>
                        <a:latin typeface="Kobern "/>
                        <a:ea typeface="+mn-ea"/>
                        <a:cs typeface="+mn-cs"/>
                      </a:endParaRPr>
                    </a:p>
                  </a:txBody>
                  <a:tcPr marL="121920" marR="121920" marT="60960" marB="60960"/>
                </a:tc>
                <a:tc>
                  <a:txBody>
                    <a:bodyPr/>
                    <a:lstStyle/>
                    <a:p>
                      <a:pPr marL="0" algn="l" defTabSz="914400" rtl="0" eaLnBrk="1" latinLnBrk="1" hangingPunct="1"/>
                      <a:r>
                        <a:rPr lang="en-US" sz="2000" b="1" kern="1200">
                          <a:solidFill>
                            <a:schemeClr val="lt1"/>
                          </a:solidFill>
                          <a:latin typeface="Kobern "/>
                          <a:ea typeface="+mn-ea"/>
                          <a:cs typeface="+mn-cs"/>
                        </a:rPr>
                        <a:t>Clarification </a:t>
                      </a:r>
                      <a:endParaRPr lang="en-IN" sz="2000" b="1" kern="1200">
                        <a:solidFill>
                          <a:schemeClr val="lt1"/>
                        </a:solidFill>
                        <a:latin typeface="Kobern "/>
                        <a:ea typeface="+mn-ea"/>
                        <a:cs typeface="+mn-cs"/>
                      </a:endParaRPr>
                    </a:p>
                  </a:txBody>
                  <a:tcPr marL="121920" marR="121920" marT="60960" marB="60960"/>
                </a:tc>
                <a:extLst>
                  <a:ext uri="{0D108BD9-81ED-4DB2-BD59-A6C34878D82A}">
                    <a16:rowId xmlns:a16="http://schemas.microsoft.com/office/drawing/2014/main" val="2077333977"/>
                  </a:ext>
                </a:extLst>
              </a:tr>
              <a:tr h="3217156">
                <a:tc>
                  <a:txBody>
                    <a:bodyPr/>
                    <a:lstStyle/>
                    <a:p>
                      <a:pPr algn="l"/>
                      <a:r>
                        <a:rPr lang="en-US" sz="2000" b="1">
                          <a:latin typeface="Kobern "/>
                        </a:rPr>
                        <a:t>Services procured </a:t>
                      </a:r>
                    </a:p>
                    <a:p>
                      <a:pPr algn="l"/>
                      <a:r>
                        <a:rPr lang="en-US" sz="2000" b="1">
                          <a:latin typeface="Kobern "/>
                        </a:rPr>
                        <a:t>from 3</a:t>
                      </a:r>
                      <a:r>
                        <a:rPr lang="en-US" sz="2000" b="1" baseline="30000">
                          <a:latin typeface="Kobern "/>
                        </a:rPr>
                        <a:t>rd</a:t>
                      </a:r>
                      <a:r>
                        <a:rPr lang="en-US" sz="2000" b="1">
                          <a:latin typeface="Kobern "/>
                        </a:rPr>
                        <a:t> parties by HO </a:t>
                      </a:r>
                    </a:p>
                    <a:p>
                      <a:pPr algn="l"/>
                      <a:r>
                        <a:rPr lang="en-US" sz="2000" b="1">
                          <a:latin typeface="Kobern "/>
                        </a:rPr>
                        <a:t>attributable to HO and </a:t>
                      </a:r>
                    </a:p>
                    <a:p>
                      <a:pPr algn="l"/>
                      <a:r>
                        <a:rPr lang="en-US" sz="2000" b="1">
                          <a:latin typeface="Kobern "/>
                        </a:rPr>
                        <a:t>BO(s) /only BO(s)</a:t>
                      </a:r>
                      <a:endParaRPr lang="en-IN" sz="2000" b="1">
                        <a:latin typeface="Kobern "/>
                      </a:endParaRPr>
                    </a:p>
                  </a:txBody>
                  <a:tcPr marL="121920" marR="121920" marT="60960" marB="60960"/>
                </a:tc>
                <a:tc>
                  <a:txBody>
                    <a:bodyPr/>
                    <a:lstStyle/>
                    <a:p>
                      <a:pPr marL="285750" indent="-285750" algn="l">
                        <a:buFont typeface="Arial" panose="020B0604020202020204" pitchFamily="34" charset="0"/>
                        <a:buChar char="•"/>
                      </a:pPr>
                      <a:r>
                        <a:rPr lang="en-US" sz="2000">
                          <a:latin typeface="Kobern "/>
                        </a:rPr>
                        <a:t>ISD - Mandatory?</a:t>
                      </a:r>
                    </a:p>
                    <a:p>
                      <a:pPr marL="285750" indent="-285750" algn="l">
                        <a:buFont typeface="Arial" panose="020B0604020202020204" pitchFamily="34" charset="0"/>
                        <a:buChar char="•"/>
                      </a:pPr>
                      <a:endParaRPr lang="en-US" sz="2000">
                        <a:latin typeface="Kobern "/>
                      </a:endParaRPr>
                    </a:p>
                    <a:p>
                      <a:pPr marL="285750" indent="-285750" algn="l">
                        <a:buFont typeface="Arial" panose="020B0604020202020204" pitchFamily="34" charset="0"/>
                        <a:buChar char="•"/>
                      </a:pPr>
                      <a:r>
                        <a:rPr lang="en-US" sz="2000">
                          <a:latin typeface="Kobern "/>
                        </a:rPr>
                        <a:t>Can HO avail        credit and </a:t>
                      </a:r>
                    </a:p>
                    <a:p>
                      <a:pPr marL="0" indent="0" algn="l">
                        <a:buFont typeface="Arial" panose="020B0604020202020204" pitchFamily="34" charset="0"/>
                        <a:buNone/>
                      </a:pPr>
                      <a:r>
                        <a:rPr lang="en-US" sz="2000">
                          <a:latin typeface="Kobern "/>
                        </a:rPr>
                        <a:t>     Supply? </a:t>
                      </a:r>
                      <a:endParaRPr lang="en-IN" sz="2000">
                        <a:latin typeface="Kobern "/>
                      </a:endParaRPr>
                    </a:p>
                  </a:txBody>
                  <a:tcPr marL="121920" marR="121920" marT="60960" marB="60960"/>
                </a:tc>
                <a:tc>
                  <a:txBody>
                    <a:bodyPr/>
                    <a:lstStyle/>
                    <a:p>
                      <a:pPr marL="285750" indent="-285750" algn="l">
                        <a:buFont typeface="Arial" panose="020B0604020202020204" pitchFamily="34" charset="0"/>
                        <a:buChar char="•"/>
                      </a:pPr>
                      <a:r>
                        <a:rPr lang="en-US" sz="2000" dirty="0">
                          <a:latin typeface="Kobern "/>
                        </a:rPr>
                        <a:t>ISD not mandatory</a:t>
                      </a:r>
                    </a:p>
                    <a:p>
                      <a:pPr marL="0" indent="0" algn="l">
                        <a:buFont typeface="Arial" panose="020B0604020202020204" pitchFamily="34" charset="0"/>
                        <a:buNone/>
                      </a:pPr>
                      <a:r>
                        <a:rPr lang="en-US" sz="2000" dirty="0">
                          <a:latin typeface="Kobern "/>
                        </a:rPr>
                        <a:t> </a:t>
                      </a:r>
                      <a:endParaRPr lang="en-US" sz="2000" b="1" kern="1200" baseline="0" dirty="0">
                        <a:solidFill>
                          <a:schemeClr val="accent2"/>
                        </a:solidFill>
                        <a:latin typeface="Kobern "/>
                      </a:endParaRPr>
                    </a:p>
                    <a:p>
                      <a:pPr marL="285750" indent="-285750" algn="l">
                        <a:buFont typeface="Arial" panose="020B0604020202020204" pitchFamily="34" charset="0"/>
                        <a:buChar char="•"/>
                      </a:pPr>
                      <a:r>
                        <a:rPr lang="en-US" sz="2000" dirty="0">
                          <a:latin typeface="Kobern "/>
                        </a:rPr>
                        <a:t>HO has option to distribute ITC through ISD or raise invoice under  Section 31 to  BO(s)</a:t>
                      </a:r>
                    </a:p>
                    <a:p>
                      <a:pPr marL="0" indent="0" algn="just">
                        <a:buFont typeface="Arial" panose="020B0604020202020204" pitchFamily="34" charset="0"/>
                        <a:buNone/>
                      </a:pPr>
                      <a:endParaRPr lang="en-US" sz="2000" dirty="0">
                        <a:latin typeface="Kobern "/>
                      </a:endParaRPr>
                    </a:p>
                    <a:p>
                      <a:pPr marL="285750" indent="-285750" algn="l">
                        <a:buFont typeface="Arial" panose="020B0604020202020204" pitchFamily="34" charset="0"/>
                        <a:buChar char="•"/>
                      </a:pPr>
                      <a:r>
                        <a:rPr lang="en-US" sz="2000" dirty="0">
                          <a:latin typeface="Kobern "/>
                        </a:rPr>
                        <a:t>Subject to BO(s) actually receiving the </a:t>
                      </a:r>
                    </a:p>
                    <a:p>
                      <a:pPr marL="0" indent="0" algn="l">
                        <a:buFont typeface="Arial" panose="020B0604020202020204" pitchFamily="34" charset="0"/>
                        <a:buNone/>
                      </a:pPr>
                      <a:r>
                        <a:rPr lang="en-US" sz="2000" dirty="0">
                          <a:latin typeface="Kobern "/>
                        </a:rPr>
                        <a:t>     services</a:t>
                      </a:r>
                    </a:p>
                    <a:p>
                      <a:pPr marL="0" indent="0" algn="l">
                        <a:buFont typeface="Arial" panose="020B0604020202020204" pitchFamily="34" charset="0"/>
                        <a:buNone/>
                      </a:pPr>
                      <a:endParaRPr lang="en-US" sz="2000" dirty="0">
                        <a:latin typeface="Kobern "/>
                      </a:endParaRPr>
                    </a:p>
                    <a:p>
                      <a:pPr marL="0" indent="0" algn="l">
                        <a:buFont typeface="Arial" panose="020B0604020202020204" pitchFamily="34" charset="0"/>
                        <a:buNone/>
                      </a:pPr>
                      <a:r>
                        <a:rPr lang="en-US" sz="2000" b="1" dirty="0">
                          <a:latin typeface="Kobern "/>
                        </a:rPr>
                        <a:t>Whether HO can avail credit? : </a:t>
                      </a:r>
                    </a:p>
                    <a:p>
                      <a:pPr marL="0" indent="0" algn="l">
                        <a:buFont typeface="Arial" panose="020B0604020202020204" pitchFamily="34" charset="0"/>
                        <a:buNone/>
                      </a:pPr>
                      <a:r>
                        <a:rPr lang="en-US" sz="2000" b="1" dirty="0">
                          <a:latin typeface="Kobern "/>
                        </a:rPr>
                        <a:t>          Not answered </a:t>
                      </a:r>
                    </a:p>
                    <a:p>
                      <a:pPr marL="0" indent="0" algn="just">
                        <a:buFont typeface="Arial" panose="020B0604020202020204" pitchFamily="34" charset="0"/>
                        <a:buNone/>
                      </a:pPr>
                      <a:endParaRPr lang="en-US" sz="2000" b="1" i="0" kern="1200" baseline="0" dirty="0">
                        <a:solidFill>
                          <a:schemeClr val="accent2"/>
                        </a:solidFill>
                        <a:latin typeface="Kobern "/>
                        <a:ea typeface="+mn-ea"/>
                        <a:cs typeface="Arial" pitchFamily="34" charset="0"/>
                      </a:endParaRPr>
                    </a:p>
                  </a:txBody>
                  <a:tcPr marL="121920" marR="121920" marT="60960" marB="60960"/>
                </a:tc>
                <a:extLst>
                  <a:ext uri="{0D108BD9-81ED-4DB2-BD59-A6C34878D82A}">
                    <a16:rowId xmlns:a16="http://schemas.microsoft.com/office/drawing/2014/main" val="406509486"/>
                  </a:ext>
                </a:extLst>
              </a:tr>
            </a:tbl>
          </a:graphicData>
        </a:graphic>
      </p:graphicFrame>
    </p:spTree>
    <p:extLst>
      <p:ext uri="{BB962C8B-B14F-4D97-AF65-F5344CB8AC3E}">
        <p14:creationId xmlns:p14="http://schemas.microsoft.com/office/powerpoint/2010/main" val="336361869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504C5CC-10FF-0A4F-9FFE-B413D9194D4A}"/>
              </a:ext>
            </a:extLst>
          </p:cNvPr>
          <p:cNvSpPr>
            <a:spLocks noGrp="1"/>
          </p:cNvSpPr>
          <p:nvPr>
            <p:ph type="body" sz="quarter" idx="12"/>
          </p:nvPr>
        </p:nvSpPr>
        <p:spPr/>
        <p:txBody>
          <a:bodyPr lIns="121920" tIns="60960" rIns="121920" bIns="60960" anchor="t"/>
          <a:lstStyle/>
          <a:p>
            <a:r>
              <a:rPr lang="en-US"/>
              <a:t>Circular No. 199/11/2023-GST Dated 17.07.2023</a:t>
            </a:r>
            <a:endParaRPr lang="en-IN"/>
          </a:p>
          <a:p>
            <a:endParaRPr lang="en-US"/>
          </a:p>
        </p:txBody>
      </p:sp>
      <p:graphicFrame>
        <p:nvGraphicFramePr>
          <p:cNvPr id="4" name="Table 5">
            <a:extLst>
              <a:ext uri="{FF2B5EF4-FFF2-40B4-BE49-F238E27FC236}">
                <a16:creationId xmlns:a16="http://schemas.microsoft.com/office/drawing/2014/main" id="{8B86353D-C7BA-4663-AEF2-B453F7BA6B32}"/>
              </a:ext>
            </a:extLst>
          </p:cNvPr>
          <p:cNvGraphicFramePr>
            <a:graphicFrameLocks noGrp="1"/>
          </p:cNvGraphicFramePr>
          <p:nvPr/>
        </p:nvGraphicFramePr>
        <p:xfrm>
          <a:off x="447109" y="1467571"/>
          <a:ext cx="11297782" cy="4937760"/>
        </p:xfrm>
        <a:graphic>
          <a:graphicData uri="http://schemas.openxmlformats.org/drawingml/2006/table">
            <a:tbl>
              <a:tblPr firstRow="1" bandRow="1">
                <a:tableStyleId>{F5AB1C69-6EDB-4FF4-983F-18BD219EF322}</a:tableStyleId>
              </a:tblPr>
              <a:tblGrid>
                <a:gridCol w="2622245">
                  <a:extLst>
                    <a:ext uri="{9D8B030D-6E8A-4147-A177-3AD203B41FA5}">
                      <a16:colId xmlns:a16="http://schemas.microsoft.com/office/drawing/2014/main" val="1907599673"/>
                    </a:ext>
                  </a:extLst>
                </a:gridCol>
                <a:gridCol w="3810417">
                  <a:extLst>
                    <a:ext uri="{9D8B030D-6E8A-4147-A177-3AD203B41FA5}">
                      <a16:colId xmlns:a16="http://schemas.microsoft.com/office/drawing/2014/main" val="2344498182"/>
                    </a:ext>
                  </a:extLst>
                </a:gridCol>
                <a:gridCol w="4865120">
                  <a:extLst>
                    <a:ext uri="{9D8B030D-6E8A-4147-A177-3AD203B41FA5}">
                      <a16:colId xmlns:a16="http://schemas.microsoft.com/office/drawing/2014/main" val="4245034372"/>
                    </a:ext>
                  </a:extLst>
                </a:gridCol>
              </a:tblGrid>
              <a:tr h="426720">
                <a:tc>
                  <a:txBody>
                    <a:bodyPr/>
                    <a:lstStyle/>
                    <a:p>
                      <a:r>
                        <a:rPr lang="en-US" sz="2000">
                          <a:latin typeface="Kobern "/>
                        </a:rPr>
                        <a:t>Nature of services</a:t>
                      </a:r>
                      <a:endParaRPr lang="en-IN" sz="2000">
                        <a:latin typeface="Kobern "/>
                      </a:endParaRPr>
                    </a:p>
                  </a:txBody>
                  <a:tcPr marL="121920" marR="121920" marT="60960" marB="60960"/>
                </a:tc>
                <a:tc>
                  <a:txBody>
                    <a:bodyPr/>
                    <a:lstStyle/>
                    <a:p>
                      <a:r>
                        <a:rPr lang="en-US" sz="2000">
                          <a:latin typeface="Kobern "/>
                        </a:rPr>
                        <a:t>Issue </a:t>
                      </a:r>
                      <a:endParaRPr lang="en-IN" sz="2000">
                        <a:latin typeface="Kobern "/>
                      </a:endParaRPr>
                    </a:p>
                  </a:txBody>
                  <a:tcPr marL="121920" marR="121920" marT="60960" marB="60960"/>
                </a:tc>
                <a:tc>
                  <a:txBody>
                    <a:bodyPr/>
                    <a:lstStyle/>
                    <a:p>
                      <a:r>
                        <a:rPr lang="en-US" sz="2000">
                          <a:latin typeface="Kobern "/>
                        </a:rPr>
                        <a:t>Clarification </a:t>
                      </a:r>
                      <a:endParaRPr lang="en-IN" sz="2000">
                        <a:latin typeface="Kobern "/>
                      </a:endParaRPr>
                    </a:p>
                  </a:txBody>
                  <a:tcPr marL="121920" marR="121920" marT="60960" marB="60960"/>
                </a:tc>
                <a:extLst>
                  <a:ext uri="{0D108BD9-81ED-4DB2-BD59-A6C34878D82A}">
                    <a16:rowId xmlns:a16="http://schemas.microsoft.com/office/drawing/2014/main" val="2077333977"/>
                  </a:ext>
                </a:extLst>
              </a:tr>
              <a:tr h="2865120">
                <a:tc rowSpan="2">
                  <a:txBody>
                    <a:bodyPr/>
                    <a:lstStyle/>
                    <a:p>
                      <a:pPr algn="l"/>
                      <a:r>
                        <a:rPr lang="en-US" sz="2000" b="1">
                          <a:latin typeface="Kobern "/>
                        </a:rPr>
                        <a:t>Internally generated services by HO to </a:t>
                      </a:r>
                    </a:p>
                    <a:p>
                      <a:pPr algn="l"/>
                      <a:r>
                        <a:rPr lang="en-US" sz="2000" b="1">
                          <a:latin typeface="Kobern "/>
                        </a:rPr>
                        <a:t>BO(s)</a:t>
                      </a:r>
                      <a:endParaRPr lang="en-IN" sz="2000" b="1">
                        <a:latin typeface="Kobern "/>
                      </a:endParaRPr>
                    </a:p>
                  </a:txBody>
                  <a:tcPr marL="121920" marR="121920" marT="60960" marB="60960"/>
                </a:tc>
                <a:tc>
                  <a:txBody>
                    <a:bodyPr/>
                    <a:lstStyle/>
                    <a:p>
                      <a:pPr algn="l"/>
                      <a:r>
                        <a:rPr lang="en-US" sz="2000" b="1">
                          <a:latin typeface="Kobern "/>
                        </a:rPr>
                        <a:t>BO(s) eligible for full ITC</a:t>
                      </a:r>
                    </a:p>
                    <a:p>
                      <a:pPr algn="l"/>
                      <a:endParaRPr lang="en-US" sz="2000">
                        <a:latin typeface="Kobern "/>
                      </a:endParaRPr>
                    </a:p>
                    <a:p>
                      <a:pPr marL="285750" indent="-285750" algn="l">
                        <a:buFont typeface="Arial" panose="020B0604020202020204" pitchFamily="34" charset="0"/>
                        <a:buChar char="•"/>
                      </a:pPr>
                      <a:r>
                        <a:rPr lang="en-US" sz="2000">
                          <a:latin typeface="Kobern "/>
                        </a:rPr>
                        <a:t>Valuation?</a:t>
                      </a:r>
                    </a:p>
                    <a:p>
                      <a:pPr marL="285750" indent="-285750" algn="l">
                        <a:buFont typeface="Arial" panose="020B0604020202020204" pitchFamily="34" charset="0"/>
                        <a:buChar char="•"/>
                      </a:pPr>
                      <a:r>
                        <a:rPr lang="en-US" sz="2000">
                          <a:latin typeface="Kobern "/>
                        </a:rPr>
                        <a:t>Is it mandatory to include      costs such as employee salary etc.?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latin typeface="Kobern "/>
                        </a:rPr>
                        <a:t>Is it mandatory to issue tax invoices? </a:t>
                      </a:r>
                    </a:p>
                    <a:p>
                      <a:pPr marL="285750" indent="-285750" algn="l">
                        <a:buFont typeface="Arial" panose="020B0604020202020204" pitchFamily="34" charset="0"/>
                        <a:buChar char="•"/>
                      </a:pPr>
                      <a:endParaRPr lang="en-IN" sz="2000">
                        <a:latin typeface="Kobern "/>
                      </a:endParaRPr>
                    </a:p>
                  </a:txBody>
                  <a:tcPr marL="121920" marR="121920" marT="60960" marB="60960"/>
                </a:tc>
                <a:tc>
                  <a:txBody>
                    <a:bodyPr/>
                    <a:lstStyle/>
                    <a:p>
                      <a:pPr marL="342900" indent="-342900" algn="l">
                        <a:buFont typeface="Arial" panose="020B0604020202020204" pitchFamily="34" charset="0"/>
                        <a:buChar char="•"/>
                      </a:pPr>
                      <a:r>
                        <a:rPr lang="en-US" sz="2000">
                          <a:latin typeface="Kobern "/>
                        </a:rPr>
                        <a:t>Valuation (second proviso  </a:t>
                      </a:r>
                    </a:p>
                    <a:p>
                      <a:pPr marL="0" indent="0" algn="l">
                        <a:buFont typeface="Arial" panose="020B0604020202020204" pitchFamily="34" charset="0"/>
                        <a:buNone/>
                      </a:pPr>
                      <a:r>
                        <a:rPr lang="en-US" sz="2000">
                          <a:latin typeface="Kobern "/>
                        </a:rPr>
                        <a:t>    to Rule 28)</a:t>
                      </a:r>
                    </a:p>
                    <a:p>
                      <a:pPr marL="285750" indent="-285750" algn="l">
                        <a:buFont typeface="Arial" panose="020B0604020202020204" pitchFamily="34" charset="0"/>
                        <a:buChar char="•"/>
                      </a:pPr>
                      <a:r>
                        <a:rPr lang="en-US" sz="2000">
                          <a:latin typeface="Kobern "/>
                        </a:rPr>
                        <a:t>Value declared in invoice deemed  to be OMV (whether employee cost/ other</a:t>
                      </a:r>
                    </a:p>
                    <a:p>
                      <a:pPr marL="0" indent="0" algn="l">
                        <a:buFont typeface="Arial" panose="020B0604020202020204" pitchFamily="34" charset="0"/>
                        <a:buNone/>
                      </a:pPr>
                      <a:r>
                        <a:rPr lang="en-US" sz="2000">
                          <a:latin typeface="Kobern "/>
                        </a:rPr>
                        <a:t>    costs included or not).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N" sz="2000">
                          <a:latin typeface="Kobern "/>
                        </a:rPr>
                        <a:t>If invoice not raised, </a:t>
                      </a:r>
                      <a:r>
                        <a:rPr lang="en-US" sz="2000">
                          <a:latin typeface="Kobern "/>
                        </a:rPr>
                        <a:t>value may be deemed to be declared as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b="0">
                          <a:latin typeface="Kobern "/>
                        </a:rPr>
                        <a:t>    Nil – OMV </a:t>
                      </a:r>
                      <a:endParaRPr lang="en-IN" sz="2000" b="1" i="0" kern="1200" baseline="0">
                        <a:solidFill>
                          <a:schemeClr val="accent2"/>
                        </a:solidFill>
                        <a:latin typeface="Kobern "/>
                        <a:ea typeface="+mn-ea"/>
                        <a:cs typeface="Arial" pitchFamily="34" charset="0"/>
                      </a:endParaRPr>
                    </a:p>
                  </a:txBody>
                  <a:tcPr marL="121920" marR="121920" marT="60960" marB="60960"/>
                </a:tc>
                <a:extLst>
                  <a:ext uri="{0D108BD9-81ED-4DB2-BD59-A6C34878D82A}">
                    <a16:rowId xmlns:a16="http://schemas.microsoft.com/office/drawing/2014/main" val="2947111749"/>
                  </a:ext>
                </a:extLst>
              </a:tr>
              <a:tr h="1645920">
                <a:tc vMerge="1">
                  <a:txBody>
                    <a:bodyPr/>
                    <a:lstStyle/>
                    <a:p>
                      <a:endParaRPr lang="en-IN"/>
                    </a:p>
                  </a:txBody>
                  <a:tcPr/>
                </a:tc>
                <a:tc>
                  <a:txBody>
                    <a:bodyPr/>
                    <a:lstStyle/>
                    <a:p>
                      <a:pPr algn="l"/>
                      <a:r>
                        <a:rPr lang="en-US" sz="2000" b="1">
                          <a:latin typeface="Kobern "/>
                        </a:rPr>
                        <a:t>BO(s) not eligible for full ITC</a:t>
                      </a:r>
                    </a:p>
                    <a:p>
                      <a:pPr algn="l"/>
                      <a:endParaRPr lang="en-US" sz="2000">
                        <a:latin typeface="Kobern "/>
                      </a:endParaRPr>
                    </a:p>
                    <a:p>
                      <a:pPr marL="285750" indent="-285750" algn="l">
                        <a:buFont typeface="Arial" panose="020B0604020202020204" pitchFamily="34" charset="0"/>
                        <a:buChar char="•"/>
                      </a:pPr>
                      <a:r>
                        <a:rPr lang="en-US" sz="2000">
                          <a:latin typeface="Kobern "/>
                        </a:rPr>
                        <a:t>Is it mandatory to include </a:t>
                      </a:r>
                    </a:p>
                    <a:p>
                      <a:pPr marL="0" indent="0" algn="l">
                        <a:buFont typeface="Arial" panose="020B0604020202020204" pitchFamily="34" charset="0"/>
                        <a:buNone/>
                      </a:pPr>
                      <a:r>
                        <a:rPr lang="en-US" sz="2000">
                          <a:latin typeface="Kobern "/>
                        </a:rPr>
                        <a:t>     employee cost</a:t>
                      </a:r>
                      <a:r>
                        <a:rPr lang="en-IN" sz="2000">
                          <a:latin typeface="Kobern "/>
                        </a:rPr>
                        <a:t>?</a:t>
                      </a:r>
                    </a:p>
                    <a:p>
                      <a:pPr marL="0" indent="0" algn="l">
                        <a:buFont typeface="Arial" panose="020B0604020202020204" pitchFamily="34" charset="0"/>
                        <a:buNone/>
                      </a:pPr>
                      <a:endParaRPr lang="en-IN" sz="2000">
                        <a:latin typeface="Kobern "/>
                      </a:endParaRPr>
                    </a:p>
                  </a:txBody>
                  <a:tcPr marL="121920" marR="121920" marT="60960" marB="60960"/>
                </a:tc>
                <a:tc>
                  <a:txBody>
                    <a:bodyPr/>
                    <a:lstStyle/>
                    <a:p>
                      <a:pPr marL="285750" indent="-285750" algn="l">
                        <a:buFont typeface="Arial" panose="020B0604020202020204" pitchFamily="34" charset="0"/>
                        <a:buChar char="•"/>
                      </a:pPr>
                      <a:r>
                        <a:rPr lang="en-US" sz="2000">
                          <a:latin typeface="Kobern "/>
                        </a:rPr>
                        <a:t>Not mandatory to include the</a:t>
                      </a:r>
                    </a:p>
                    <a:p>
                      <a:pPr marL="0" indent="0" algn="l">
                        <a:buFont typeface="Arial" panose="020B0604020202020204" pitchFamily="34" charset="0"/>
                        <a:buNone/>
                      </a:pPr>
                      <a:r>
                        <a:rPr lang="en-US" sz="2000">
                          <a:latin typeface="Kobern "/>
                        </a:rPr>
                        <a:t>    cost of salary of employees in the </a:t>
                      </a:r>
                    </a:p>
                    <a:p>
                      <a:pPr marL="0" indent="0" algn="l">
                        <a:buFont typeface="Arial" panose="020B0604020202020204" pitchFamily="34" charset="0"/>
                        <a:buNone/>
                      </a:pPr>
                      <a:r>
                        <a:rPr lang="en-US" sz="2000">
                          <a:latin typeface="Kobern "/>
                        </a:rPr>
                        <a:t>    value of supply of service to BO(s) </a:t>
                      </a:r>
                    </a:p>
                    <a:p>
                      <a:pPr marL="0" indent="0" algn="l">
                        <a:buFont typeface="Arial" panose="020B0604020202020204" pitchFamily="34" charset="0"/>
                        <a:buNone/>
                      </a:pPr>
                      <a:r>
                        <a:rPr lang="en-US" sz="2000" b="1">
                          <a:latin typeface="Kobern "/>
                        </a:rPr>
                        <a:t>What value to take?: Not answered </a:t>
                      </a:r>
                      <a:endParaRPr lang="en-IN" sz="2000" b="1">
                        <a:latin typeface="Kobern "/>
                      </a:endParaRPr>
                    </a:p>
                  </a:txBody>
                  <a:tcPr marL="121920" marR="121920" marT="60960" marB="60960"/>
                </a:tc>
                <a:extLst>
                  <a:ext uri="{0D108BD9-81ED-4DB2-BD59-A6C34878D82A}">
                    <a16:rowId xmlns:a16="http://schemas.microsoft.com/office/drawing/2014/main" val="2714070263"/>
                  </a:ext>
                </a:extLst>
              </a:tr>
            </a:tbl>
          </a:graphicData>
        </a:graphic>
      </p:graphicFrame>
    </p:spTree>
    <p:extLst>
      <p:ext uri="{BB962C8B-B14F-4D97-AF65-F5344CB8AC3E}">
        <p14:creationId xmlns:p14="http://schemas.microsoft.com/office/powerpoint/2010/main" val="310166845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8A176514-93B1-4EEB-A03B-F134A393A6F2}"/>
              </a:ext>
            </a:extLst>
          </p:cNvPr>
          <p:cNvGraphicFramePr/>
          <p:nvPr/>
        </p:nvGraphicFramePr>
        <p:xfrm>
          <a:off x="755576" y="1488640"/>
          <a:ext cx="9788248" cy="46299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Placeholder 2">
            <a:extLst>
              <a:ext uri="{FF2B5EF4-FFF2-40B4-BE49-F238E27FC236}">
                <a16:creationId xmlns:a16="http://schemas.microsoft.com/office/drawing/2014/main" id="{A504C5CC-10FF-0A4F-9FFE-B413D9194D4A}"/>
              </a:ext>
            </a:extLst>
          </p:cNvPr>
          <p:cNvSpPr>
            <a:spLocks noGrp="1"/>
          </p:cNvSpPr>
          <p:nvPr>
            <p:ph type="body" sz="quarter" idx="12"/>
          </p:nvPr>
        </p:nvSpPr>
        <p:spPr/>
        <p:txBody>
          <a:bodyPr lIns="121920" tIns="60960" rIns="121920" bIns="60960" anchor="t"/>
          <a:lstStyle/>
          <a:p>
            <a:r>
              <a:rPr lang="en-US"/>
              <a:t>Areas requiring attention (1/3) </a:t>
            </a:r>
          </a:p>
        </p:txBody>
      </p:sp>
      <p:grpSp>
        <p:nvGrpSpPr>
          <p:cNvPr id="5" name="Group 4">
            <a:extLst>
              <a:ext uri="{FF2B5EF4-FFF2-40B4-BE49-F238E27FC236}">
                <a16:creationId xmlns:a16="http://schemas.microsoft.com/office/drawing/2014/main" id="{FBBA8F52-2916-4F54-9686-BCEBE6474FB0}"/>
              </a:ext>
            </a:extLst>
          </p:cNvPr>
          <p:cNvGrpSpPr/>
          <p:nvPr/>
        </p:nvGrpSpPr>
        <p:grpSpPr>
          <a:xfrm>
            <a:off x="1066800" y="2057400"/>
            <a:ext cx="1071562" cy="3457575"/>
            <a:chOff x="1066800" y="2057400"/>
            <a:chExt cx="1071562" cy="3457575"/>
          </a:xfrm>
        </p:grpSpPr>
        <p:pic>
          <p:nvPicPr>
            <p:cNvPr id="6" name="Graphic 5" descr="Megaphone1 with solid fill">
              <a:extLst>
                <a:ext uri="{FF2B5EF4-FFF2-40B4-BE49-F238E27FC236}">
                  <a16:creationId xmlns:a16="http://schemas.microsoft.com/office/drawing/2014/main" id="{DFAA7954-E06B-4DF3-8BAA-4B968CB28E1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66800" y="2057400"/>
              <a:ext cx="714375" cy="714375"/>
            </a:xfrm>
            <a:prstGeom prst="rect">
              <a:avLst/>
            </a:prstGeom>
          </p:spPr>
        </p:pic>
        <p:pic>
          <p:nvPicPr>
            <p:cNvPr id="7" name="Graphic 6" descr="Megaphone1 with solid fill">
              <a:extLst>
                <a:ext uri="{FF2B5EF4-FFF2-40B4-BE49-F238E27FC236}">
                  <a16:creationId xmlns:a16="http://schemas.microsoft.com/office/drawing/2014/main" id="{C9B9FEAF-8776-4434-9A05-E5702F18E61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23987" y="3429000"/>
              <a:ext cx="714375" cy="714375"/>
            </a:xfrm>
            <a:prstGeom prst="rect">
              <a:avLst/>
            </a:prstGeom>
          </p:spPr>
        </p:pic>
        <p:pic>
          <p:nvPicPr>
            <p:cNvPr id="8" name="Graphic 7" descr="Megaphone1 with solid fill">
              <a:extLst>
                <a:ext uri="{FF2B5EF4-FFF2-40B4-BE49-F238E27FC236}">
                  <a16:creationId xmlns:a16="http://schemas.microsoft.com/office/drawing/2014/main" id="{83D7D645-3CA3-4E56-ABD6-7F4591D9001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66800" y="4800600"/>
              <a:ext cx="714375" cy="714375"/>
            </a:xfrm>
            <a:prstGeom prst="rect">
              <a:avLst/>
            </a:prstGeom>
          </p:spPr>
        </p:pic>
      </p:grpSp>
    </p:spTree>
    <p:extLst>
      <p:ext uri="{BB962C8B-B14F-4D97-AF65-F5344CB8AC3E}">
        <p14:creationId xmlns:p14="http://schemas.microsoft.com/office/powerpoint/2010/main" val="896501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B1B09E8-D67E-F2AC-2E82-8BFA2C1EA0A0}"/>
              </a:ext>
            </a:extLst>
          </p:cNvPr>
          <p:cNvSpPr>
            <a:spLocks noGrp="1"/>
          </p:cNvSpPr>
          <p:nvPr>
            <p:ph type="ftr" sz="quarter" idx="4294967295"/>
          </p:nvPr>
        </p:nvSpPr>
        <p:spPr>
          <a:xfrm>
            <a:off x="0" y="6356350"/>
            <a:ext cx="4114800" cy="365125"/>
          </a:xfrm>
        </p:spPr>
        <p:txBody>
          <a:bodyPr/>
          <a:lstStyle/>
          <a:p>
            <a:pPr>
              <a:defRPr/>
            </a:pPr>
            <a:r>
              <a:rPr lang="en-IN"/>
              <a:t>©</a:t>
            </a:r>
          </a:p>
        </p:txBody>
      </p:sp>
      <p:sp>
        <p:nvSpPr>
          <p:cNvPr id="2" name="Text Placeholder 2">
            <a:extLst>
              <a:ext uri="{FF2B5EF4-FFF2-40B4-BE49-F238E27FC236}">
                <a16:creationId xmlns:a16="http://schemas.microsoft.com/office/drawing/2014/main" id="{EE36D2BB-F2B0-F587-D5D8-F17A55E3C551}"/>
              </a:ext>
            </a:extLst>
          </p:cNvPr>
          <p:cNvSpPr txBox="1">
            <a:spLocks/>
          </p:cNvSpPr>
          <p:nvPr/>
        </p:nvSpPr>
        <p:spPr>
          <a:xfrm>
            <a:off x="311801" y="392024"/>
            <a:ext cx="11559216" cy="614009"/>
          </a:xfrm>
          <a:prstGeom prst="rect">
            <a:avLst/>
          </a:prstGeom>
        </p:spPr>
        <p:txBody>
          <a:bodyPr lIns="91440" tIns="45720" rIns="91440" bIns="45720" anchor="t">
            <a:no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ctr">
              <a:buNone/>
            </a:pPr>
            <a:r>
              <a:rPr lang="en-US" sz="4000">
                <a:solidFill>
                  <a:srgbClr val="002060"/>
                </a:solidFill>
                <a:latin typeface="Kobern"/>
              </a:rPr>
              <a:t>Evolving Restrictions in claiming ITC</a:t>
            </a:r>
          </a:p>
        </p:txBody>
      </p:sp>
      <p:graphicFrame>
        <p:nvGraphicFramePr>
          <p:cNvPr id="3" name="Diagram 2">
            <a:extLst>
              <a:ext uri="{FF2B5EF4-FFF2-40B4-BE49-F238E27FC236}">
                <a16:creationId xmlns:a16="http://schemas.microsoft.com/office/drawing/2014/main" id="{58D5D647-7FE9-7316-6983-DCD289971C86}"/>
              </a:ext>
            </a:extLst>
          </p:cNvPr>
          <p:cNvGraphicFramePr/>
          <p:nvPr/>
        </p:nvGraphicFramePr>
        <p:xfrm>
          <a:off x="4364939" y="1394555"/>
          <a:ext cx="2688299" cy="47255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a:extLst>
              <a:ext uri="{FF2B5EF4-FFF2-40B4-BE49-F238E27FC236}">
                <a16:creationId xmlns:a16="http://schemas.microsoft.com/office/drawing/2014/main" id="{86832206-6870-2758-2B0B-99ACC4270797}"/>
              </a:ext>
            </a:extLst>
          </p:cNvPr>
          <p:cNvGraphicFramePr/>
          <p:nvPr/>
        </p:nvGraphicFramePr>
        <p:xfrm>
          <a:off x="431371" y="1220755"/>
          <a:ext cx="2496277" cy="375273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Diagram 6">
            <a:extLst>
              <a:ext uri="{FF2B5EF4-FFF2-40B4-BE49-F238E27FC236}">
                <a16:creationId xmlns:a16="http://schemas.microsoft.com/office/drawing/2014/main" id="{000FD122-5D67-5861-778A-9B1B6E813AA0}"/>
              </a:ext>
            </a:extLst>
          </p:cNvPr>
          <p:cNvGraphicFramePr/>
          <p:nvPr/>
        </p:nvGraphicFramePr>
        <p:xfrm>
          <a:off x="297424" y="406401"/>
          <a:ext cx="2600600" cy="4725556"/>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8" name="Diagram 7">
            <a:extLst>
              <a:ext uri="{FF2B5EF4-FFF2-40B4-BE49-F238E27FC236}">
                <a16:creationId xmlns:a16="http://schemas.microsoft.com/office/drawing/2014/main" id="{F2506116-7E22-02D7-0D50-3989784E8CC0}"/>
              </a:ext>
            </a:extLst>
          </p:cNvPr>
          <p:cNvGraphicFramePr/>
          <p:nvPr/>
        </p:nvGraphicFramePr>
        <p:xfrm>
          <a:off x="2424619" y="1007577"/>
          <a:ext cx="4062072" cy="412438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9" name="Diagram 8">
            <a:extLst>
              <a:ext uri="{FF2B5EF4-FFF2-40B4-BE49-F238E27FC236}">
                <a16:creationId xmlns:a16="http://schemas.microsoft.com/office/drawing/2014/main" id="{1BA92BA6-B95F-B9E2-F237-E2FFFBF1D443}"/>
              </a:ext>
            </a:extLst>
          </p:cNvPr>
          <p:cNvGraphicFramePr/>
          <p:nvPr/>
        </p:nvGraphicFramePr>
        <p:xfrm>
          <a:off x="6486691" y="192922"/>
          <a:ext cx="2969683" cy="4388207"/>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10" name="Diagram 9">
            <a:extLst>
              <a:ext uri="{FF2B5EF4-FFF2-40B4-BE49-F238E27FC236}">
                <a16:creationId xmlns:a16="http://schemas.microsoft.com/office/drawing/2014/main" id="{799212D6-B04C-4EB9-C895-1FF321F07264}"/>
              </a:ext>
            </a:extLst>
          </p:cNvPr>
          <p:cNvGraphicFramePr/>
          <p:nvPr/>
        </p:nvGraphicFramePr>
        <p:xfrm>
          <a:off x="8242972" y="2007074"/>
          <a:ext cx="4444571" cy="4113037"/>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sp>
        <p:nvSpPr>
          <p:cNvPr id="11" name="Shape 10">
            <a:extLst>
              <a:ext uri="{FF2B5EF4-FFF2-40B4-BE49-F238E27FC236}">
                <a16:creationId xmlns:a16="http://schemas.microsoft.com/office/drawing/2014/main" id="{47A83269-2737-BABD-7971-4708EAC29BD7}"/>
              </a:ext>
            </a:extLst>
          </p:cNvPr>
          <p:cNvSpPr/>
          <p:nvPr/>
        </p:nvSpPr>
        <p:spPr>
          <a:xfrm rot="546689">
            <a:off x="1447052" y="3245481"/>
            <a:ext cx="2646947" cy="2283872"/>
          </a:xfrm>
          <a:prstGeom prst="leftCircularArrow">
            <a:avLst>
              <a:gd name="adj1" fmla="val 2550"/>
              <a:gd name="adj2" fmla="val 309429"/>
              <a:gd name="adj3" fmla="val 2084940"/>
              <a:gd name="adj4" fmla="val 10597814"/>
              <a:gd name="adj5" fmla="val 2975"/>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2" name="Arrow: Circular 11">
            <a:extLst>
              <a:ext uri="{FF2B5EF4-FFF2-40B4-BE49-F238E27FC236}">
                <a16:creationId xmlns:a16="http://schemas.microsoft.com/office/drawing/2014/main" id="{0CE9EA09-B915-B99B-5756-E26FA7E92BF3}"/>
              </a:ext>
            </a:extLst>
          </p:cNvPr>
          <p:cNvSpPr/>
          <p:nvPr/>
        </p:nvSpPr>
        <p:spPr>
          <a:xfrm rot="20406045">
            <a:off x="4297929" y="1506490"/>
            <a:ext cx="2645931" cy="2202012"/>
          </a:xfrm>
          <a:prstGeom prst="circularArrow">
            <a:avLst>
              <a:gd name="adj1" fmla="val 2271"/>
              <a:gd name="adj2" fmla="val 273786"/>
              <a:gd name="adj3" fmla="val 19550703"/>
              <a:gd name="adj4" fmla="val 12575511"/>
              <a:gd name="adj5" fmla="val 265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3" name="Arrow: Circular 12">
            <a:extLst>
              <a:ext uri="{FF2B5EF4-FFF2-40B4-BE49-F238E27FC236}">
                <a16:creationId xmlns:a16="http://schemas.microsoft.com/office/drawing/2014/main" id="{6B092B88-ADC2-93B4-A0F7-A247D9601A9D}"/>
              </a:ext>
            </a:extLst>
          </p:cNvPr>
          <p:cNvSpPr/>
          <p:nvPr/>
        </p:nvSpPr>
        <p:spPr>
          <a:xfrm rot="2720755">
            <a:off x="8664159" y="2075935"/>
            <a:ext cx="2436469" cy="2202012"/>
          </a:xfrm>
          <a:prstGeom prst="circularArrow">
            <a:avLst>
              <a:gd name="adj1" fmla="val 2271"/>
              <a:gd name="adj2" fmla="val 273786"/>
              <a:gd name="adj3" fmla="val 19550703"/>
              <a:gd name="adj4" fmla="val 12575511"/>
              <a:gd name="adj5" fmla="val 265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4" name="Cloud 13">
            <a:extLst>
              <a:ext uri="{FF2B5EF4-FFF2-40B4-BE49-F238E27FC236}">
                <a16:creationId xmlns:a16="http://schemas.microsoft.com/office/drawing/2014/main" id="{303107A5-AD9B-5577-0D5B-71B27716AE36}"/>
              </a:ext>
            </a:extLst>
          </p:cNvPr>
          <p:cNvSpPr/>
          <p:nvPr/>
        </p:nvSpPr>
        <p:spPr>
          <a:xfrm>
            <a:off x="3481649" y="5404578"/>
            <a:ext cx="3256063" cy="1066004"/>
          </a:xfrm>
          <a:prstGeom prst="cloud">
            <a:avLst/>
          </a:prstGeom>
          <a:solidFill>
            <a:srgbClr val="007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WHAT’S NEXT?</a:t>
            </a:r>
          </a:p>
        </p:txBody>
      </p:sp>
      <p:pic>
        <p:nvPicPr>
          <p:cNvPr id="15" name="Picture 14">
            <a:extLst>
              <a:ext uri="{FF2B5EF4-FFF2-40B4-BE49-F238E27FC236}">
                <a16:creationId xmlns:a16="http://schemas.microsoft.com/office/drawing/2014/main" id="{EF97C3EA-77CE-B44C-FC95-1FA256144D05}"/>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6145976" y="4630917"/>
            <a:ext cx="2187281" cy="1231535"/>
          </a:xfrm>
          <a:prstGeom prst="rect">
            <a:avLst/>
          </a:prstGeom>
        </p:spPr>
      </p:pic>
    </p:spTree>
    <p:extLst>
      <p:ext uri="{BB962C8B-B14F-4D97-AF65-F5344CB8AC3E}">
        <p14:creationId xmlns:p14="http://schemas.microsoft.com/office/powerpoint/2010/main" val="3763453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childTnLst>
                                </p:cTn>
                              </p:par>
                              <p:par>
                                <p:cTn id="46" presetID="53" presetClass="entr" presetSubtype="16"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p:cTn id="48" dur="500" fill="hold"/>
                                        <p:tgtEl>
                                          <p:spTgt spid="15"/>
                                        </p:tgtEl>
                                        <p:attrNameLst>
                                          <p:attrName>ppt_w</p:attrName>
                                        </p:attrNameLst>
                                      </p:cBhvr>
                                      <p:tavLst>
                                        <p:tav tm="0">
                                          <p:val>
                                            <p:fltVal val="0"/>
                                          </p:val>
                                        </p:tav>
                                        <p:tav tm="100000">
                                          <p:val>
                                            <p:strVal val="#ppt_w"/>
                                          </p:val>
                                        </p:tav>
                                      </p:tavLst>
                                    </p:anim>
                                    <p:anim calcmode="lin" valueType="num">
                                      <p:cBhvr>
                                        <p:cTn id="49" dur="500" fill="hold"/>
                                        <p:tgtEl>
                                          <p:spTgt spid="15"/>
                                        </p:tgtEl>
                                        <p:attrNameLst>
                                          <p:attrName>ppt_h</p:attrName>
                                        </p:attrNameLst>
                                      </p:cBhvr>
                                      <p:tavLst>
                                        <p:tav tm="0">
                                          <p:val>
                                            <p:fltVal val="0"/>
                                          </p:val>
                                        </p:tav>
                                        <p:tav tm="100000">
                                          <p:val>
                                            <p:strVal val="#ppt_h"/>
                                          </p:val>
                                        </p:tav>
                                      </p:tavLst>
                                    </p:anim>
                                    <p:animEffect transition="in" filter="fade">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8" grpId="0">
        <p:bldAsOne/>
      </p:bldGraphic>
      <p:bldGraphic spid="9" grpId="0">
        <p:bldAsOne/>
      </p:bldGraphic>
      <p:bldGraphic spid="10" grpId="0">
        <p:bldAsOne/>
      </p:bldGraphic>
      <p:bldP spid="14"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8A176514-93B1-4EEB-A03B-F134A393A6F2}"/>
              </a:ext>
            </a:extLst>
          </p:cNvPr>
          <p:cNvGraphicFramePr/>
          <p:nvPr/>
        </p:nvGraphicFramePr>
        <p:xfrm>
          <a:off x="755576" y="1488640"/>
          <a:ext cx="9788248" cy="46299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Placeholder 2">
            <a:extLst>
              <a:ext uri="{FF2B5EF4-FFF2-40B4-BE49-F238E27FC236}">
                <a16:creationId xmlns:a16="http://schemas.microsoft.com/office/drawing/2014/main" id="{A504C5CC-10FF-0A4F-9FFE-B413D9194D4A}"/>
              </a:ext>
            </a:extLst>
          </p:cNvPr>
          <p:cNvSpPr>
            <a:spLocks noGrp="1"/>
          </p:cNvSpPr>
          <p:nvPr>
            <p:ph type="body" sz="quarter" idx="12"/>
          </p:nvPr>
        </p:nvSpPr>
        <p:spPr/>
        <p:txBody>
          <a:bodyPr lIns="121920" tIns="60960" rIns="121920" bIns="60960" anchor="t"/>
          <a:lstStyle/>
          <a:p>
            <a:r>
              <a:rPr lang="en-US"/>
              <a:t>Areas requiring attention (2/3) </a:t>
            </a:r>
          </a:p>
        </p:txBody>
      </p:sp>
      <p:grpSp>
        <p:nvGrpSpPr>
          <p:cNvPr id="8" name="Group 7">
            <a:extLst>
              <a:ext uri="{FF2B5EF4-FFF2-40B4-BE49-F238E27FC236}">
                <a16:creationId xmlns:a16="http://schemas.microsoft.com/office/drawing/2014/main" id="{033107B5-9797-41BB-AD23-E97A18B53BD9}"/>
              </a:ext>
            </a:extLst>
          </p:cNvPr>
          <p:cNvGrpSpPr/>
          <p:nvPr/>
        </p:nvGrpSpPr>
        <p:grpSpPr>
          <a:xfrm>
            <a:off x="1066800" y="2057400"/>
            <a:ext cx="1071562" cy="3457575"/>
            <a:chOff x="1066800" y="2057400"/>
            <a:chExt cx="1071562" cy="3457575"/>
          </a:xfrm>
        </p:grpSpPr>
        <p:pic>
          <p:nvPicPr>
            <p:cNvPr id="5" name="Graphic 4" descr="Megaphone1 with solid fill">
              <a:extLst>
                <a:ext uri="{FF2B5EF4-FFF2-40B4-BE49-F238E27FC236}">
                  <a16:creationId xmlns:a16="http://schemas.microsoft.com/office/drawing/2014/main" id="{92BE7F41-3B74-4AC7-826C-83AFF3906FB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66800" y="2057400"/>
              <a:ext cx="714375" cy="714375"/>
            </a:xfrm>
            <a:prstGeom prst="rect">
              <a:avLst/>
            </a:prstGeom>
          </p:spPr>
        </p:pic>
        <p:pic>
          <p:nvPicPr>
            <p:cNvPr id="6" name="Graphic 5" descr="Megaphone1 with solid fill">
              <a:extLst>
                <a:ext uri="{FF2B5EF4-FFF2-40B4-BE49-F238E27FC236}">
                  <a16:creationId xmlns:a16="http://schemas.microsoft.com/office/drawing/2014/main" id="{5EB173A7-B945-4411-87E7-ABFEFAFCFB2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23987" y="3429000"/>
              <a:ext cx="714375" cy="714375"/>
            </a:xfrm>
            <a:prstGeom prst="rect">
              <a:avLst/>
            </a:prstGeom>
          </p:spPr>
        </p:pic>
        <p:pic>
          <p:nvPicPr>
            <p:cNvPr id="7" name="Graphic 6" descr="Megaphone1 with solid fill">
              <a:extLst>
                <a:ext uri="{FF2B5EF4-FFF2-40B4-BE49-F238E27FC236}">
                  <a16:creationId xmlns:a16="http://schemas.microsoft.com/office/drawing/2014/main" id="{8E6678F2-F474-4481-8987-7C47D822040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66800" y="4800600"/>
              <a:ext cx="714375" cy="714375"/>
            </a:xfrm>
            <a:prstGeom prst="rect">
              <a:avLst/>
            </a:prstGeom>
          </p:spPr>
        </p:pic>
      </p:grpSp>
    </p:spTree>
    <p:extLst>
      <p:ext uri="{BB962C8B-B14F-4D97-AF65-F5344CB8AC3E}">
        <p14:creationId xmlns:p14="http://schemas.microsoft.com/office/powerpoint/2010/main" val="69751485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8A176514-93B1-4EEB-A03B-F134A393A6F2}"/>
              </a:ext>
            </a:extLst>
          </p:cNvPr>
          <p:cNvGraphicFramePr/>
          <p:nvPr/>
        </p:nvGraphicFramePr>
        <p:xfrm>
          <a:off x="755576" y="1488640"/>
          <a:ext cx="9788248" cy="46299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Placeholder 2">
            <a:extLst>
              <a:ext uri="{FF2B5EF4-FFF2-40B4-BE49-F238E27FC236}">
                <a16:creationId xmlns:a16="http://schemas.microsoft.com/office/drawing/2014/main" id="{A504C5CC-10FF-0A4F-9FFE-B413D9194D4A}"/>
              </a:ext>
            </a:extLst>
          </p:cNvPr>
          <p:cNvSpPr>
            <a:spLocks noGrp="1"/>
          </p:cNvSpPr>
          <p:nvPr>
            <p:ph type="body" sz="quarter" idx="12"/>
          </p:nvPr>
        </p:nvSpPr>
        <p:spPr/>
        <p:txBody>
          <a:bodyPr lIns="121920" tIns="60960" rIns="121920" bIns="60960" anchor="t"/>
          <a:lstStyle/>
          <a:p>
            <a:r>
              <a:rPr lang="en-US"/>
              <a:t>Areas requiring attention (3/3) </a:t>
            </a:r>
          </a:p>
        </p:txBody>
      </p:sp>
      <p:grpSp>
        <p:nvGrpSpPr>
          <p:cNvPr id="6" name="Group 5">
            <a:extLst>
              <a:ext uri="{FF2B5EF4-FFF2-40B4-BE49-F238E27FC236}">
                <a16:creationId xmlns:a16="http://schemas.microsoft.com/office/drawing/2014/main" id="{5C47FF52-C289-4D65-A3E8-8FBD01311642}"/>
              </a:ext>
            </a:extLst>
          </p:cNvPr>
          <p:cNvGrpSpPr/>
          <p:nvPr/>
        </p:nvGrpSpPr>
        <p:grpSpPr>
          <a:xfrm>
            <a:off x="1066800" y="2057400"/>
            <a:ext cx="1071562" cy="3457575"/>
            <a:chOff x="1066800" y="2057400"/>
            <a:chExt cx="1071562" cy="3457575"/>
          </a:xfrm>
        </p:grpSpPr>
        <p:pic>
          <p:nvPicPr>
            <p:cNvPr id="7" name="Graphic 6" descr="Megaphone1 with solid fill">
              <a:extLst>
                <a:ext uri="{FF2B5EF4-FFF2-40B4-BE49-F238E27FC236}">
                  <a16:creationId xmlns:a16="http://schemas.microsoft.com/office/drawing/2014/main" id="{0D56F2C5-5BBF-458C-B4AE-2CCEF4DC725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66800" y="2057400"/>
              <a:ext cx="714375" cy="714375"/>
            </a:xfrm>
            <a:prstGeom prst="rect">
              <a:avLst/>
            </a:prstGeom>
          </p:spPr>
        </p:pic>
        <p:pic>
          <p:nvPicPr>
            <p:cNvPr id="8" name="Graphic 7" descr="Megaphone1 with solid fill">
              <a:extLst>
                <a:ext uri="{FF2B5EF4-FFF2-40B4-BE49-F238E27FC236}">
                  <a16:creationId xmlns:a16="http://schemas.microsoft.com/office/drawing/2014/main" id="{8349FE8D-4194-4577-8062-FD44E6D76FD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23987" y="3429000"/>
              <a:ext cx="714375" cy="714375"/>
            </a:xfrm>
            <a:prstGeom prst="rect">
              <a:avLst/>
            </a:prstGeom>
          </p:spPr>
        </p:pic>
        <p:pic>
          <p:nvPicPr>
            <p:cNvPr id="9" name="Graphic 8" descr="Megaphone1 with solid fill">
              <a:extLst>
                <a:ext uri="{FF2B5EF4-FFF2-40B4-BE49-F238E27FC236}">
                  <a16:creationId xmlns:a16="http://schemas.microsoft.com/office/drawing/2014/main" id="{2757BCC0-85DD-4DC5-826E-B03DB4CDAA4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66800" y="4800600"/>
              <a:ext cx="714375" cy="714375"/>
            </a:xfrm>
            <a:prstGeom prst="rect">
              <a:avLst/>
            </a:prstGeom>
          </p:spPr>
        </p:pic>
      </p:grpSp>
    </p:spTree>
    <p:extLst>
      <p:ext uri="{BB962C8B-B14F-4D97-AF65-F5344CB8AC3E}">
        <p14:creationId xmlns:p14="http://schemas.microsoft.com/office/powerpoint/2010/main" val="234661860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4F9582-3994-125F-9C87-74D9C8565EC6}"/>
              </a:ext>
            </a:extLst>
          </p:cNvPr>
          <p:cNvSpPr>
            <a:spLocks noGrp="1"/>
          </p:cNvSpPr>
          <p:nvPr>
            <p:ph type="body" sz="quarter" idx="12"/>
          </p:nvPr>
        </p:nvSpPr>
        <p:spPr/>
        <p:txBody>
          <a:bodyPr>
            <a:normAutofit/>
          </a:bodyPr>
          <a:lstStyle/>
          <a:p>
            <a:r>
              <a:rPr lang="en-US" sz="4800">
                <a:latin typeface="Kobern"/>
                <a:cs typeface="Arial"/>
              </a:rPr>
              <a:t>Reversals under Rule 42</a:t>
            </a:r>
          </a:p>
        </p:txBody>
      </p:sp>
    </p:spTree>
    <p:extLst>
      <p:ext uri="{BB962C8B-B14F-4D97-AF65-F5344CB8AC3E}">
        <p14:creationId xmlns:p14="http://schemas.microsoft.com/office/powerpoint/2010/main" val="119750484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855FD53-DEF0-8CC2-5CD2-66774C5E3376}"/>
              </a:ext>
            </a:extLst>
          </p:cNvPr>
          <p:cNvSpPr>
            <a:spLocks noGrp="1"/>
          </p:cNvSpPr>
          <p:nvPr>
            <p:ph type="body" sz="quarter" idx="12"/>
          </p:nvPr>
        </p:nvSpPr>
        <p:spPr>
          <a:xfrm>
            <a:off x="504491" y="143774"/>
            <a:ext cx="11137237" cy="768085"/>
          </a:xfrm>
        </p:spPr>
        <p:txBody>
          <a:bodyPr>
            <a:normAutofit/>
          </a:bodyPr>
          <a:lstStyle/>
          <a:p>
            <a:r>
              <a:rPr lang="en-US" sz="3700">
                <a:solidFill>
                  <a:srgbClr val="002060"/>
                </a:solidFill>
                <a:latin typeface="Kobern"/>
                <a:cs typeface="Arial"/>
              </a:rPr>
              <a:t>Rule 42 illustration</a:t>
            </a:r>
          </a:p>
        </p:txBody>
      </p:sp>
      <p:graphicFrame>
        <p:nvGraphicFramePr>
          <p:cNvPr id="4" name="Table 6">
            <a:extLst>
              <a:ext uri="{FF2B5EF4-FFF2-40B4-BE49-F238E27FC236}">
                <a16:creationId xmlns:a16="http://schemas.microsoft.com/office/drawing/2014/main" id="{9ACBFC14-7C41-DCEC-9480-F419FD881D6A}"/>
              </a:ext>
            </a:extLst>
          </p:cNvPr>
          <p:cNvGraphicFramePr>
            <a:graphicFrameLocks noGrp="1"/>
          </p:cNvGraphicFramePr>
          <p:nvPr>
            <p:extLst>
              <p:ext uri="{D42A27DB-BD31-4B8C-83A1-F6EECF244321}">
                <p14:modId xmlns:p14="http://schemas.microsoft.com/office/powerpoint/2010/main" val="43037613"/>
              </p:ext>
            </p:extLst>
          </p:nvPr>
        </p:nvGraphicFramePr>
        <p:xfrm>
          <a:off x="547623" y="768255"/>
          <a:ext cx="11097029" cy="5608320"/>
        </p:xfrm>
        <a:graphic>
          <a:graphicData uri="http://schemas.openxmlformats.org/drawingml/2006/table">
            <a:tbl>
              <a:tblPr firstRow="1" bandRow="1">
                <a:tableStyleId>{5C22544A-7EE6-4342-B048-85BDC9FD1C3A}</a:tableStyleId>
              </a:tblPr>
              <a:tblGrid>
                <a:gridCol w="5392974">
                  <a:extLst>
                    <a:ext uri="{9D8B030D-6E8A-4147-A177-3AD203B41FA5}">
                      <a16:colId xmlns:a16="http://schemas.microsoft.com/office/drawing/2014/main" val="847201125"/>
                    </a:ext>
                  </a:extLst>
                </a:gridCol>
                <a:gridCol w="2005045">
                  <a:extLst>
                    <a:ext uri="{9D8B030D-6E8A-4147-A177-3AD203B41FA5}">
                      <a16:colId xmlns:a16="http://schemas.microsoft.com/office/drawing/2014/main" val="768390600"/>
                    </a:ext>
                  </a:extLst>
                </a:gridCol>
                <a:gridCol w="3699010">
                  <a:extLst>
                    <a:ext uri="{9D8B030D-6E8A-4147-A177-3AD203B41FA5}">
                      <a16:colId xmlns:a16="http://schemas.microsoft.com/office/drawing/2014/main" val="3793007415"/>
                    </a:ext>
                  </a:extLst>
                </a:gridCol>
              </a:tblGrid>
              <a:tr h="356157">
                <a:tc>
                  <a:txBody>
                    <a:bodyPr/>
                    <a:lstStyle/>
                    <a:p>
                      <a:r>
                        <a:rPr lang="en-IN" sz="2000">
                          <a:latin typeface="Kobern"/>
                        </a:rPr>
                        <a:t>Particulars </a:t>
                      </a:r>
                    </a:p>
                  </a:txBody>
                  <a:tcPr/>
                </a:tc>
                <a:tc>
                  <a:txBody>
                    <a:bodyPr/>
                    <a:lstStyle/>
                    <a:p>
                      <a:r>
                        <a:rPr lang="en-IN" sz="2000">
                          <a:latin typeface="Kobern"/>
                        </a:rPr>
                        <a:t>Symbol</a:t>
                      </a:r>
                    </a:p>
                  </a:txBody>
                  <a:tcPr/>
                </a:tc>
                <a:tc>
                  <a:txBody>
                    <a:bodyPr/>
                    <a:lstStyle/>
                    <a:p>
                      <a:r>
                        <a:rPr lang="en-IN" sz="2000">
                          <a:latin typeface="Kobern"/>
                        </a:rPr>
                        <a:t>Amount (Rs.) </a:t>
                      </a:r>
                    </a:p>
                  </a:txBody>
                  <a:tcPr/>
                </a:tc>
                <a:extLst>
                  <a:ext uri="{0D108BD9-81ED-4DB2-BD59-A6C34878D82A}">
                    <a16:rowId xmlns:a16="http://schemas.microsoft.com/office/drawing/2014/main" val="2013930676"/>
                  </a:ext>
                </a:extLst>
              </a:tr>
              <a:tr h="356157">
                <a:tc>
                  <a:txBody>
                    <a:bodyPr/>
                    <a:lstStyle/>
                    <a:p>
                      <a:r>
                        <a:rPr lang="en-US" sz="2000">
                          <a:latin typeface="Kobern"/>
                        </a:rPr>
                        <a:t>Total ITC available </a:t>
                      </a:r>
                      <a:endParaRPr lang="en-IN" sz="2000">
                        <a:latin typeface="Kobern"/>
                      </a:endParaRPr>
                    </a:p>
                  </a:txBody>
                  <a:tcPr/>
                </a:tc>
                <a:tc>
                  <a:txBody>
                    <a:bodyPr/>
                    <a:lstStyle/>
                    <a:p>
                      <a:r>
                        <a:rPr lang="en-IN" sz="2000">
                          <a:latin typeface="Kobern"/>
                        </a:rPr>
                        <a:t>T </a:t>
                      </a:r>
                    </a:p>
                  </a:txBody>
                  <a:tcPr/>
                </a:tc>
                <a:tc>
                  <a:txBody>
                    <a:bodyPr/>
                    <a:lstStyle/>
                    <a:p>
                      <a:r>
                        <a:rPr lang="en-IN" sz="2000">
                          <a:latin typeface="Kobern"/>
                        </a:rPr>
                        <a:t>Rs. 70,000/-</a:t>
                      </a:r>
                    </a:p>
                  </a:txBody>
                  <a:tcPr/>
                </a:tc>
                <a:extLst>
                  <a:ext uri="{0D108BD9-81ED-4DB2-BD59-A6C34878D82A}">
                    <a16:rowId xmlns:a16="http://schemas.microsoft.com/office/drawing/2014/main" val="3133315374"/>
                  </a:ext>
                </a:extLst>
              </a:tr>
              <a:tr h="630123">
                <a:tc>
                  <a:txBody>
                    <a:bodyPr/>
                    <a:lstStyle/>
                    <a:p>
                      <a:r>
                        <a:rPr lang="en-US" sz="2000">
                          <a:latin typeface="Kobern"/>
                        </a:rPr>
                        <a:t>Input tax credit exclusively used for “non-business purpose”</a:t>
                      </a:r>
                      <a:endParaRPr lang="en-IN" sz="2000">
                        <a:latin typeface="Kobern"/>
                      </a:endParaRPr>
                    </a:p>
                  </a:txBody>
                  <a:tcPr/>
                </a:tc>
                <a:tc>
                  <a:txBody>
                    <a:bodyPr/>
                    <a:lstStyle/>
                    <a:p>
                      <a:r>
                        <a:rPr lang="en-IN" sz="2000">
                          <a:latin typeface="Kobern"/>
                        </a:rPr>
                        <a:t>T1</a:t>
                      </a:r>
                    </a:p>
                  </a:txBody>
                  <a:tcPr/>
                </a:tc>
                <a:tc>
                  <a:txBody>
                    <a:bodyPr/>
                    <a:lstStyle/>
                    <a:p>
                      <a:r>
                        <a:rPr lang="en-IN" sz="2000">
                          <a:latin typeface="Kobern"/>
                        </a:rPr>
                        <a:t>Rs. 10,000/- </a:t>
                      </a:r>
                    </a:p>
                  </a:txBody>
                  <a:tcPr/>
                </a:tc>
                <a:extLst>
                  <a:ext uri="{0D108BD9-81ED-4DB2-BD59-A6C34878D82A}">
                    <a16:rowId xmlns:a16="http://schemas.microsoft.com/office/drawing/2014/main" val="4075847126"/>
                  </a:ext>
                </a:extLst>
              </a:tr>
              <a:tr h="904090">
                <a:tc>
                  <a:txBody>
                    <a:bodyPr/>
                    <a:lstStyle/>
                    <a:p>
                      <a:r>
                        <a:rPr lang="en-US" sz="2000">
                          <a:latin typeface="Kobern"/>
                        </a:rPr>
                        <a:t>Input tax credit exclusively used for “exempt supplies” (e.g. supply of non-scheduled power to grid) </a:t>
                      </a:r>
                      <a:endParaRPr lang="en-IN" sz="2000">
                        <a:latin typeface="Kobern"/>
                      </a:endParaRPr>
                    </a:p>
                  </a:txBody>
                  <a:tcPr/>
                </a:tc>
                <a:tc>
                  <a:txBody>
                    <a:bodyPr/>
                    <a:lstStyle/>
                    <a:p>
                      <a:r>
                        <a:rPr lang="en-IN" sz="2000">
                          <a:latin typeface="Kobern"/>
                        </a:rPr>
                        <a:t>T2</a:t>
                      </a:r>
                    </a:p>
                  </a:txBody>
                  <a:tcPr/>
                </a:tc>
                <a:tc>
                  <a:txBody>
                    <a:bodyPr/>
                    <a:lstStyle/>
                    <a:p>
                      <a:r>
                        <a:rPr lang="en-IN" sz="2000">
                          <a:latin typeface="Kobern"/>
                        </a:rPr>
                        <a:t>Rs. 10,000/-</a:t>
                      </a:r>
                    </a:p>
                  </a:txBody>
                  <a:tcPr/>
                </a:tc>
                <a:extLst>
                  <a:ext uri="{0D108BD9-81ED-4DB2-BD59-A6C34878D82A}">
                    <a16:rowId xmlns:a16="http://schemas.microsoft.com/office/drawing/2014/main" val="2603668378"/>
                  </a:ext>
                </a:extLst>
              </a:tr>
              <a:tr h="630123">
                <a:tc>
                  <a:txBody>
                    <a:bodyPr/>
                    <a:lstStyle/>
                    <a:p>
                      <a:r>
                        <a:rPr lang="en-US" sz="2000">
                          <a:latin typeface="Kobern"/>
                        </a:rPr>
                        <a:t>Non-eligible credit [Section 17(5) of the CGST Act] </a:t>
                      </a:r>
                      <a:endParaRPr lang="en-IN" sz="2000">
                        <a:latin typeface="Kobern"/>
                      </a:endParaRPr>
                    </a:p>
                  </a:txBody>
                  <a:tcPr/>
                </a:tc>
                <a:tc>
                  <a:txBody>
                    <a:bodyPr/>
                    <a:lstStyle/>
                    <a:p>
                      <a:r>
                        <a:rPr lang="en-IN" sz="2000">
                          <a:latin typeface="Kobern"/>
                        </a:rPr>
                        <a:t>T3</a:t>
                      </a:r>
                    </a:p>
                  </a:txBody>
                  <a:tcPr/>
                </a:tc>
                <a:tc>
                  <a:txBody>
                    <a:bodyPr/>
                    <a:lstStyle/>
                    <a:p>
                      <a:r>
                        <a:rPr lang="en-IN" sz="2000">
                          <a:latin typeface="Kobern"/>
                        </a:rPr>
                        <a:t>Rs. 10,000/-</a:t>
                      </a:r>
                    </a:p>
                  </a:txBody>
                  <a:tcPr/>
                </a:tc>
                <a:extLst>
                  <a:ext uri="{0D108BD9-81ED-4DB2-BD59-A6C34878D82A}">
                    <a16:rowId xmlns:a16="http://schemas.microsoft.com/office/drawing/2014/main" val="4248017796"/>
                  </a:ext>
                </a:extLst>
              </a:tr>
              <a:tr h="904090">
                <a:tc>
                  <a:txBody>
                    <a:bodyPr/>
                    <a:lstStyle/>
                    <a:p>
                      <a:r>
                        <a:rPr lang="en-US" sz="2000">
                          <a:latin typeface="Kobern"/>
                        </a:rPr>
                        <a:t>Input tax credit credited to electronic ledger C1 = T – (T1+T2+T3) C1 = 70,000 – (10,000+10,000+10,000) =40,000</a:t>
                      </a:r>
                      <a:endParaRPr lang="en-IN" sz="2000">
                        <a:latin typeface="Kobern"/>
                      </a:endParaRPr>
                    </a:p>
                  </a:txBody>
                  <a:tcPr/>
                </a:tc>
                <a:tc>
                  <a:txBody>
                    <a:bodyPr/>
                    <a:lstStyle/>
                    <a:p>
                      <a:r>
                        <a:rPr lang="en-IN" sz="2000">
                          <a:latin typeface="Kobern"/>
                        </a:rPr>
                        <a:t>C1</a:t>
                      </a:r>
                    </a:p>
                  </a:txBody>
                  <a:tcPr/>
                </a:tc>
                <a:tc>
                  <a:txBody>
                    <a:bodyPr/>
                    <a:lstStyle/>
                    <a:p>
                      <a:r>
                        <a:rPr lang="en-IN" sz="2000">
                          <a:latin typeface="Kobern"/>
                        </a:rPr>
                        <a:t>Rs. 40,000/-</a:t>
                      </a:r>
                    </a:p>
                  </a:txBody>
                  <a:tcPr/>
                </a:tc>
                <a:extLst>
                  <a:ext uri="{0D108BD9-81ED-4DB2-BD59-A6C34878D82A}">
                    <a16:rowId xmlns:a16="http://schemas.microsoft.com/office/drawing/2014/main" val="933764306"/>
                  </a:ext>
                </a:extLst>
              </a:tr>
              <a:tr h="630123">
                <a:tc>
                  <a:txBody>
                    <a:bodyPr/>
                    <a:lstStyle/>
                    <a:p>
                      <a:r>
                        <a:rPr lang="en-US" sz="2000">
                          <a:latin typeface="Kobern"/>
                        </a:rPr>
                        <a:t>Input tax credit exclusively used for taxable supply</a:t>
                      </a:r>
                      <a:endParaRPr lang="en-IN" sz="2000">
                        <a:latin typeface="Kobern"/>
                      </a:endParaRPr>
                    </a:p>
                  </a:txBody>
                  <a:tcPr/>
                </a:tc>
                <a:tc>
                  <a:txBody>
                    <a:bodyPr/>
                    <a:lstStyle/>
                    <a:p>
                      <a:r>
                        <a:rPr lang="en-IN" sz="2000">
                          <a:latin typeface="Kobern"/>
                        </a:rPr>
                        <a:t>T4</a:t>
                      </a:r>
                    </a:p>
                  </a:txBody>
                  <a:tcPr/>
                </a:tc>
                <a:tc>
                  <a:txBody>
                    <a:bodyPr/>
                    <a:lstStyle/>
                    <a:p>
                      <a:r>
                        <a:rPr lang="en-IN" sz="2000">
                          <a:latin typeface="Kobern"/>
                        </a:rPr>
                        <a:t>Rs. 15,000/-</a:t>
                      </a:r>
                    </a:p>
                  </a:txBody>
                  <a:tcPr/>
                </a:tc>
                <a:extLst>
                  <a:ext uri="{0D108BD9-81ED-4DB2-BD59-A6C34878D82A}">
                    <a16:rowId xmlns:a16="http://schemas.microsoft.com/office/drawing/2014/main" val="3260342465"/>
                  </a:ext>
                </a:extLst>
              </a:tr>
              <a:tr h="630123">
                <a:tc>
                  <a:txBody>
                    <a:bodyPr/>
                    <a:lstStyle/>
                    <a:p>
                      <a:r>
                        <a:rPr lang="en-IN" sz="2000">
                          <a:latin typeface="Kobern"/>
                        </a:rPr>
                        <a:t>Common credit C2 = C1- T4 C2 = 40,000 -15,000</a:t>
                      </a:r>
                    </a:p>
                  </a:txBody>
                  <a:tcPr/>
                </a:tc>
                <a:tc>
                  <a:txBody>
                    <a:bodyPr/>
                    <a:lstStyle/>
                    <a:p>
                      <a:r>
                        <a:rPr lang="en-IN" sz="2000">
                          <a:latin typeface="Kobern"/>
                        </a:rPr>
                        <a:t>C2</a:t>
                      </a:r>
                    </a:p>
                  </a:txBody>
                  <a:tcPr/>
                </a:tc>
                <a:tc>
                  <a:txBody>
                    <a:bodyPr/>
                    <a:lstStyle/>
                    <a:p>
                      <a:r>
                        <a:rPr lang="en-IN" sz="2000">
                          <a:latin typeface="Kobern"/>
                        </a:rPr>
                        <a:t>Rs. 25,000/-</a:t>
                      </a:r>
                    </a:p>
                    <a:p>
                      <a:pPr lvl="0">
                        <a:buNone/>
                      </a:pPr>
                      <a:endParaRPr lang="en-IN" sz="2000">
                        <a:latin typeface="Kobern"/>
                      </a:endParaRPr>
                    </a:p>
                  </a:txBody>
                  <a:tcPr/>
                </a:tc>
                <a:extLst>
                  <a:ext uri="{0D108BD9-81ED-4DB2-BD59-A6C34878D82A}">
                    <a16:rowId xmlns:a16="http://schemas.microsoft.com/office/drawing/2014/main" val="1905884250"/>
                  </a:ext>
                </a:extLst>
              </a:tr>
            </a:tbl>
          </a:graphicData>
        </a:graphic>
      </p:graphicFrame>
    </p:spTree>
    <p:extLst>
      <p:ext uri="{BB962C8B-B14F-4D97-AF65-F5344CB8AC3E}">
        <p14:creationId xmlns:p14="http://schemas.microsoft.com/office/powerpoint/2010/main" val="355394728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D189AE4-3DAE-8DCB-E7A9-1EB7C014CC26}"/>
              </a:ext>
            </a:extLst>
          </p:cNvPr>
          <p:cNvSpPr>
            <a:spLocks noGrp="1"/>
          </p:cNvSpPr>
          <p:nvPr>
            <p:ph type="body" sz="quarter" idx="12"/>
          </p:nvPr>
        </p:nvSpPr>
        <p:spPr>
          <a:xfrm>
            <a:off x="432330" y="193878"/>
            <a:ext cx="11137237" cy="768085"/>
          </a:xfrm>
        </p:spPr>
        <p:txBody>
          <a:bodyPr>
            <a:normAutofit/>
          </a:bodyPr>
          <a:lstStyle/>
          <a:p>
            <a:r>
              <a:rPr lang="en-US" sz="3700">
                <a:solidFill>
                  <a:srgbClr val="002060"/>
                </a:solidFill>
                <a:latin typeface="Kobern"/>
                <a:cs typeface="Arial"/>
              </a:rPr>
              <a:t>Rule 42-illustration</a:t>
            </a:r>
          </a:p>
        </p:txBody>
      </p:sp>
      <p:pic>
        <p:nvPicPr>
          <p:cNvPr id="5" name="Picture 4">
            <a:extLst>
              <a:ext uri="{FF2B5EF4-FFF2-40B4-BE49-F238E27FC236}">
                <a16:creationId xmlns:a16="http://schemas.microsoft.com/office/drawing/2014/main" id="{0FF6CE28-4720-6D6C-C9BC-C761DF17C18B}"/>
              </a:ext>
            </a:extLst>
          </p:cNvPr>
          <p:cNvPicPr>
            <a:picLocks noChangeAspect="1"/>
          </p:cNvPicPr>
          <p:nvPr/>
        </p:nvPicPr>
        <p:blipFill>
          <a:blip r:embed="rId2"/>
          <a:stretch>
            <a:fillRect/>
          </a:stretch>
        </p:blipFill>
        <p:spPr>
          <a:xfrm>
            <a:off x="532967" y="967789"/>
            <a:ext cx="11327350" cy="4615072"/>
          </a:xfrm>
          <a:prstGeom prst="rect">
            <a:avLst/>
          </a:prstGeom>
        </p:spPr>
      </p:pic>
      <p:sp>
        <p:nvSpPr>
          <p:cNvPr id="7" name="Rectangle 6">
            <a:extLst>
              <a:ext uri="{FF2B5EF4-FFF2-40B4-BE49-F238E27FC236}">
                <a16:creationId xmlns:a16="http://schemas.microsoft.com/office/drawing/2014/main" id="{2DB62289-B8E8-C9E4-08AD-B88813EC8EFE}"/>
              </a:ext>
            </a:extLst>
          </p:cNvPr>
          <p:cNvSpPr/>
          <p:nvPr/>
        </p:nvSpPr>
        <p:spPr>
          <a:xfrm>
            <a:off x="532971" y="5801710"/>
            <a:ext cx="11226704" cy="60362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Above calculation of reversal is required to be carried out for each tax period i.e. for each month and reported in GSTR 3B filed for the said month.</a:t>
            </a:r>
            <a:endParaRPr lang="en-IN"/>
          </a:p>
        </p:txBody>
      </p:sp>
    </p:spTree>
    <p:extLst>
      <p:ext uri="{BB962C8B-B14F-4D97-AF65-F5344CB8AC3E}">
        <p14:creationId xmlns:p14="http://schemas.microsoft.com/office/powerpoint/2010/main" val="10750057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F6446-4A89-7C07-BE2E-D94B2ABC8511}"/>
              </a:ext>
            </a:extLst>
          </p:cNvPr>
          <p:cNvSpPr>
            <a:spLocks noGrp="1"/>
          </p:cNvSpPr>
          <p:nvPr>
            <p:ph type="title" idx="4294967295"/>
          </p:nvPr>
        </p:nvSpPr>
        <p:spPr>
          <a:xfrm>
            <a:off x="531962" y="611128"/>
            <a:ext cx="10515600" cy="565150"/>
          </a:xfrm>
        </p:spPr>
        <p:txBody>
          <a:bodyPr>
            <a:noAutofit/>
          </a:bodyPr>
          <a:lstStyle/>
          <a:p>
            <a:r>
              <a:rPr lang="en-US" sz="4000">
                <a:solidFill>
                  <a:srgbClr val="002060"/>
                </a:solidFill>
                <a:latin typeface="Kobern"/>
              </a:rPr>
              <a:t>Calculation of Reversal</a:t>
            </a:r>
            <a:endParaRPr lang="en-IN" sz="4000">
              <a:solidFill>
                <a:srgbClr val="002060"/>
              </a:solidFill>
              <a:latin typeface="Kobern"/>
            </a:endParaRPr>
          </a:p>
        </p:txBody>
      </p:sp>
      <p:sp>
        <p:nvSpPr>
          <p:cNvPr id="6" name="TextBox 5">
            <a:extLst>
              <a:ext uri="{FF2B5EF4-FFF2-40B4-BE49-F238E27FC236}">
                <a16:creationId xmlns:a16="http://schemas.microsoft.com/office/drawing/2014/main" id="{ECF2A6E6-222F-3A1E-C461-19EA3A1977CF}"/>
              </a:ext>
            </a:extLst>
          </p:cNvPr>
          <p:cNvSpPr txBox="1"/>
          <p:nvPr/>
        </p:nvSpPr>
        <p:spPr>
          <a:xfrm>
            <a:off x="284813" y="1063625"/>
            <a:ext cx="11542426" cy="4866369"/>
          </a:xfrm>
          <a:prstGeom prst="rect">
            <a:avLst/>
          </a:prstGeom>
          <a:noFill/>
        </p:spPr>
        <p:txBody>
          <a:bodyPr wrap="square" lIns="72813" tIns="72813" rIns="72813" bIns="72813" rtlCol="0" anchor="t">
            <a:noAutofit/>
          </a:bodyPr>
          <a:lstStyle/>
          <a:p>
            <a:endParaRPr lang="en-US" sz="2133"/>
          </a:p>
          <a:p>
            <a:pPr marL="457200" algn="just"/>
            <a:r>
              <a:rPr lang="en-US" sz="2000" i="1">
                <a:effectLst/>
                <a:latin typeface="Kobern"/>
                <a:ea typeface="Calibri" panose="020F0502020204030204" pitchFamily="34" charset="0"/>
              </a:rPr>
              <a:t>The amount of input tax credit attributable towards exempt supplies, be denoted as ‘D1‘ and calculated as-</a:t>
            </a:r>
            <a:r>
              <a:rPr lang="en-US" sz="2000" i="1">
                <a:latin typeface="Kobern"/>
                <a:ea typeface="Calibri" panose="020F0502020204030204" pitchFamily="34" charset="0"/>
              </a:rPr>
              <a:t> </a:t>
            </a:r>
            <a:endParaRPr lang="en-IN" sz="2000" i="1">
              <a:effectLst/>
              <a:latin typeface="Kobern"/>
              <a:ea typeface="Calibri" panose="020F0502020204030204" pitchFamily="34" charset="0"/>
            </a:endParaRPr>
          </a:p>
          <a:p>
            <a:pPr marL="457200" indent="457200" algn="just"/>
            <a:r>
              <a:rPr lang="en-US" sz="2000" b="1" i="1">
                <a:effectLst/>
                <a:latin typeface="Kobern"/>
                <a:ea typeface="Calibri" panose="020F0502020204030204" pitchFamily="34" charset="0"/>
              </a:rPr>
              <a:t>D1= (E÷F) × C2 </a:t>
            </a:r>
            <a:r>
              <a:rPr lang="en-US" sz="2000" i="1">
                <a:effectLst/>
                <a:latin typeface="Kobern"/>
                <a:ea typeface="Calibri" panose="020F0502020204030204" pitchFamily="34" charset="0"/>
              </a:rPr>
              <a:t> </a:t>
            </a:r>
            <a:endParaRPr lang="en-IN" sz="2000" i="1">
              <a:effectLst/>
              <a:latin typeface="Kobern"/>
              <a:ea typeface="Calibri" panose="020F0502020204030204" pitchFamily="34" charset="0"/>
            </a:endParaRPr>
          </a:p>
          <a:p>
            <a:pPr marL="457200" algn="just"/>
            <a:endParaRPr lang="en-US" sz="2000" i="1">
              <a:effectLst/>
              <a:latin typeface="Kobern"/>
              <a:ea typeface="Calibri" panose="020F0502020204030204" pitchFamily="34" charset="0"/>
            </a:endParaRPr>
          </a:p>
          <a:p>
            <a:pPr marL="457200" algn="just"/>
            <a:r>
              <a:rPr lang="en-US" sz="2000" i="1">
                <a:effectLst/>
                <a:latin typeface="Kobern"/>
                <a:ea typeface="Calibri" panose="020F0502020204030204" pitchFamily="34" charset="0"/>
              </a:rPr>
              <a:t>where,</a:t>
            </a:r>
            <a:endParaRPr lang="en-IN" sz="2000" i="1">
              <a:effectLst/>
              <a:latin typeface="Kobern"/>
              <a:ea typeface="Calibri" panose="020F0502020204030204" pitchFamily="34" charset="0"/>
            </a:endParaRPr>
          </a:p>
          <a:p>
            <a:pPr marL="457200" algn="just"/>
            <a:endParaRPr lang="en-US" sz="2000" i="1">
              <a:effectLst/>
              <a:latin typeface="Kobern"/>
              <a:ea typeface="Calibri" panose="020F0502020204030204" pitchFamily="34" charset="0"/>
            </a:endParaRPr>
          </a:p>
          <a:p>
            <a:pPr marL="457200" algn="just"/>
            <a:r>
              <a:rPr lang="en-US" sz="2000" i="1">
                <a:effectLst/>
                <a:latin typeface="Kobern"/>
                <a:ea typeface="Calibri" panose="020F0502020204030204" pitchFamily="34" charset="0"/>
              </a:rPr>
              <a:t>‘E‘ is the aggregate value of exempt supplies during the </a:t>
            </a:r>
            <a:r>
              <a:rPr lang="en-US" sz="2000" b="1" i="1">
                <a:effectLst/>
                <a:latin typeface="Kobern"/>
                <a:ea typeface="Calibri" panose="020F0502020204030204" pitchFamily="34" charset="0"/>
              </a:rPr>
              <a:t>tax period</a:t>
            </a:r>
            <a:r>
              <a:rPr lang="en-US" sz="2000" i="1">
                <a:effectLst/>
                <a:latin typeface="Kobern"/>
                <a:ea typeface="Calibri" panose="020F0502020204030204" pitchFamily="34" charset="0"/>
              </a:rPr>
              <a:t>, and</a:t>
            </a:r>
            <a:endParaRPr lang="en-IN" sz="2000" i="1">
              <a:effectLst/>
              <a:latin typeface="Kobern"/>
              <a:ea typeface="Calibri" panose="020F0502020204030204" pitchFamily="34" charset="0"/>
            </a:endParaRPr>
          </a:p>
          <a:p>
            <a:pPr marL="457200" algn="just"/>
            <a:r>
              <a:rPr lang="en-US" sz="2000" i="1">
                <a:effectLst/>
                <a:latin typeface="Kobern"/>
                <a:ea typeface="Calibri" panose="020F0502020204030204" pitchFamily="34" charset="0"/>
              </a:rPr>
              <a:t>‘F‘ is the total turnover in the State of the registered person during the </a:t>
            </a:r>
            <a:r>
              <a:rPr lang="en-US" sz="2000" b="1" i="1">
                <a:effectLst/>
                <a:latin typeface="Kobern"/>
                <a:ea typeface="Calibri" panose="020F0502020204030204" pitchFamily="34" charset="0"/>
              </a:rPr>
              <a:t>tax period</a:t>
            </a:r>
            <a:r>
              <a:rPr lang="en-US" sz="2000" i="1">
                <a:effectLst/>
                <a:latin typeface="Kobern"/>
                <a:ea typeface="Calibri" panose="020F0502020204030204" pitchFamily="34" charset="0"/>
              </a:rPr>
              <a:t>”</a:t>
            </a:r>
            <a:endParaRPr lang="en-US" sz="2000" i="1">
              <a:latin typeface="Kobern"/>
              <a:ea typeface="Calibri" panose="020F0502020204030204" pitchFamily="34" charset="0"/>
            </a:endParaRPr>
          </a:p>
          <a:p>
            <a:pPr marL="457200" algn="just"/>
            <a:r>
              <a:rPr lang="en-US" sz="2000" i="1">
                <a:effectLst/>
                <a:latin typeface="Kobern"/>
                <a:ea typeface="Calibri" panose="020F0502020204030204" pitchFamily="34" charset="0"/>
              </a:rPr>
              <a:t>“C2” = The amount of common credit involved on inputs and input services in a tax period</a:t>
            </a:r>
            <a:endParaRPr lang="en-US" sz="2000" i="1">
              <a:latin typeface="Kobern"/>
              <a:ea typeface="Calibri" panose="020F0502020204030204" pitchFamily="34" charset="0"/>
            </a:endParaRPr>
          </a:p>
          <a:p>
            <a:pPr marL="457200" algn="just"/>
            <a:r>
              <a:rPr lang="en-US" sz="2000" i="1">
                <a:latin typeface="Kobern"/>
                <a:ea typeface="Calibri" panose="020F0502020204030204" pitchFamily="34" charset="0"/>
              </a:rPr>
              <a:t>“T</a:t>
            </a:r>
            <a:r>
              <a:rPr lang="en-US" sz="2000" i="1">
                <a:effectLst/>
                <a:latin typeface="Kobern"/>
                <a:ea typeface="Calibri" panose="020F0502020204030204" pitchFamily="34" charset="0"/>
              </a:rPr>
              <a:t>ax period’ = Period for which the return is required to be furnished.</a:t>
            </a:r>
            <a:endParaRPr lang="en-IN" sz="2000" i="1">
              <a:effectLst/>
              <a:latin typeface="Kobern"/>
              <a:ea typeface="Calibri" panose="020F0502020204030204" pitchFamily="34" charset="0"/>
            </a:endParaRPr>
          </a:p>
          <a:p>
            <a:pPr marL="457200" algn="just"/>
            <a:endParaRPr lang="en-IN" sz="2000">
              <a:effectLst/>
              <a:latin typeface="Kobern"/>
              <a:ea typeface="Calibri" panose="020F0502020204030204" pitchFamily="34" charset="0"/>
            </a:endParaRPr>
          </a:p>
          <a:p>
            <a:pPr marL="457200" algn="just"/>
            <a:endParaRPr lang="en-IN" sz="1800">
              <a:effectLst/>
              <a:latin typeface="Calibri" panose="020F0502020204030204" pitchFamily="34" charset="0"/>
              <a:ea typeface="Calibri" panose="020F0502020204030204" pitchFamily="34" charset="0"/>
            </a:endParaRPr>
          </a:p>
          <a:p>
            <a:endParaRPr lang="en-IN" sz="2000"/>
          </a:p>
          <a:p>
            <a:endParaRPr lang="en-IN" sz="2000"/>
          </a:p>
        </p:txBody>
      </p:sp>
      <p:sp>
        <p:nvSpPr>
          <p:cNvPr id="8" name="Rectangle: Rounded Corners 7">
            <a:extLst>
              <a:ext uri="{FF2B5EF4-FFF2-40B4-BE49-F238E27FC236}">
                <a16:creationId xmlns:a16="http://schemas.microsoft.com/office/drawing/2014/main" id="{14920647-356C-5727-BD93-598E2D87DCBE}"/>
              </a:ext>
            </a:extLst>
          </p:cNvPr>
          <p:cNvSpPr/>
          <p:nvPr/>
        </p:nvSpPr>
        <p:spPr>
          <a:xfrm>
            <a:off x="528638" y="5058630"/>
            <a:ext cx="11217639" cy="1193102"/>
          </a:xfrm>
          <a:prstGeom prst="roundRect">
            <a:avLst/>
          </a:prstGeom>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en-US" sz="2000" b="1">
                <a:solidFill>
                  <a:schemeClr val="tx1"/>
                </a:solidFill>
                <a:latin typeface="Kobern"/>
              </a:rPr>
              <a:t>Whether the credit availed during the particular month in which the exempt supply is made would be considered for calculating the amount of credit as attributable to exempt supply? </a:t>
            </a:r>
            <a:endParaRPr lang="en-IN" sz="2000" b="1">
              <a:solidFill>
                <a:schemeClr val="tx1"/>
              </a:solidFill>
              <a:latin typeface="Kobern"/>
            </a:endParaRPr>
          </a:p>
        </p:txBody>
      </p:sp>
    </p:spTree>
    <p:extLst>
      <p:ext uri="{BB962C8B-B14F-4D97-AF65-F5344CB8AC3E}">
        <p14:creationId xmlns:p14="http://schemas.microsoft.com/office/powerpoint/2010/main" val="324756336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10F78A0-6166-3656-6B6F-D7F990EA22BC}"/>
              </a:ext>
            </a:extLst>
          </p:cNvPr>
          <p:cNvSpPr>
            <a:spLocks noGrp="1"/>
          </p:cNvSpPr>
          <p:nvPr>
            <p:ph type="sldNum" sz="quarter" idx="4294967295"/>
          </p:nvPr>
        </p:nvSpPr>
        <p:spPr>
          <a:xfrm>
            <a:off x="9448800" y="6356350"/>
            <a:ext cx="2743200" cy="365125"/>
          </a:xfrm>
        </p:spPr>
        <p:txBody>
          <a:bodyPr/>
          <a:lstStyle/>
          <a:p>
            <a:endParaRPr lang="en-IN" altLang="en-US">
              <a:cs typeface="Calibri"/>
            </a:endParaRPr>
          </a:p>
        </p:txBody>
      </p:sp>
      <p:sp>
        <p:nvSpPr>
          <p:cNvPr id="2" name="Title 1">
            <a:extLst>
              <a:ext uri="{FF2B5EF4-FFF2-40B4-BE49-F238E27FC236}">
                <a16:creationId xmlns:a16="http://schemas.microsoft.com/office/drawing/2014/main" id="{047F6446-4A89-7C07-BE2E-D94B2ABC8511}"/>
              </a:ext>
            </a:extLst>
          </p:cNvPr>
          <p:cNvSpPr>
            <a:spLocks noGrp="1"/>
          </p:cNvSpPr>
          <p:nvPr>
            <p:ph type="title" idx="4294967295"/>
          </p:nvPr>
        </p:nvSpPr>
        <p:spPr>
          <a:xfrm>
            <a:off x="531963" y="524864"/>
            <a:ext cx="10515600" cy="565150"/>
          </a:xfrm>
        </p:spPr>
        <p:txBody>
          <a:bodyPr>
            <a:noAutofit/>
          </a:bodyPr>
          <a:lstStyle/>
          <a:p>
            <a:r>
              <a:rPr lang="en-US" sz="4000">
                <a:solidFill>
                  <a:srgbClr val="002060"/>
                </a:solidFill>
                <a:latin typeface="Kobern"/>
              </a:rPr>
              <a:t>Calculation of Reversal Amount</a:t>
            </a:r>
            <a:endParaRPr lang="en-IN" sz="4000">
              <a:solidFill>
                <a:srgbClr val="002060"/>
              </a:solidFill>
              <a:latin typeface="Kobern"/>
            </a:endParaRPr>
          </a:p>
        </p:txBody>
      </p:sp>
      <p:sp>
        <p:nvSpPr>
          <p:cNvPr id="3" name="Slide Number Placeholder 2">
            <a:extLst>
              <a:ext uri="{FF2B5EF4-FFF2-40B4-BE49-F238E27FC236}">
                <a16:creationId xmlns:a16="http://schemas.microsoft.com/office/drawing/2014/main" id="{515D027C-D01B-DD2C-B353-9700BB9B9E2C}"/>
              </a:ext>
            </a:extLst>
          </p:cNvPr>
          <p:cNvSpPr txBox="1">
            <a:spLocks/>
          </p:cNvSpPr>
          <p:nvPr/>
        </p:nvSpPr>
        <p:spPr>
          <a:xfrm>
            <a:off x="8610600" y="6554336"/>
            <a:ext cx="2743200" cy="303664"/>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TextBox 5">
            <a:extLst>
              <a:ext uri="{FF2B5EF4-FFF2-40B4-BE49-F238E27FC236}">
                <a16:creationId xmlns:a16="http://schemas.microsoft.com/office/drawing/2014/main" id="{ECF2A6E6-222F-3A1E-C461-19EA3A1977CF}"/>
              </a:ext>
            </a:extLst>
          </p:cNvPr>
          <p:cNvSpPr txBox="1"/>
          <p:nvPr/>
        </p:nvSpPr>
        <p:spPr>
          <a:xfrm>
            <a:off x="261360" y="1401834"/>
            <a:ext cx="11542426" cy="3843701"/>
          </a:xfrm>
          <a:prstGeom prst="rect">
            <a:avLst/>
          </a:prstGeom>
          <a:noFill/>
        </p:spPr>
        <p:txBody>
          <a:bodyPr wrap="square" lIns="72813" tIns="72813" rIns="72813" bIns="72813" rtlCol="0" anchor="t">
            <a:noAutofit/>
          </a:bodyPr>
          <a:lstStyle/>
          <a:p>
            <a:pPr marL="457200" algn="just"/>
            <a:r>
              <a:rPr lang="en-US" i="1">
                <a:effectLst/>
                <a:latin typeface="Kobern"/>
                <a:ea typeface="Calibri" panose="020F0502020204030204" pitchFamily="34" charset="0"/>
              </a:rPr>
              <a:t>Rule 42(2)-</a:t>
            </a:r>
            <a:r>
              <a:rPr lang="en-US">
                <a:effectLst/>
                <a:latin typeface="Kobern"/>
              </a:rPr>
              <a:t>Except in case of supply of services covered by clause (b) of paragraph 5 of the Schedule II of the Act, the input tax credit determined under sub-rule (1) shall be calculated finally for the financial year before the due date for furnishing of the return for the month of September following the end of the financial year to which such credit relates,</a:t>
            </a:r>
            <a:r>
              <a:rPr lang="en-US" i="1">
                <a:effectLst/>
                <a:latin typeface="Kobern"/>
                <a:ea typeface="Calibri" panose="020F0502020204030204" pitchFamily="34" charset="0"/>
              </a:rPr>
              <a:t> </a:t>
            </a:r>
            <a:r>
              <a:rPr lang="en-US">
                <a:effectLst/>
                <a:latin typeface="Kobern"/>
              </a:rPr>
              <a:t>in the manner specified in the said sub-rule</a:t>
            </a:r>
            <a:r>
              <a:rPr lang="en-US">
                <a:latin typeface="Kobern"/>
              </a:rPr>
              <a:t> </a:t>
            </a:r>
            <a:endParaRPr lang="en-US">
              <a:effectLst/>
              <a:latin typeface="Kobern"/>
            </a:endParaRPr>
          </a:p>
          <a:p>
            <a:pPr marL="457200" algn="just"/>
            <a:endParaRPr lang="en-US">
              <a:effectLst/>
              <a:latin typeface="Kobern"/>
            </a:endParaRPr>
          </a:p>
          <a:p>
            <a:pPr marL="914400" indent="-457200" algn="just">
              <a:buAutoNum type="alphaLcParenBoth"/>
            </a:pPr>
            <a:r>
              <a:rPr lang="en-US">
                <a:effectLst/>
                <a:latin typeface="Kobern"/>
              </a:rPr>
              <a:t>where the aggregate of the amounts calculated finally in respect of ‘D</a:t>
            </a:r>
            <a:r>
              <a:rPr lang="en-US" baseline="-25000">
                <a:effectLst/>
                <a:latin typeface="Kobern"/>
              </a:rPr>
              <a:t>1</a:t>
            </a:r>
            <a:r>
              <a:rPr lang="en-US">
                <a:effectLst/>
                <a:latin typeface="Kobern"/>
              </a:rPr>
              <a:t>’ and ‘D</a:t>
            </a:r>
            <a:r>
              <a:rPr lang="en-US" baseline="-25000">
                <a:effectLst/>
                <a:latin typeface="Kobern"/>
              </a:rPr>
              <a:t>2</a:t>
            </a:r>
            <a:r>
              <a:rPr lang="en-US">
                <a:effectLst/>
                <a:latin typeface="Kobern"/>
              </a:rPr>
              <a:t>’ exceeds the aggregate of the amounts determined under sub-rule (1) in respect of ‘D</a:t>
            </a:r>
            <a:r>
              <a:rPr lang="en-US" baseline="-25000">
                <a:effectLst/>
                <a:latin typeface="Kobern"/>
              </a:rPr>
              <a:t>1</a:t>
            </a:r>
            <a:r>
              <a:rPr lang="en-US">
                <a:effectLst/>
                <a:latin typeface="Kobern"/>
              </a:rPr>
              <a:t>’ and ‘D</a:t>
            </a:r>
            <a:r>
              <a:rPr lang="en-US" baseline="-25000">
                <a:effectLst/>
                <a:latin typeface="Kobern"/>
              </a:rPr>
              <a:t>2</a:t>
            </a:r>
            <a:r>
              <a:rPr lang="en-US">
                <a:effectLst/>
                <a:latin typeface="Kobern"/>
              </a:rPr>
              <a:t>’, such excess shall be reversed by the registered person in </a:t>
            </a:r>
            <a:r>
              <a:rPr lang="en-US" b="1">
                <a:effectLst/>
                <a:latin typeface="Kobern"/>
              </a:rPr>
              <a:t>FORM GSTR-3B</a:t>
            </a:r>
            <a:r>
              <a:rPr lang="en-US">
                <a:effectLst/>
                <a:latin typeface="Kobern"/>
              </a:rPr>
              <a:t> or through </a:t>
            </a:r>
            <a:r>
              <a:rPr lang="en-US" b="1">
                <a:effectLst/>
                <a:latin typeface="Kobern"/>
              </a:rPr>
              <a:t>FORM GST DRC-03</a:t>
            </a:r>
            <a:r>
              <a:rPr lang="en-US">
                <a:effectLst/>
                <a:latin typeface="Kobern"/>
              </a:rPr>
              <a:t> in the month not later than the month of September following the end of the financial year to which such credit relates and the said person shall be liable to pay interest on the said excess amount at the rate specified in sub-section (1) of section 50 for the period starting from the first day of April of the succeeding financial year till the date of payment; or</a:t>
            </a:r>
          </a:p>
          <a:p>
            <a:pPr marL="914400" indent="-457200" algn="just">
              <a:buAutoNum type="alphaLcParenBoth"/>
            </a:pPr>
            <a:r>
              <a:rPr lang="en-US">
                <a:effectLst/>
                <a:latin typeface="Kobern"/>
              </a:rPr>
              <a:t>where the aggregate of the amounts determined under sub-rule (1) in respect of ‘D</a:t>
            </a:r>
            <a:r>
              <a:rPr lang="en-US" baseline="-25000">
                <a:effectLst/>
                <a:latin typeface="Kobern"/>
              </a:rPr>
              <a:t>1</a:t>
            </a:r>
            <a:r>
              <a:rPr lang="en-US">
                <a:effectLst/>
                <a:latin typeface="Kobern"/>
              </a:rPr>
              <a:t>’ and ‘D</a:t>
            </a:r>
            <a:r>
              <a:rPr lang="en-US" baseline="-25000">
                <a:effectLst/>
                <a:latin typeface="Kobern"/>
              </a:rPr>
              <a:t>2</a:t>
            </a:r>
            <a:r>
              <a:rPr lang="en-US">
                <a:effectLst/>
                <a:latin typeface="Kobern"/>
              </a:rPr>
              <a:t>’ exceeds the aggregate of the amounts calculated finally in respect of ‘D</a:t>
            </a:r>
            <a:r>
              <a:rPr lang="en-US" baseline="-25000">
                <a:effectLst/>
                <a:latin typeface="Kobern"/>
              </a:rPr>
              <a:t>1</a:t>
            </a:r>
            <a:r>
              <a:rPr lang="en-US">
                <a:effectLst/>
                <a:latin typeface="Kobern"/>
              </a:rPr>
              <a:t>’ and ‘D</a:t>
            </a:r>
            <a:r>
              <a:rPr lang="en-US" baseline="-25000">
                <a:effectLst/>
                <a:latin typeface="Kobern"/>
              </a:rPr>
              <a:t>2</a:t>
            </a:r>
            <a:r>
              <a:rPr lang="en-US">
                <a:effectLst/>
                <a:latin typeface="Kobern"/>
              </a:rPr>
              <a:t>’, such excess amount shall be claimed as credit by the registered person in his return for a month not later than the month of September following the end of the financial year to which such credit relates.</a:t>
            </a:r>
          </a:p>
          <a:p>
            <a:pPr marL="457200" algn="just"/>
            <a:endParaRPr lang="en-US" sz="2000" i="1">
              <a:latin typeface="Calibri" panose="020F0502020204030204" pitchFamily="34" charset="0"/>
            </a:endParaRPr>
          </a:p>
        </p:txBody>
      </p:sp>
    </p:spTree>
    <p:extLst>
      <p:ext uri="{BB962C8B-B14F-4D97-AF65-F5344CB8AC3E}">
        <p14:creationId xmlns:p14="http://schemas.microsoft.com/office/powerpoint/2010/main" val="247160931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F6446-4A89-7C07-BE2E-D94B2ABC8511}"/>
              </a:ext>
            </a:extLst>
          </p:cNvPr>
          <p:cNvSpPr>
            <a:spLocks noGrp="1"/>
          </p:cNvSpPr>
          <p:nvPr>
            <p:ph type="title" idx="4294967295"/>
          </p:nvPr>
        </p:nvSpPr>
        <p:spPr>
          <a:xfrm>
            <a:off x="517585" y="611128"/>
            <a:ext cx="11680166" cy="565150"/>
          </a:xfrm>
        </p:spPr>
        <p:txBody>
          <a:bodyPr>
            <a:noAutofit/>
          </a:bodyPr>
          <a:lstStyle/>
          <a:p>
            <a:r>
              <a:rPr lang="en-US" sz="4000">
                <a:solidFill>
                  <a:srgbClr val="002060"/>
                </a:solidFill>
                <a:latin typeface="Kobern"/>
              </a:rPr>
              <a:t>Calculation of Reversal Amount- Issue</a:t>
            </a:r>
            <a:endParaRPr lang="en-IN" sz="4000">
              <a:solidFill>
                <a:srgbClr val="002060"/>
              </a:solidFill>
              <a:latin typeface="Kobern"/>
            </a:endParaRPr>
          </a:p>
        </p:txBody>
      </p:sp>
      <p:sp>
        <p:nvSpPr>
          <p:cNvPr id="6" name="TextBox 5">
            <a:extLst>
              <a:ext uri="{FF2B5EF4-FFF2-40B4-BE49-F238E27FC236}">
                <a16:creationId xmlns:a16="http://schemas.microsoft.com/office/drawing/2014/main" id="{ECF2A6E6-222F-3A1E-C461-19EA3A1977CF}"/>
              </a:ext>
            </a:extLst>
          </p:cNvPr>
          <p:cNvSpPr txBox="1"/>
          <p:nvPr/>
        </p:nvSpPr>
        <p:spPr>
          <a:xfrm>
            <a:off x="284813" y="1063625"/>
            <a:ext cx="11556803" cy="5086353"/>
          </a:xfrm>
          <a:prstGeom prst="rect">
            <a:avLst/>
          </a:prstGeom>
          <a:noFill/>
        </p:spPr>
        <p:txBody>
          <a:bodyPr wrap="square" lIns="72813" tIns="72813" rIns="72813" bIns="72813" rtlCol="0">
            <a:noAutofit/>
          </a:bodyPr>
          <a:lstStyle/>
          <a:p>
            <a:pPr algn="just"/>
            <a:endParaRPr lang="en-US" sz="2800" b="1">
              <a:solidFill>
                <a:srgbClr val="FF0000"/>
              </a:solidFill>
            </a:endParaRPr>
          </a:p>
          <a:p>
            <a:pPr algn="just"/>
            <a:endParaRPr lang="en-US" sz="2800" b="1">
              <a:solidFill>
                <a:srgbClr val="FF0000"/>
              </a:solidFill>
            </a:endParaRPr>
          </a:p>
        </p:txBody>
      </p:sp>
      <p:sp>
        <p:nvSpPr>
          <p:cNvPr id="7" name="Cloud 6">
            <a:extLst>
              <a:ext uri="{FF2B5EF4-FFF2-40B4-BE49-F238E27FC236}">
                <a16:creationId xmlns:a16="http://schemas.microsoft.com/office/drawing/2014/main" id="{9A50F0CB-5AA4-0A47-BF8E-31F211A60382}"/>
              </a:ext>
            </a:extLst>
          </p:cNvPr>
          <p:cNvSpPr/>
          <p:nvPr/>
        </p:nvSpPr>
        <p:spPr>
          <a:xfrm>
            <a:off x="528638" y="116206"/>
            <a:ext cx="45719" cy="45719"/>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Rounded Corners 2">
            <a:extLst>
              <a:ext uri="{FF2B5EF4-FFF2-40B4-BE49-F238E27FC236}">
                <a16:creationId xmlns:a16="http://schemas.microsoft.com/office/drawing/2014/main" id="{05EA0AA8-85C3-F291-DC2B-47600CCAD12A}"/>
              </a:ext>
            </a:extLst>
          </p:cNvPr>
          <p:cNvSpPr/>
          <p:nvPr/>
        </p:nvSpPr>
        <p:spPr>
          <a:xfrm>
            <a:off x="754485" y="1981090"/>
            <a:ext cx="10515600" cy="1954924"/>
          </a:xfrm>
          <a:prstGeom prst="roundRect">
            <a:avLst/>
          </a:prstGeom>
        </p:spPr>
        <p:style>
          <a:lnRef idx="1">
            <a:schemeClr val="accent3"/>
          </a:lnRef>
          <a:fillRef idx="2">
            <a:schemeClr val="accent3"/>
          </a:fillRef>
          <a:effectRef idx="1">
            <a:schemeClr val="accent3"/>
          </a:effectRef>
          <a:fontRef idx="minor">
            <a:schemeClr val="dk1"/>
          </a:fontRef>
        </p:style>
        <p:txBody>
          <a:bodyPr lIns="91440" tIns="45720" rIns="91440" bIns="45720" rtlCol="0" anchor="ctr"/>
          <a:lstStyle/>
          <a:p>
            <a:pPr algn="just"/>
            <a:r>
              <a:rPr lang="en-US" sz="2400" b="1">
                <a:solidFill>
                  <a:schemeClr val="accent3">
                    <a:lumMod val="50000"/>
                  </a:schemeClr>
                </a:solidFill>
                <a:latin typeface="Kobern"/>
              </a:rPr>
              <a:t>Whether for calculation of aggregate amount of D1 finally for the financial year, the turnover and other details to be considered on monthly basis during which exempt supply was effected or the details are required on financial year basis? </a:t>
            </a:r>
            <a:endParaRPr lang="en-IN" sz="2400" b="1">
              <a:solidFill>
                <a:schemeClr val="accent3">
                  <a:lumMod val="50000"/>
                </a:schemeClr>
              </a:solidFill>
              <a:latin typeface="Kobern"/>
            </a:endParaRPr>
          </a:p>
        </p:txBody>
      </p:sp>
    </p:spTree>
    <p:extLst>
      <p:ext uri="{BB962C8B-B14F-4D97-AF65-F5344CB8AC3E}">
        <p14:creationId xmlns:p14="http://schemas.microsoft.com/office/powerpoint/2010/main" val="293778446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5B05EB-CF9B-C620-5CB8-1EE3C783E820}"/>
              </a:ext>
            </a:extLst>
          </p:cNvPr>
          <p:cNvSpPr>
            <a:spLocks noGrp="1"/>
          </p:cNvSpPr>
          <p:nvPr>
            <p:ph type="body" sz="quarter" idx="13"/>
          </p:nvPr>
        </p:nvSpPr>
        <p:spPr/>
        <p:txBody>
          <a:bodyPr>
            <a:normAutofit/>
          </a:bodyPr>
          <a:lstStyle/>
          <a:p>
            <a:pPr marL="380365" indent="-380365" algn="just"/>
            <a:r>
              <a:rPr lang="en-US" sz="1800" b="1" u="sng">
                <a:latin typeface="Kobern"/>
                <a:cs typeface="Arial"/>
              </a:rPr>
              <a:t>Section  17(2)-</a:t>
            </a:r>
          </a:p>
          <a:p>
            <a:pPr marL="380365" indent="-380365" algn="just"/>
            <a:endParaRPr lang="en-US" sz="1800"/>
          </a:p>
          <a:p>
            <a:pPr marL="380365" indent="-380365" algn="just"/>
            <a:r>
              <a:rPr lang="en-US" sz="1800" i="1">
                <a:latin typeface="Kobern"/>
                <a:cs typeface="Arial"/>
              </a:rPr>
              <a:t>“(2) Where the goods or services or both are used by the registered person partly for effecting taxable supplies including zero-rated supplies under this Act or under the Integrated Goods and Services Tax Act and partly for effecting exempt supplies under the said Acts, the amount of credit shall be restricted to so much of the input tax as is attributable to the said taxable supplies including zero-rated supplies.”</a:t>
            </a:r>
          </a:p>
          <a:p>
            <a:pPr marL="380365" indent="-380365" algn="just"/>
            <a:endParaRPr lang="en-US" sz="1800" i="1">
              <a:latin typeface="Kobern"/>
            </a:endParaRPr>
          </a:p>
          <a:p>
            <a:pPr marL="380365" indent="-380365" algn="just"/>
            <a:r>
              <a:rPr lang="en-US" sz="1800">
                <a:effectLst/>
                <a:latin typeface="Kobern"/>
                <a:cs typeface="Arial"/>
              </a:rPr>
              <a:t>(3) The value of exempt supply under sub-section (2) shall be such as may be prescribed, and shall include supplies on which the recipient is liable to pay tax on reverse charge basis, </a:t>
            </a:r>
            <a:r>
              <a:rPr lang="en-US" sz="1800">
                <a:solidFill>
                  <a:srgbClr val="FF0000"/>
                </a:solidFill>
                <a:effectLst/>
                <a:latin typeface="Kobern"/>
                <a:cs typeface="Arial"/>
              </a:rPr>
              <a:t>transactions in securities, sale of land</a:t>
            </a:r>
            <a:r>
              <a:rPr lang="en-US" sz="1800" b="1">
                <a:solidFill>
                  <a:srgbClr val="FF0000"/>
                </a:solidFill>
                <a:effectLst/>
                <a:latin typeface="Kobern"/>
                <a:cs typeface="Arial"/>
              </a:rPr>
              <a:t> </a:t>
            </a:r>
            <a:r>
              <a:rPr lang="en-US" sz="1800">
                <a:effectLst/>
                <a:latin typeface="Kobern"/>
                <a:cs typeface="Arial"/>
              </a:rPr>
              <a:t>and, subject to clause (b) of paragraph 5 of Schedule II, sale of building.</a:t>
            </a:r>
          </a:p>
          <a:p>
            <a:pPr marL="380365" indent="-380365" algn="just"/>
            <a:endParaRPr lang="en-US" sz="1800">
              <a:effectLst/>
            </a:endParaRPr>
          </a:p>
          <a:p>
            <a:pPr marL="380365" indent="-380365" algn="just"/>
            <a:r>
              <a:rPr lang="en-US" sz="1800">
                <a:effectLst/>
                <a:latin typeface="Kobern"/>
                <a:cs typeface="Arial"/>
              </a:rPr>
              <a:t>For the purposes of this sub-section, the expression “value of exempt supply” shall not include the value of activities or transactions specified in Schedule III, except those specified in paragraph 5 of the said Schedule.</a:t>
            </a:r>
          </a:p>
          <a:p>
            <a:pPr marL="380365" indent="-380365"/>
            <a:endParaRPr lang="en-US"/>
          </a:p>
        </p:txBody>
      </p:sp>
      <p:sp>
        <p:nvSpPr>
          <p:cNvPr id="3" name="Text Placeholder 2">
            <a:extLst>
              <a:ext uri="{FF2B5EF4-FFF2-40B4-BE49-F238E27FC236}">
                <a16:creationId xmlns:a16="http://schemas.microsoft.com/office/drawing/2014/main" id="{DE9D7E2E-929E-8122-7CD0-5F84D0FFC1D6}"/>
              </a:ext>
            </a:extLst>
          </p:cNvPr>
          <p:cNvSpPr>
            <a:spLocks noGrp="1"/>
          </p:cNvSpPr>
          <p:nvPr>
            <p:ph type="body" sz="quarter" idx="12"/>
          </p:nvPr>
        </p:nvSpPr>
        <p:spPr/>
        <p:txBody>
          <a:bodyPr>
            <a:normAutofit/>
          </a:bodyPr>
          <a:lstStyle/>
          <a:p>
            <a:r>
              <a:rPr lang="en-US" sz="4000">
                <a:solidFill>
                  <a:srgbClr val="002060"/>
                </a:solidFill>
                <a:latin typeface="Kobern"/>
                <a:cs typeface="Arial"/>
              </a:rPr>
              <a:t>Relevant Provisions</a:t>
            </a:r>
          </a:p>
        </p:txBody>
      </p:sp>
    </p:spTree>
    <p:extLst>
      <p:ext uri="{BB962C8B-B14F-4D97-AF65-F5344CB8AC3E}">
        <p14:creationId xmlns:p14="http://schemas.microsoft.com/office/powerpoint/2010/main" val="116563276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6CCBD-CE65-0DD3-3A01-FEBF3738F822}"/>
              </a:ext>
            </a:extLst>
          </p:cNvPr>
          <p:cNvSpPr>
            <a:spLocks noGrp="1"/>
          </p:cNvSpPr>
          <p:nvPr>
            <p:ph type="body" sz="quarter" idx="13"/>
          </p:nvPr>
        </p:nvSpPr>
        <p:spPr/>
        <p:txBody>
          <a:bodyPr>
            <a:normAutofit fontScale="92500"/>
          </a:bodyPr>
          <a:lstStyle/>
          <a:p>
            <a:pPr marL="0" lvl="1">
              <a:spcBef>
                <a:spcPts val="600"/>
              </a:spcBef>
              <a:spcAft>
                <a:spcPts val="600"/>
              </a:spcAft>
            </a:pPr>
            <a:r>
              <a:rPr lang="en-IN" sz="2000" b="1" u="sng"/>
              <a:t>Her Majesty’s Commissioners of Inland Revenue v. Laird Group Plc. [2003] UKHL 54], </a:t>
            </a:r>
          </a:p>
          <a:p>
            <a:pPr marL="0" lvl="1">
              <a:spcBef>
                <a:spcPts val="600"/>
              </a:spcBef>
              <a:spcAft>
                <a:spcPts val="600"/>
              </a:spcAft>
            </a:pPr>
            <a:r>
              <a:rPr lang="en-IN" sz="2000"/>
              <a:t>With respect to interpretation of the phrase, ‘transaction in securities’, the Court held that as a matter of ordinary language, the </a:t>
            </a:r>
            <a:r>
              <a:rPr lang="en-IN" sz="2000" u="sng"/>
              <a:t>creation, issue, sale, purchase, exchange, redemption and extinguishment of shares or debentures were all “transactions in securities</a:t>
            </a:r>
            <a:r>
              <a:rPr lang="en-IN" sz="2000"/>
              <a:t>”. In each case the securities themselves were the subject-matter of the transaction. Securities included stocks, shares, debentures and unsecured loans.</a:t>
            </a:r>
          </a:p>
          <a:p>
            <a:pPr marL="380365" indent="-380365" algn="just">
              <a:spcBef>
                <a:spcPts val="600"/>
              </a:spcBef>
              <a:spcAft>
                <a:spcPts val="1200"/>
              </a:spcAft>
            </a:pPr>
            <a:r>
              <a:rPr lang="en-IN" sz="2000" b="1" u="sng">
                <a:latin typeface="Kobern"/>
                <a:cs typeface="Arial"/>
              </a:rPr>
              <a:t>Income and Corporation Taxes Act, 1988 [UK] </a:t>
            </a:r>
            <a:endParaRPr lang="en-IN" sz="2000" b="1" u="sng"/>
          </a:p>
          <a:p>
            <a:pPr marL="380365" lvl="0" indent="-380365" algn="just">
              <a:spcBef>
                <a:spcPts val="600"/>
              </a:spcBef>
              <a:spcAft>
                <a:spcPts val="1200"/>
              </a:spcAft>
            </a:pPr>
            <a:r>
              <a:rPr lang="en-IN" sz="2000">
                <a:latin typeface="Kobern"/>
                <a:cs typeface="Arial"/>
              </a:rPr>
              <a:t>2) ... “transaction in securities includes transactions, of whatever description relating to securities and in particular-</a:t>
            </a:r>
          </a:p>
          <a:p>
            <a:pPr marL="457200" indent="-380365" algn="just">
              <a:spcBef>
                <a:spcPts val="600"/>
              </a:spcBef>
              <a:spcAft>
                <a:spcPts val="1200"/>
              </a:spcAft>
            </a:pPr>
            <a:r>
              <a:rPr lang="en-IN" sz="2000" i="1">
                <a:latin typeface="Kobern"/>
                <a:cs typeface="Arial"/>
              </a:rPr>
              <a:t>(</a:t>
            </a:r>
            <a:r>
              <a:rPr lang="en-IN" sz="2000" i="1" err="1">
                <a:latin typeface="Kobern"/>
                <a:cs typeface="Arial"/>
              </a:rPr>
              <a:t>i</a:t>
            </a:r>
            <a:r>
              <a:rPr lang="en-IN" sz="2000" i="1">
                <a:latin typeface="Kobern"/>
                <a:cs typeface="Arial"/>
              </a:rPr>
              <a:t>) the purchase, sale or exchange of securities;</a:t>
            </a:r>
          </a:p>
          <a:p>
            <a:pPr marL="457200" indent="-380365" algn="just">
              <a:spcBef>
                <a:spcPts val="600"/>
              </a:spcBef>
              <a:spcAft>
                <a:spcPts val="1200"/>
              </a:spcAft>
            </a:pPr>
            <a:r>
              <a:rPr lang="en-IN" sz="2000" i="1">
                <a:latin typeface="Kobern"/>
                <a:cs typeface="Arial"/>
              </a:rPr>
              <a:t>(ii) the issuing or securing the issue of, or applying or subscribing for, new securities;</a:t>
            </a:r>
          </a:p>
          <a:p>
            <a:pPr marL="457200" indent="-380365" algn="just">
              <a:spcBef>
                <a:spcPts val="600"/>
              </a:spcBef>
              <a:spcAft>
                <a:spcPts val="1200"/>
              </a:spcAft>
            </a:pPr>
            <a:r>
              <a:rPr lang="en-IN" sz="2000" i="1">
                <a:latin typeface="Kobern"/>
                <a:cs typeface="Arial"/>
              </a:rPr>
              <a:t>(iii) the altering, or securing the alteration of, the rights attached to securities...”</a:t>
            </a:r>
          </a:p>
          <a:p>
            <a:pPr marL="380365" indent="-380365"/>
            <a:endParaRPr lang="en-US"/>
          </a:p>
        </p:txBody>
      </p:sp>
      <p:sp>
        <p:nvSpPr>
          <p:cNvPr id="3" name="Text Placeholder 2">
            <a:extLst>
              <a:ext uri="{FF2B5EF4-FFF2-40B4-BE49-F238E27FC236}">
                <a16:creationId xmlns:a16="http://schemas.microsoft.com/office/drawing/2014/main" id="{05E7EB5C-6A42-BEB8-995E-362CBF9BABC6}"/>
              </a:ext>
            </a:extLst>
          </p:cNvPr>
          <p:cNvSpPr>
            <a:spLocks noGrp="1"/>
          </p:cNvSpPr>
          <p:nvPr>
            <p:ph type="body" sz="quarter" idx="12"/>
          </p:nvPr>
        </p:nvSpPr>
        <p:spPr/>
        <p:txBody>
          <a:bodyPr/>
          <a:lstStyle/>
          <a:p>
            <a:r>
              <a:rPr lang="en-US" sz="4000">
                <a:solidFill>
                  <a:srgbClr val="002060"/>
                </a:solidFill>
                <a:latin typeface="Kobern"/>
                <a:cs typeface="Arial"/>
              </a:rPr>
              <a:t>Scope of “Transaction in Securities</a:t>
            </a:r>
            <a:r>
              <a:rPr lang="en-US" sz="4000">
                <a:solidFill>
                  <a:schemeClr val="tx2">
                    <a:lumMod val="75000"/>
                  </a:schemeClr>
                </a:solidFill>
                <a:latin typeface="Kobern"/>
                <a:cs typeface="Arial"/>
              </a:rPr>
              <a:t>”</a:t>
            </a:r>
          </a:p>
        </p:txBody>
      </p:sp>
    </p:spTree>
    <p:extLst>
      <p:ext uri="{BB962C8B-B14F-4D97-AF65-F5344CB8AC3E}">
        <p14:creationId xmlns:p14="http://schemas.microsoft.com/office/powerpoint/2010/main" val="2688960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233E27-A787-03FB-13A5-B1A7BB975FDE}"/>
              </a:ext>
            </a:extLst>
          </p:cNvPr>
          <p:cNvSpPr>
            <a:spLocks noGrp="1"/>
          </p:cNvSpPr>
          <p:nvPr>
            <p:ph type="body" sz="quarter" idx="12"/>
          </p:nvPr>
        </p:nvSpPr>
        <p:spPr>
          <a:xfrm>
            <a:off x="485220" y="1796819"/>
            <a:ext cx="10800947" cy="1857103"/>
          </a:xfrm>
        </p:spPr>
        <p:txBody>
          <a:bodyPr lIns="91440" tIns="45720" rIns="91440" bIns="45720" anchor="b"/>
          <a:lstStyle/>
          <a:p>
            <a:r>
              <a:rPr lang="en-US" sz="4800">
                <a:latin typeface="Kobern"/>
                <a:cs typeface="Times New Roman"/>
              </a:rPr>
              <a:t>  N</a:t>
            </a:r>
            <a:r>
              <a:rPr lang="en-US" sz="4800">
                <a:latin typeface="Kobern"/>
                <a:cs typeface="Arial"/>
              </a:rPr>
              <a:t>on-payment of tax by supplier</a:t>
            </a:r>
            <a:endParaRPr lang="en-US" sz="4800">
              <a:cs typeface="Arial"/>
            </a:endParaRPr>
          </a:p>
        </p:txBody>
      </p:sp>
    </p:spTree>
    <p:extLst>
      <p:ext uri="{BB962C8B-B14F-4D97-AF65-F5344CB8AC3E}">
        <p14:creationId xmlns:p14="http://schemas.microsoft.com/office/powerpoint/2010/main" val="305508886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1EA39D9-FD26-03EF-A3B6-160B54DF8C43}"/>
              </a:ext>
            </a:extLst>
          </p:cNvPr>
          <p:cNvSpPr>
            <a:spLocks noGrp="1"/>
          </p:cNvSpPr>
          <p:nvPr>
            <p:ph type="body" sz="quarter" idx="12"/>
          </p:nvPr>
        </p:nvSpPr>
        <p:spPr/>
        <p:txBody>
          <a:bodyPr/>
          <a:lstStyle/>
          <a:p>
            <a:r>
              <a:rPr lang="en-US" sz="4000">
                <a:solidFill>
                  <a:srgbClr val="002060"/>
                </a:solidFill>
                <a:latin typeface="Kobern"/>
                <a:cs typeface="Arial"/>
              </a:rPr>
              <a:t>Redemption of Mutual Funds</a:t>
            </a:r>
            <a:r>
              <a:rPr lang="en-US" sz="4800">
                <a:solidFill>
                  <a:srgbClr val="002060"/>
                </a:solidFill>
                <a:latin typeface="Kobern"/>
                <a:cs typeface="Arial"/>
              </a:rPr>
              <a:t> </a:t>
            </a:r>
            <a:endParaRPr lang="en-US">
              <a:solidFill>
                <a:srgbClr val="333F50"/>
              </a:solidFill>
            </a:endParaRPr>
          </a:p>
        </p:txBody>
      </p:sp>
      <p:sp>
        <p:nvSpPr>
          <p:cNvPr id="4" name="Text Placeholder 3">
            <a:extLst>
              <a:ext uri="{FF2B5EF4-FFF2-40B4-BE49-F238E27FC236}">
                <a16:creationId xmlns:a16="http://schemas.microsoft.com/office/drawing/2014/main" id="{A5297F11-F680-44C1-958E-5FC9569DA93A}"/>
              </a:ext>
            </a:extLst>
          </p:cNvPr>
          <p:cNvSpPr>
            <a:spLocks noGrp="1"/>
          </p:cNvSpPr>
          <p:nvPr>
            <p:ph type="body" sz="quarter" idx="13"/>
          </p:nvPr>
        </p:nvSpPr>
        <p:spPr>
          <a:xfrm>
            <a:off x="532971" y="5036457"/>
            <a:ext cx="11137236" cy="985460"/>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normAutofit fontScale="85000" lnSpcReduction="20000"/>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indent="-380365" algn="ctr"/>
            <a:r>
              <a:rPr lang="en-US" sz="2400" b="1">
                <a:solidFill>
                  <a:schemeClr val="tx1"/>
                </a:solidFill>
                <a:latin typeface="Kobern"/>
              </a:rPr>
              <a:t>Whether ITC reversal on common services required in case the entity is engaged in trading in shares, mutual fund units, </a:t>
            </a:r>
            <a:r>
              <a:rPr lang="en-US" sz="2400" b="1" err="1">
                <a:solidFill>
                  <a:schemeClr val="tx1"/>
                </a:solidFill>
                <a:latin typeface="Kobern"/>
              </a:rPr>
              <a:t>etc</a:t>
            </a:r>
            <a:r>
              <a:rPr lang="en-US" sz="2400" b="1">
                <a:solidFill>
                  <a:schemeClr val="tx1"/>
                </a:solidFill>
                <a:latin typeface="Kobern"/>
              </a:rPr>
              <a:t>? -</a:t>
            </a:r>
            <a:r>
              <a:rPr lang="en-IN" sz="2400" b="1">
                <a:solidFill>
                  <a:schemeClr val="tx1"/>
                </a:solidFill>
                <a:latin typeface="Kobern"/>
              </a:rPr>
              <a:t>Possibility of arguing that redemption of securities not covered under above?</a:t>
            </a:r>
          </a:p>
        </p:txBody>
      </p:sp>
      <p:sp>
        <p:nvSpPr>
          <p:cNvPr id="6" name="TextBox 5">
            <a:extLst>
              <a:ext uri="{FF2B5EF4-FFF2-40B4-BE49-F238E27FC236}">
                <a16:creationId xmlns:a16="http://schemas.microsoft.com/office/drawing/2014/main" id="{39F277EE-633A-68EC-681D-19FFB7AF7503}"/>
              </a:ext>
            </a:extLst>
          </p:cNvPr>
          <p:cNvSpPr txBox="1"/>
          <p:nvPr/>
        </p:nvSpPr>
        <p:spPr>
          <a:xfrm>
            <a:off x="521793" y="1538513"/>
            <a:ext cx="11148414" cy="3139321"/>
          </a:xfrm>
          <a:prstGeom prst="rect">
            <a:avLst/>
          </a:prstGeom>
          <a:noFill/>
        </p:spPr>
        <p:txBody>
          <a:bodyPr wrap="square" lIns="91440" tIns="45720" rIns="91440" bIns="45720" anchor="t">
            <a:spAutoFit/>
          </a:bodyPr>
          <a:lstStyle/>
          <a:p>
            <a:r>
              <a:rPr lang="en-IN" sz="1800">
                <a:solidFill>
                  <a:srgbClr val="FF0000"/>
                </a:solidFill>
                <a:latin typeface="Kobern"/>
              </a:rPr>
              <a:t>Whether the term “transaction in securities’ is wide enough to cover any transaction related to such security?</a:t>
            </a:r>
          </a:p>
          <a:p>
            <a:endParaRPr lang="en-IN" sz="1800">
              <a:solidFill>
                <a:srgbClr val="FF0000"/>
              </a:solidFill>
              <a:latin typeface="Kobern"/>
            </a:endParaRPr>
          </a:p>
          <a:p>
            <a:r>
              <a:rPr lang="en-IN" sz="1800">
                <a:solidFill>
                  <a:srgbClr val="FF0000"/>
                </a:solidFill>
                <a:latin typeface="Kobern"/>
              </a:rPr>
              <a:t>Whether the </a:t>
            </a:r>
            <a:r>
              <a:rPr lang="en-US" sz="1800">
                <a:solidFill>
                  <a:srgbClr val="FF0000"/>
                </a:solidFill>
                <a:latin typeface="Kobern"/>
              </a:rPr>
              <a:t>scope of exempted supplies prescribed under Section 17(3) is not restricted only to trading (i.e. buying and selling) of securities or includes any ‘transaction’ undertaken in respect of securities</a:t>
            </a:r>
            <a:r>
              <a:rPr lang="en-US" sz="1800">
                <a:latin typeface="Kobern"/>
              </a:rPr>
              <a:t>?</a:t>
            </a:r>
          </a:p>
          <a:p>
            <a:endParaRPr lang="en-US" sz="1800">
              <a:latin typeface="Kobern"/>
            </a:endParaRPr>
          </a:p>
          <a:p>
            <a:r>
              <a:rPr lang="en-US" sz="1800">
                <a:latin typeface="Kobern"/>
              </a:rPr>
              <a:t>Explanation to Chapter-V</a:t>
            </a:r>
            <a:r>
              <a:rPr lang="en-US">
                <a:latin typeface="Kobern"/>
              </a:rPr>
              <a:t> </a:t>
            </a:r>
          </a:p>
          <a:p>
            <a:endParaRPr lang="en-US">
              <a:latin typeface="Kobern"/>
            </a:endParaRPr>
          </a:p>
          <a:p>
            <a:r>
              <a:rPr lang="en-US" sz="1800">
                <a:latin typeface="Kobern"/>
              </a:rPr>
              <a:t>For determining the value of an exempt supply as referred to in sub-section (3) of</a:t>
            </a:r>
            <a:r>
              <a:rPr lang="en-US">
                <a:latin typeface="Kobern"/>
              </a:rPr>
              <a:t> </a:t>
            </a:r>
            <a:r>
              <a:rPr lang="en-US" sz="1800">
                <a:effectLst/>
                <a:latin typeface="Kobern"/>
              </a:rPr>
              <a:t> </a:t>
            </a:r>
            <a:r>
              <a:rPr lang="en-US" sz="1800">
                <a:latin typeface="Kobern"/>
              </a:rPr>
              <a:t>section 17 -</a:t>
            </a:r>
          </a:p>
          <a:p>
            <a:r>
              <a:rPr lang="en-US" sz="1800">
                <a:latin typeface="Kobern"/>
              </a:rPr>
              <a:t>(a)</a:t>
            </a:r>
            <a:r>
              <a:rPr lang="en-US" sz="1800">
                <a:effectLst/>
                <a:latin typeface="Kobern"/>
              </a:rPr>
              <a:t>	</a:t>
            </a:r>
            <a:r>
              <a:rPr lang="en-US" sz="1800">
                <a:latin typeface="Kobern"/>
              </a:rPr>
              <a:t>the value of land and building shall be taken as the same as adopted for the purpose of paying stamp duty; and</a:t>
            </a:r>
          </a:p>
          <a:p>
            <a:r>
              <a:rPr lang="en-US" sz="1800">
                <a:latin typeface="Kobern"/>
              </a:rPr>
              <a:t>(b)</a:t>
            </a:r>
            <a:r>
              <a:rPr lang="en-US" sz="1800">
                <a:effectLst/>
                <a:latin typeface="Kobern"/>
              </a:rPr>
              <a:t>	</a:t>
            </a:r>
            <a:r>
              <a:rPr lang="en-US" sz="1800">
                <a:latin typeface="Kobern"/>
              </a:rPr>
              <a:t>the value of security shall be taken as </a:t>
            </a:r>
            <a:r>
              <a:rPr lang="en-US" sz="1800" b="1" u="sng">
                <a:latin typeface="Kobern"/>
              </a:rPr>
              <a:t>one per cent. of the sale value of such security</a:t>
            </a:r>
            <a:endParaRPr lang="en-US">
              <a:latin typeface="Kobern"/>
            </a:endParaRPr>
          </a:p>
        </p:txBody>
      </p:sp>
    </p:spTree>
    <p:extLst>
      <p:ext uri="{BB962C8B-B14F-4D97-AF65-F5344CB8AC3E}">
        <p14:creationId xmlns:p14="http://schemas.microsoft.com/office/powerpoint/2010/main" val="81916670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319D3E-DBC3-B5A8-40C0-540E3B0E5B46}"/>
              </a:ext>
            </a:extLst>
          </p:cNvPr>
          <p:cNvSpPr>
            <a:spLocks noGrp="1"/>
          </p:cNvSpPr>
          <p:nvPr>
            <p:ph type="body" sz="quarter" idx="13"/>
          </p:nvPr>
        </p:nvSpPr>
        <p:spPr>
          <a:xfrm>
            <a:off x="461084" y="1480033"/>
            <a:ext cx="11137236" cy="4513129"/>
          </a:xfrm>
        </p:spPr>
        <p:txBody>
          <a:bodyPr vert="horz" lIns="91440" tIns="45720" rIns="91440" bIns="45720" rtlCol="0" anchor="t">
            <a:noAutofit/>
          </a:bodyPr>
          <a:lstStyle/>
          <a:p>
            <a:pPr marL="380365" indent="-380365"/>
            <a:r>
              <a:rPr lang="en-IN" sz="1400" b="1" u="sng">
                <a:latin typeface="Kobern"/>
                <a:cs typeface="Arial"/>
              </a:rPr>
              <a:t>SCRA Act</a:t>
            </a:r>
          </a:p>
          <a:p>
            <a:pPr marL="380365" indent="-380365">
              <a:lnSpc>
                <a:spcPct val="107000"/>
              </a:lnSpc>
              <a:spcAft>
                <a:spcPts val="600"/>
              </a:spcAft>
            </a:pPr>
            <a:r>
              <a:rPr lang="en-IN" sz="1400" i="1">
                <a:latin typeface="Kobern"/>
                <a:cs typeface="Arial"/>
              </a:rPr>
              <a:t>“(</a:t>
            </a:r>
            <a:r>
              <a:rPr lang="en-IN" sz="1400" i="1" err="1">
                <a:latin typeface="Kobern"/>
                <a:cs typeface="Arial"/>
              </a:rPr>
              <a:t>i</a:t>
            </a:r>
            <a:r>
              <a:rPr lang="en-IN" sz="1400" i="1">
                <a:latin typeface="Kobern"/>
                <a:cs typeface="Arial"/>
              </a:rPr>
              <a:t>) shares, scrips, stocks, bonds, debentures, debenture stock or other marketable securities of a like nature in or of any incorporated company or other body corporate;</a:t>
            </a:r>
          </a:p>
          <a:p>
            <a:pPr marL="380365" indent="-380365">
              <a:lnSpc>
                <a:spcPct val="107000"/>
              </a:lnSpc>
              <a:spcAft>
                <a:spcPts val="600"/>
              </a:spcAft>
            </a:pPr>
            <a:r>
              <a:rPr lang="en-IN" sz="1400" i="1">
                <a:latin typeface="Kobern"/>
                <a:cs typeface="Arial"/>
              </a:rPr>
              <a:t>(ii) derivative;</a:t>
            </a:r>
          </a:p>
          <a:p>
            <a:pPr marL="380365" indent="-380365">
              <a:lnSpc>
                <a:spcPct val="107000"/>
              </a:lnSpc>
              <a:spcAft>
                <a:spcPts val="600"/>
              </a:spcAft>
            </a:pPr>
            <a:r>
              <a:rPr lang="en-IN" sz="1400" i="1">
                <a:latin typeface="Kobern"/>
                <a:cs typeface="Arial"/>
              </a:rPr>
              <a:t>(iii) units or any other instrument issued by any collective investment scheme to the</a:t>
            </a:r>
          </a:p>
          <a:p>
            <a:pPr marL="380365" indent="-380365">
              <a:lnSpc>
                <a:spcPct val="107000"/>
              </a:lnSpc>
              <a:spcAft>
                <a:spcPts val="600"/>
              </a:spcAft>
            </a:pPr>
            <a:r>
              <a:rPr lang="en-IN" sz="1400" i="1">
                <a:latin typeface="Kobern"/>
                <a:cs typeface="Arial"/>
              </a:rPr>
              <a:t>investors in such schemes;</a:t>
            </a:r>
          </a:p>
          <a:p>
            <a:pPr marL="380365" indent="-380365">
              <a:lnSpc>
                <a:spcPct val="107000"/>
              </a:lnSpc>
              <a:spcAft>
                <a:spcPts val="600"/>
              </a:spcAft>
            </a:pPr>
            <a:r>
              <a:rPr lang="en-IN" sz="1400" i="1">
                <a:latin typeface="Kobern"/>
                <a:cs typeface="Arial"/>
              </a:rPr>
              <a:t>(iv) security receipt as defined in clause (</a:t>
            </a:r>
            <a:r>
              <a:rPr lang="en-IN" sz="1400" i="1" err="1">
                <a:latin typeface="Kobern"/>
                <a:cs typeface="Arial"/>
              </a:rPr>
              <a:t>zg</a:t>
            </a:r>
            <a:r>
              <a:rPr lang="en-IN" sz="1400" i="1">
                <a:latin typeface="Kobern"/>
                <a:cs typeface="Arial"/>
              </a:rPr>
              <a:t>) of Section 2 of the Securitisation and</a:t>
            </a:r>
          </a:p>
          <a:p>
            <a:pPr marL="380365" indent="-380365">
              <a:lnSpc>
                <a:spcPct val="107000"/>
              </a:lnSpc>
              <a:spcAft>
                <a:spcPts val="600"/>
              </a:spcAft>
            </a:pPr>
            <a:r>
              <a:rPr lang="en-IN" sz="1400" i="1">
                <a:latin typeface="Kobern"/>
                <a:cs typeface="Arial"/>
              </a:rPr>
              <a:t>Reconstruction of Financial Assets and Enforcement of Security Interest Act, 2002;</a:t>
            </a:r>
          </a:p>
          <a:p>
            <a:pPr marL="380365" indent="-380365">
              <a:lnSpc>
                <a:spcPct val="107000"/>
              </a:lnSpc>
              <a:spcAft>
                <a:spcPts val="600"/>
              </a:spcAft>
            </a:pPr>
            <a:r>
              <a:rPr lang="en-IN" sz="1400" i="1">
                <a:latin typeface="Kobern"/>
                <a:cs typeface="Arial"/>
              </a:rPr>
              <a:t>(v) units or any other such instrument issued to the investors under any mutual fund</a:t>
            </a:r>
          </a:p>
          <a:p>
            <a:pPr marL="380365" indent="-380365">
              <a:lnSpc>
                <a:spcPct val="107000"/>
              </a:lnSpc>
              <a:spcAft>
                <a:spcPts val="600"/>
              </a:spcAft>
            </a:pPr>
            <a:r>
              <a:rPr lang="en-IN" sz="1400" i="1">
                <a:latin typeface="Kobern"/>
                <a:cs typeface="Arial"/>
              </a:rPr>
              <a:t>scheme;</a:t>
            </a:r>
          </a:p>
          <a:p>
            <a:pPr marL="380365" indent="-380365">
              <a:lnSpc>
                <a:spcPct val="107000"/>
              </a:lnSpc>
              <a:spcAft>
                <a:spcPts val="600"/>
              </a:spcAft>
            </a:pPr>
            <a:r>
              <a:rPr lang="en-IN" sz="1400" i="1">
                <a:latin typeface="Kobern"/>
                <a:cs typeface="Arial"/>
              </a:rPr>
              <a:t>(vi) Government securities;</a:t>
            </a:r>
          </a:p>
          <a:p>
            <a:pPr marL="380365" indent="-380365">
              <a:lnSpc>
                <a:spcPct val="107000"/>
              </a:lnSpc>
              <a:spcAft>
                <a:spcPts val="600"/>
              </a:spcAft>
            </a:pPr>
            <a:r>
              <a:rPr lang="en-IN" sz="1400" i="1">
                <a:latin typeface="Kobern"/>
                <a:cs typeface="Arial"/>
              </a:rPr>
              <a:t>(vii) such other instruments as may be declared by the Central Government to be</a:t>
            </a:r>
          </a:p>
          <a:p>
            <a:pPr marL="380365" indent="-380365">
              <a:lnSpc>
                <a:spcPct val="107000"/>
              </a:lnSpc>
              <a:spcAft>
                <a:spcPts val="600"/>
              </a:spcAft>
            </a:pPr>
            <a:r>
              <a:rPr lang="en-IN" sz="1400" i="1">
                <a:latin typeface="Kobern"/>
                <a:cs typeface="Arial"/>
              </a:rPr>
              <a:t>securities; and</a:t>
            </a:r>
          </a:p>
          <a:p>
            <a:pPr marL="380365" indent="-380365"/>
            <a:r>
              <a:rPr lang="en-IN" sz="1400" i="1">
                <a:latin typeface="Kobern"/>
                <a:cs typeface="Arial"/>
              </a:rPr>
              <a:t>(viii) rights or interest in securities.</a:t>
            </a:r>
            <a:endParaRPr lang="en-US" sz="1400">
              <a:latin typeface="Kobern"/>
              <a:cs typeface="Arial"/>
            </a:endParaRPr>
          </a:p>
        </p:txBody>
      </p:sp>
      <p:sp>
        <p:nvSpPr>
          <p:cNvPr id="3" name="Text Placeholder 2">
            <a:extLst>
              <a:ext uri="{FF2B5EF4-FFF2-40B4-BE49-F238E27FC236}">
                <a16:creationId xmlns:a16="http://schemas.microsoft.com/office/drawing/2014/main" id="{D5447172-A505-0EFB-ED4E-37F66DE07CE4}"/>
              </a:ext>
            </a:extLst>
          </p:cNvPr>
          <p:cNvSpPr>
            <a:spLocks noGrp="1"/>
          </p:cNvSpPr>
          <p:nvPr>
            <p:ph type="body" sz="quarter" idx="12"/>
          </p:nvPr>
        </p:nvSpPr>
        <p:spPr/>
        <p:txBody>
          <a:bodyPr>
            <a:normAutofit/>
          </a:bodyPr>
          <a:lstStyle/>
          <a:p>
            <a:r>
              <a:rPr lang="en-US" sz="4000">
                <a:solidFill>
                  <a:srgbClr val="002060"/>
                </a:solidFill>
                <a:latin typeface="Kobern"/>
                <a:cs typeface="Arial"/>
              </a:rPr>
              <a:t>Dividend Income</a:t>
            </a:r>
          </a:p>
        </p:txBody>
      </p:sp>
      <p:sp>
        <p:nvSpPr>
          <p:cNvPr id="4" name="Cloud 3">
            <a:extLst>
              <a:ext uri="{FF2B5EF4-FFF2-40B4-BE49-F238E27FC236}">
                <a16:creationId xmlns:a16="http://schemas.microsoft.com/office/drawing/2014/main" id="{A03B63C4-7F73-CFDD-DEAA-E2EFEFA877D9}"/>
              </a:ext>
            </a:extLst>
          </p:cNvPr>
          <p:cNvSpPr/>
          <p:nvPr/>
        </p:nvSpPr>
        <p:spPr>
          <a:xfrm>
            <a:off x="7474035" y="3206014"/>
            <a:ext cx="4591392" cy="2825769"/>
          </a:xfrm>
          <a:prstGeom prst="cloud">
            <a:avLst/>
          </a:prstGeom>
        </p:spPr>
        <p:style>
          <a:lnRef idx="1">
            <a:schemeClr val="accent3"/>
          </a:lnRef>
          <a:fillRef idx="2">
            <a:schemeClr val="accent3"/>
          </a:fillRef>
          <a:effectRef idx="1">
            <a:schemeClr val="accent3"/>
          </a:effectRef>
          <a:fontRef idx="minor">
            <a:schemeClr val="dk1"/>
          </a:fontRef>
        </p:style>
        <p:txBody>
          <a:bodyPr lIns="91440" tIns="45720" rIns="91440" bIns="4572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IN" sz="2400" b="1">
                <a:solidFill>
                  <a:schemeClr val="tx1"/>
                </a:solidFill>
                <a:latin typeface="Kobern"/>
              </a:rPr>
              <a:t>Whether Dividend is included under the term “security” or “transaction in securities”? </a:t>
            </a:r>
            <a:endParaRPr lang="en-IN" sz="2400" b="1">
              <a:solidFill>
                <a:schemeClr val="tx1"/>
              </a:solidFill>
            </a:endParaRPr>
          </a:p>
        </p:txBody>
      </p:sp>
    </p:spTree>
    <p:extLst>
      <p:ext uri="{BB962C8B-B14F-4D97-AF65-F5344CB8AC3E}">
        <p14:creationId xmlns:p14="http://schemas.microsoft.com/office/powerpoint/2010/main" val="266957350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61CF97-B799-5D47-B858-974D2592590F}"/>
              </a:ext>
            </a:extLst>
          </p:cNvPr>
          <p:cNvSpPr>
            <a:spLocks noGrp="1"/>
          </p:cNvSpPr>
          <p:nvPr>
            <p:ph type="body" sz="quarter" idx="14"/>
          </p:nvPr>
        </p:nvSpPr>
        <p:spPr/>
        <p:txBody>
          <a:bodyPr/>
          <a:lstStyle/>
          <a:p>
            <a:pPr marL="0" marR="0" lvl="0" indent="0" algn="l" defTabSz="914400" rtl="0" eaLnBrk="1" fontAlgn="auto" latinLnBrk="1" hangingPunct="1">
              <a:lnSpc>
                <a:spcPct val="100000"/>
              </a:lnSpc>
              <a:spcBef>
                <a:spcPct val="20000"/>
              </a:spcBef>
              <a:spcAft>
                <a:spcPts val="0"/>
              </a:spcAft>
              <a:buClrTx/>
              <a:buSzTx/>
              <a:buFont typeface="Arial" pitchFamily="34" charset="0"/>
              <a:buNone/>
              <a:tabLst/>
              <a:defRPr/>
            </a:pPr>
            <a:r>
              <a:rPr kumimoji="0" lang="en-US" altLang="ko-KR" sz="1200" b="0" i="0" u="none" strike="noStrike" kern="1200" cap="none" spc="0" normalizeH="0" baseline="0" noProof="0">
                <a:ln>
                  <a:noFill/>
                </a:ln>
                <a:solidFill>
                  <a:srgbClr val="818285">
                    <a:lumMod val="75000"/>
                  </a:srgbClr>
                </a:solidFill>
                <a:effectLst/>
                <a:uLnTx/>
                <a:uFillTx/>
                <a:latin typeface="Kobern Light" pitchFamily="2" charset="77"/>
                <a:cs typeface="Arial" pitchFamily="34" charset="0"/>
              </a:rPr>
              <a:t>Committed to International Standards in Information Security</a:t>
            </a:r>
          </a:p>
          <a:p>
            <a:pPr marL="0" marR="0" lvl="0" indent="0" algn="l" defTabSz="914400" rtl="0" eaLnBrk="1" fontAlgn="auto" latinLnBrk="1" hangingPunct="1">
              <a:lnSpc>
                <a:spcPct val="100000"/>
              </a:lnSpc>
              <a:spcBef>
                <a:spcPct val="20000"/>
              </a:spcBef>
              <a:spcAft>
                <a:spcPts val="0"/>
              </a:spcAft>
              <a:buClrTx/>
              <a:buSzTx/>
              <a:buFont typeface="Arial" pitchFamily="34" charset="0"/>
              <a:buNone/>
              <a:tabLst/>
              <a:defRPr/>
            </a:pPr>
            <a:endParaRPr kumimoji="0" lang="en-US" sz="1000" b="0" i="0" u="none" strike="noStrike" kern="1200" cap="none" spc="0" normalizeH="0" baseline="0" noProof="0">
              <a:ln>
                <a:noFill/>
              </a:ln>
              <a:solidFill>
                <a:srgbClr val="818285">
                  <a:lumMod val="75000"/>
                </a:srgbClr>
              </a:solidFill>
              <a:effectLst/>
              <a:uLnTx/>
              <a:uFillTx/>
              <a:latin typeface="Kobern Light" pitchFamily="2" charset="77"/>
              <a:cs typeface="Arial" pitchFamily="34" charset="0"/>
            </a:endParaRPr>
          </a:p>
        </p:txBody>
      </p:sp>
      <p:sp>
        <p:nvSpPr>
          <p:cNvPr id="3" name="Text Placeholder 2">
            <a:extLst>
              <a:ext uri="{FF2B5EF4-FFF2-40B4-BE49-F238E27FC236}">
                <a16:creationId xmlns:a16="http://schemas.microsoft.com/office/drawing/2014/main" id="{44D1FD12-93D6-1C4E-A8A8-500937025CCE}"/>
              </a:ext>
            </a:extLst>
          </p:cNvPr>
          <p:cNvSpPr>
            <a:spLocks noGrp="1"/>
          </p:cNvSpPr>
          <p:nvPr>
            <p:ph type="body" sz="quarter" idx="15"/>
          </p:nvPr>
        </p:nvSpPr>
        <p:spPr/>
        <p:txBody>
          <a:bodyPr/>
          <a:lstStyle/>
          <a:p>
            <a:r>
              <a:rPr lang="en-US"/>
              <a:t>THANK YOU!</a:t>
            </a:r>
          </a:p>
        </p:txBody>
      </p:sp>
      <p:sp>
        <p:nvSpPr>
          <p:cNvPr id="4" name="Text Placeholder 3">
            <a:extLst>
              <a:ext uri="{FF2B5EF4-FFF2-40B4-BE49-F238E27FC236}">
                <a16:creationId xmlns:a16="http://schemas.microsoft.com/office/drawing/2014/main" id="{BF4D6755-7679-F043-91AB-524F88D2D281}"/>
              </a:ext>
            </a:extLst>
          </p:cNvPr>
          <p:cNvSpPr>
            <a:spLocks noGrp="1"/>
          </p:cNvSpPr>
          <p:nvPr>
            <p:ph type="body" sz="quarter" idx="17"/>
          </p:nvPr>
        </p:nvSpPr>
        <p:spPr>
          <a:xfrm>
            <a:off x="6634045" y="1053710"/>
            <a:ext cx="2208243" cy="5002315"/>
          </a:xfrm>
        </p:spPr>
        <p:txBody>
          <a:bodyPr>
            <a:noAutofit/>
          </a:bodyPr>
          <a:lstStyle/>
          <a:p>
            <a:pPr marL="0" marR="0" lvl="0" indent="0" algn="l" defTabSz="914400" rtl="0" eaLnBrk="1" fontAlgn="auto" latinLnBrk="1" hangingPunct="1">
              <a:lnSpc>
                <a:spcPct val="100000"/>
              </a:lnSpc>
              <a:spcBef>
                <a:spcPct val="20000"/>
              </a:spcBef>
              <a:spcAft>
                <a:spcPts val="0"/>
              </a:spcAft>
              <a:buClrTx/>
              <a:buSzTx/>
              <a:buFont typeface="Arial" pitchFamily="34" charset="0"/>
              <a:buNone/>
              <a:tabLst/>
              <a:defRPr/>
            </a:pPr>
            <a:r>
              <a:rPr kumimoji="0" lang="en-US" altLang="ko-KR" b="0" i="0" u="none" strike="noStrike" kern="1200" cap="all" spc="0" normalizeH="0" baseline="0" noProof="0">
                <a:ln>
                  <a:noFill/>
                </a:ln>
                <a:solidFill>
                  <a:schemeClr val="tx1"/>
                </a:solidFill>
                <a:effectLst/>
                <a:uLnTx/>
                <a:uFillTx/>
                <a:latin typeface="Kobern Medium" pitchFamily="2" charset="77"/>
                <a:cs typeface="Arial" pitchFamily="34" charset="0"/>
              </a:rPr>
              <a:t>New Delhi</a:t>
            </a:r>
          </a:p>
          <a:p>
            <a:pPr marL="0" marR="0" lvl="0" indent="0" algn="l" defTabSz="914400" rtl="0" eaLnBrk="1" fontAlgn="auto" latinLnBrk="1" hangingPunct="1">
              <a:lnSpc>
                <a:spcPct val="100000"/>
              </a:lnSpc>
              <a:spcBef>
                <a:spcPct val="20000"/>
              </a:spcBef>
              <a:spcAft>
                <a:spcPts val="0"/>
              </a:spcAft>
              <a:buClrTx/>
              <a:buSzTx/>
              <a:buFont typeface="Arial" pitchFamily="34" charset="0"/>
              <a:buNone/>
              <a:tabLst/>
              <a:defRPr/>
            </a:pPr>
            <a:r>
              <a:rPr kumimoji="0" lang="en-US" altLang="ko-KR" b="0" i="0" u="none" strike="noStrike" kern="1200" cap="none" spc="0" normalizeH="0" baseline="0" noProof="0">
                <a:ln>
                  <a:noFill/>
                </a:ln>
                <a:solidFill>
                  <a:schemeClr val="tx1"/>
                </a:solidFill>
                <a:effectLst/>
                <a:uLnTx/>
                <a:uFillTx/>
                <a:latin typeface="Kobern Medium" pitchFamily="2" charset="77"/>
                <a:cs typeface="Arial" pitchFamily="34" charset="0"/>
              </a:rPr>
              <a:t>Lsdel@lakshmisri.com</a:t>
            </a:r>
          </a:p>
          <a:p>
            <a:pPr marL="0" marR="0" lvl="0" indent="0" algn="l" defTabSz="914400" rtl="0" eaLnBrk="1" fontAlgn="auto" latinLnBrk="1" hangingPunct="1">
              <a:lnSpc>
                <a:spcPct val="100000"/>
              </a:lnSpc>
              <a:spcBef>
                <a:spcPct val="20000"/>
              </a:spcBef>
              <a:spcAft>
                <a:spcPts val="0"/>
              </a:spcAft>
              <a:buClrTx/>
              <a:buSzTx/>
              <a:buFont typeface="Arial" pitchFamily="34" charset="0"/>
              <a:buNone/>
              <a:tabLst/>
              <a:defRPr/>
            </a:pPr>
            <a:endParaRPr kumimoji="0" lang="en-US" altLang="ko-KR" b="0" i="0" u="none" strike="noStrike" kern="1200" cap="none" spc="0" normalizeH="0" baseline="0" noProof="0">
              <a:ln>
                <a:noFill/>
              </a:ln>
              <a:solidFill>
                <a:schemeClr val="tx1"/>
              </a:solidFill>
              <a:effectLst/>
              <a:uLnTx/>
              <a:uFillTx/>
              <a:latin typeface="Kobern Medium" pitchFamily="2" charset="77"/>
              <a:cs typeface="Arial" pitchFamily="34" charset="0"/>
            </a:endParaRPr>
          </a:p>
          <a:p>
            <a:pPr marL="0" marR="0" lvl="0" indent="0" algn="l" defTabSz="914400" rtl="0" eaLnBrk="1" fontAlgn="auto" latinLnBrk="1" hangingPunct="1">
              <a:lnSpc>
                <a:spcPct val="100000"/>
              </a:lnSpc>
              <a:spcBef>
                <a:spcPct val="20000"/>
              </a:spcBef>
              <a:spcAft>
                <a:spcPts val="0"/>
              </a:spcAft>
              <a:buClrTx/>
              <a:buSzTx/>
              <a:buFont typeface="Arial" pitchFamily="34" charset="0"/>
              <a:buNone/>
              <a:tabLst/>
              <a:defRPr/>
            </a:pPr>
            <a:r>
              <a:rPr kumimoji="0" lang="en-US" altLang="ko-KR" b="0" i="0" u="none" strike="noStrike" kern="1200" cap="all" spc="0" normalizeH="0" baseline="0" noProof="0">
                <a:ln>
                  <a:noFill/>
                </a:ln>
                <a:solidFill>
                  <a:schemeClr val="tx1"/>
                </a:solidFill>
                <a:effectLst/>
                <a:uLnTx/>
                <a:uFillTx/>
                <a:latin typeface="Kobern Medium" pitchFamily="2" charset="77"/>
                <a:cs typeface="Arial" pitchFamily="34" charset="0"/>
              </a:rPr>
              <a:t>Mumbai</a:t>
            </a:r>
          </a:p>
          <a:p>
            <a:pPr marL="0" marR="0" lvl="0" indent="0" algn="l" defTabSz="914400" rtl="0" eaLnBrk="1" fontAlgn="auto" latinLnBrk="1" hangingPunct="1">
              <a:lnSpc>
                <a:spcPct val="100000"/>
              </a:lnSpc>
              <a:spcBef>
                <a:spcPct val="20000"/>
              </a:spcBef>
              <a:spcAft>
                <a:spcPts val="0"/>
              </a:spcAft>
              <a:buClrTx/>
              <a:buSzTx/>
              <a:buFont typeface="Arial" pitchFamily="34" charset="0"/>
              <a:buNone/>
              <a:tabLst/>
              <a:defRPr/>
            </a:pPr>
            <a:r>
              <a:rPr kumimoji="0" lang="en-US" altLang="ko-KR" b="0" i="0" u="none" strike="noStrike" kern="1200" cap="none" spc="0" normalizeH="0" baseline="0" noProof="0">
                <a:ln>
                  <a:noFill/>
                </a:ln>
                <a:solidFill>
                  <a:schemeClr val="tx1"/>
                </a:solidFill>
                <a:effectLst/>
                <a:uLnTx/>
                <a:uFillTx/>
                <a:latin typeface="Kobern Medium" pitchFamily="2" charset="77"/>
                <a:cs typeface="Arial" pitchFamily="34" charset="0"/>
              </a:rPr>
              <a:t>Lsbom@lakshmisri.com</a:t>
            </a:r>
          </a:p>
          <a:p>
            <a:pPr marL="0" marR="0" lvl="0" indent="0" algn="l" defTabSz="914400" rtl="0" eaLnBrk="1" fontAlgn="auto" latinLnBrk="1" hangingPunct="1">
              <a:lnSpc>
                <a:spcPct val="100000"/>
              </a:lnSpc>
              <a:spcBef>
                <a:spcPct val="20000"/>
              </a:spcBef>
              <a:spcAft>
                <a:spcPts val="0"/>
              </a:spcAft>
              <a:buClrTx/>
              <a:buSzTx/>
              <a:buFont typeface="Arial" pitchFamily="34" charset="0"/>
              <a:buNone/>
              <a:tabLst/>
              <a:defRPr/>
            </a:pPr>
            <a:endParaRPr kumimoji="0" lang="en-US" altLang="ko-KR" b="0" i="0" u="none" strike="noStrike" kern="1200" cap="none" spc="0" normalizeH="0" baseline="0" noProof="0">
              <a:ln>
                <a:noFill/>
              </a:ln>
              <a:solidFill>
                <a:schemeClr val="tx1"/>
              </a:solidFill>
              <a:effectLst/>
              <a:uLnTx/>
              <a:uFillTx/>
              <a:latin typeface="Kobern Medium" pitchFamily="2" charset="77"/>
              <a:cs typeface="Arial" pitchFamily="34" charset="0"/>
            </a:endParaRPr>
          </a:p>
          <a:p>
            <a:pPr marL="0" marR="0" lvl="0" indent="0" algn="l" defTabSz="914400" rtl="0" eaLnBrk="1" fontAlgn="auto" latinLnBrk="1" hangingPunct="1">
              <a:lnSpc>
                <a:spcPct val="100000"/>
              </a:lnSpc>
              <a:spcBef>
                <a:spcPct val="20000"/>
              </a:spcBef>
              <a:spcAft>
                <a:spcPts val="0"/>
              </a:spcAft>
              <a:buClrTx/>
              <a:buSzTx/>
              <a:buFont typeface="Arial" pitchFamily="34" charset="0"/>
              <a:buNone/>
              <a:tabLst/>
              <a:defRPr/>
            </a:pPr>
            <a:r>
              <a:rPr kumimoji="0" lang="en-US" altLang="ko-KR" b="0" i="0" u="none" strike="noStrike" kern="1200" cap="all" spc="0" normalizeH="0" baseline="0" noProof="0">
                <a:ln>
                  <a:noFill/>
                </a:ln>
                <a:solidFill>
                  <a:schemeClr val="tx1"/>
                </a:solidFill>
                <a:effectLst/>
                <a:uLnTx/>
                <a:uFillTx/>
                <a:latin typeface="Kobern Medium" pitchFamily="2" charset="77"/>
                <a:cs typeface="Arial" pitchFamily="34" charset="0"/>
              </a:rPr>
              <a:t>Chennai</a:t>
            </a:r>
          </a:p>
          <a:p>
            <a:pPr marL="0" marR="0" lvl="0" indent="0" algn="l" defTabSz="914400" rtl="0" eaLnBrk="1" fontAlgn="auto" latinLnBrk="1" hangingPunct="1">
              <a:lnSpc>
                <a:spcPct val="100000"/>
              </a:lnSpc>
              <a:spcBef>
                <a:spcPct val="20000"/>
              </a:spcBef>
              <a:spcAft>
                <a:spcPts val="0"/>
              </a:spcAft>
              <a:buClrTx/>
              <a:buSzTx/>
              <a:buFont typeface="Arial" pitchFamily="34" charset="0"/>
              <a:buNone/>
              <a:tabLst/>
              <a:defRPr/>
            </a:pPr>
            <a:r>
              <a:rPr kumimoji="0" lang="en-US" altLang="ko-KR" b="0" i="0" u="none" strike="noStrike" kern="1200" cap="none" spc="0" normalizeH="0" baseline="0" noProof="0">
                <a:ln>
                  <a:noFill/>
                </a:ln>
                <a:solidFill>
                  <a:schemeClr val="tx1"/>
                </a:solidFill>
                <a:effectLst/>
                <a:uLnTx/>
                <a:uFillTx/>
                <a:latin typeface="Kobern Medium" pitchFamily="2" charset="77"/>
                <a:cs typeface="Arial" pitchFamily="34" charset="0"/>
              </a:rPr>
              <a:t>Lsmds@lakshmisri.com</a:t>
            </a:r>
          </a:p>
          <a:p>
            <a:pPr marL="0" marR="0" lvl="0" indent="0" algn="l" defTabSz="914400" rtl="0" eaLnBrk="1" fontAlgn="auto" latinLnBrk="1" hangingPunct="1">
              <a:lnSpc>
                <a:spcPct val="100000"/>
              </a:lnSpc>
              <a:spcBef>
                <a:spcPct val="20000"/>
              </a:spcBef>
              <a:spcAft>
                <a:spcPts val="0"/>
              </a:spcAft>
              <a:buClrTx/>
              <a:buSzTx/>
              <a:buFont typeface="Arial" pitchFamily="34" charset="0"/>
              <a:buNone/>
              <a:tabLst/>
              <a:defRPr/>
            </a:pPr>
            <a:endParaRPr kumimoji="0" lang="en-US" altLang="ko-KR" b="0" i="0" u="none" strike="noStrike" kern="1200" cap="none" spc="0" normalizeH="0" baseline="0" noProof="0">
              <a:ln>
                <a:noFill/>
              </a:ln>
              <a:solidFill>
                <a:schemeClr val="tx1"/>
              </a:solidFill>
              <a:effectLst/>
              <a:uLnTx/>
              <a:uFillTx/>
              <a:latin typeface="Kobern Medium" pitchFamily="2" charset="77"/>
              <a:cs typeface="Arial" pitchFamily="34" charset="0"/>
            </a:endParaRPr>
          </a:p>
          <a:p>
            <a:pPr marL="0" marR="0" lvl="0" indent="0" algn="l" defTabSz="914400" rtl="0" eaLnBrk="1" fontAlgn="auto" latinLnBrk="1" hangingPunct="1">
              <a:lnSpc>
                <a:spcPct val="100000"/>
              </a:lnSpc>
              <a:spcBef>
                <a:spcPct val="20000"/>
              </a:spcBef>
              <a:spcAft>
                <a:spcPts val="0"/>
              </a:spcAft>
              <a:buClrTx/>
              <a:buSzTx/>
              <a:buFont typeface="Arial" pitchFamily="34" charset="0"/>
              <a:buNone/>
              <a:tabLst/>
              <a:defRPr/>
            </a:pPr>
            <a:r>
              <a:rPr kumimoji="0" lang="en-US" altLang="ko-KR" b="0" i="0" u="none" strike="noStrike" kern="1200" cap="all" spc="0" normalizeH="0" baseline="0" noProof="0">
                <a:ln>
                  <a:noFill/>
                </a:ln>
                <a:solidFill>
                  <a:schemeClr val="tx1"/>
                </a:solidFill>
                <a:effectLst/>
                <a:uLnTx/>
                <a:uFillTx/>
                <a:latin typeface="Kobern Medium" pitchFamily="2" charset="77"/>
                <a:cs typeface="Arial" pitchFamily="34" charset="0"/>
              </a:rPr>
              <a:t>Bengaluru</a:t>
            </a:r>
          </a:p>
          <a:p>
            <a:pPr marL="0" marR="0" lvl="0" indent="0" algn="l" defTabSz="914400" rtl="0" eaLnBrk="1" fontAlgn="auto" latinLnBrk="1" hangingPunct="1">
              <a:lnSpc>
                <a:spcPct val="100000"/>
              </a:lnSpc>
              <a:spcBef>
                <a:spcPct val="20000"/>
              </a:spcBef>
              <a:spcAft>
                <a:spcPts val="0"/>
              </a:spcAft>
              <a:buClrTx/>
              <a:buSzTx/>
              <a:buFont typeface="Arial" pitchFamily="34" charset="0"/>
              <a:buNone/>
              <a:tabLst/>
              <a:defRPr/>
            </a:pPr>
            <a:r>
              <a:rPr kumimoji="0" lang="en-US" altLang="ko-KR" b="0" i="0" u="none" strike="noStrike" kern="1200" cap="none" spc="0" normalizeH="0" baseline="0" noProof="0">
                <a:ln>
                  <a:noFill/>
                </a:ln>
                <a:solidFill>
                  <a:schemeClr val="tx1"/>
                </a:solidFill>
                <a:effectLst/>
                <a:uLnTx/>
                <a:uFillTx/>
                <a:latin typeface="Kobern Medium" pitchFamily="2" charset="77"/>
                <a:cs typeface="Arial" pitchFamily="34" charset="0"/>
              </a:rPr>
              <a:t>Lsblr@lakshmisri.com</a:t>
            </a:r>
          </a:p>
          <a:p>
            <a:pPr marL="0" marR="0" lvl="0" indent="0" algn="l" defTabSz="914400" rtl="0" eaLnBrk="1" fontAlgn="auto" latinLnBrk="1" hangingPunct="1">
              <a:lnSpc>
                <a:spcPct val="100000"/>
              </a:lnSpc>
              <a:spcBef>
                <a:spcPct val="20000"/>
              </a:spcBef>
              <a:spcAft>
                <a:spcPts val="0"/>
              </a:spcAft>
              <a:buClrTx/>
              <a:buSzTx/>
              <a:buFont typeface="Arial" pitchFamily="34" charset="0"/>
              <a:buNone/>
              <a:tabLst/>
              <a:defRPr/>
            </a:pPr>
            <a:endParaRPr kumimoji="0" lang="en-US" altLang="ko-KR" b="0" i="0" u="none" strike="noStrike" kern="1200" cap="none" spc="0" normalizeH="0" baseline="0" noProof="0">
              <a:ln>
                <a:noFill/>
              </a:ln>
              <a:solidFill>
                <a:schemeClr val="tx1"/>
              </a:solidFill>
              <a:effectLst/>
              <a:uLnTx/>
              <a:uFillTx/>
              <a:latin typeface="Kobern Medium" pitchFamily="2" charset="77"/>
              <a:cs typeface="Arial" pitchFamily="34" charset="0"/>
            </a:endParaRPr>
          </a:p>
          <a:p>
            <a:pPr marL="0" marR="0" lvl="0" indent="0" algn="l" defTabSz="914400" rtl="0" eaLnBrk="1" fontAlgn="auto" latinLnBrk="1" hangingPunct="1">
              <a:lnSpc>
                <a:spcPct val="100000"/>
              </a:lnSpc>
              <a:spcBef>
                <a:spcPct val="20000"/>
              </a:spcBef>
              <a:spcAft>
                <a:spcPts val="0"/>
              </a:spcAft>
              <a:buClrTx/>
              <a:buSzTx/>
              <a:buFont typeface="Arial" pitchFamily="34" charset="0"/>
              <a:buNone/>
              <a:tabLst/>
              <a:defRPr/>
            </a:pPr>
            <a:r>
              <a:rPr kumimoji="0" lang="en-US" altLang="ko-KR" b="0" i="0" u="none" strike="noStrike" kern="1200" cap="all" spc="0" normalizeH="0" baseline="0" noProof="0">
                <a:ln>
                  <a:noFill/>
                </a:ln>
                <a:solidFill>
                  <a:schemeClr val="tx1"/>
                </a:solidFill>
                <a:effectLst/>
                <a:uLnTx/>
                <a:uFillTx/>
                <a:latin typeface="Kobern Medium" pitchFamily="2" charset="77"/>
                <a:cs typeface="Arial" pitchFamily="34" charset="0"/>
              </a:rPr>
              <a:t>Hyderabad</a:t>
            </a:r>
          </a:p>
          <a:p>
            <a:pPr marL="0" marR="0" lvl="0" indent="0" algn="l" defTabSz="914400" rtl="0" eaLnBrk="1" fontAlgn="auto" latinLnBrk="1" hangingPunct="1">
              <a:lnSpc>
                <a:spcPct val="100000"/>
              </a:lnSpc>
              <a:spcBef>
                <a:spcPct val="20000"/>
              </a:spcBef>
              <a:spcAft>
                <a:spcPts val="0"/>
              </a:spcAft>
              <a:buClrTx/>
              <a:buSzTx/>
              <a:buFont typeface="Arial" pitchFamily="34" charset="0"/>
              <a:buNone/>
              <a:tabLst/>
              <a:defRPr/>
            </a:pPr>
            <a:r>
              <a:rPr kumimoji="0" lang="en-US" altLang="ko-KR" b="0" i="0" u="none" strike="noStrike" kern="1200" cap="none" spc="0" normalizeH="0" baseline="0" noProof="0">
                <a:ln>
                  <a:noFill/>
                </a:ln>
                <a:solidFill>
                  <a:schemeClr val="tx1"/>
                </a:solidFill>
                <a:effectLst/>
                <a:uLnTx/>
                <a:uFillTx/>
                <a:latin typeface="Kobern Medium" pitchFamily="2" charset="77"/>
                <a:cs typeface="Arial" pitchFamily="34" charset="0"/>
              </a:rPr>
              <a:t>Lshyd@lakshmisri.com</a:t>
            </a:r>
          </a:p>
          <a:p>
            <a:pPr marL="0" marR="0" lvl="0" indent="0" algn="l" defTabSz="914400" rtl="0" eaLnBrk="1" fontAlgn="auto" latinLnBrk="1" hangingPunct="1">
              <a:lnSpc>
                <a:spcPct val="100000"/>
              </a:lnSpc>
              <a:spcBef>
                <a:spcPct val="20000"/>
              </a:spcBef>
              <a:spcAft>
                <a:spcPts val="0"/>
              </a:spcAft>
              <a:buClrTx/>
              <a:buSzTx/>
              <a:buFont typeface="Arial" pitchFamily="34" charset="0"/>
              <a:buNone/>
              <a:tabLst/>
              <a:defRPr/>
            </a:pPr>
            <a:endParaRPr kumimoji="0" lang="en-US" altLang="ko-KR" b="0" i="0" u="none" strike="noStrike" kern="1200" cap="none" spc="0" normalizeH="0" baseline="0" noProof="0">
              <a:ln>
                <a:noFill/>
              </a:ln>
              <a:solidFill>
                <a:schemeClr val="tx1"/>
              </a:solidFill>
              <a:effectLst/>
              <a:uLnTx/>
              <a:uFillTx/>
              <a:latin typeface="Kobern Medium" pitchFamily="2" charset="77"/>
              <a:cs typeface="Arial" pitchFamily="34" charset="0"/>
            </a:endParaRPr>
          </a:p>
          <a:p>
            <a:pPr marL="0" marR="0" lvl="0" indent="0" algn="l" defTabSz="914400" rtl="0" eaLnBrk="1" fontAlgn="auto" latinLnBrk="1" hangingPunct="1">
              <a:lnSpc>
                <a:spcPct val="100000"/>
              </a:lnSpc>
              <a:spcBef>
                <a:spcPct val="20000"/>
              </a:spcBef>
              <a:spcAft>
                <a:spcPts val="0"/>
              </a:spcAft>
              <a:buClrTx/>
              <a:buSzTx/>
              <a:buFont typeface="Arial" pitchFamily="34" charset="0"/>
              <a:buNone/>
              <a:tabLst/>
              <a:defRPr/>
            </a:pPr>
            <a:r>
              <a:rPr kumimoji="0" lang="en-US" altLang="ko-KR" b="0" i="0" u="none" strike="noStrike" kern="1200" cap="all" spc="0" normalizeH="0" baseline="0" noProof="0">
                <a:ln>
                  <a:noFill/>
                </a:ln>
                <a:solidFill>
                  <a:schemeClr val="tx1"/>
                </a:solidFill>
                <a:effectLst/>
                <a:uLnTx/>
                <a:uFillTx/>
                <a:latin typeface="Kobern Medium" pitchFamily="2" charset="77"/>
                <a:cs typeface="Arial" pitchFamily="34" charset="0"/>
              </a:rPr>
              <a:t>Ahmedabad</a:t>
            </a:r>
          </a:p>
          <a:p>
            <a:pPr marL="0" marR="0" lvl="0" indent="0" algn="l" defTabSz="914400" rtl="0" eaLnBrk="1" fontAlgn="auto" latinLnBrk="1" hangingPunct="1">
              <a:lnSpc>
                <a:spcPct val="100000"/>
              </a:lnSpc>
              <a:spcBef>
                <a:spcPct val="20000"/>
              </a:spcBef>
              <a:spcAft>
                <a:spcPts val="0"/>
              </a:spcAft>
              <a:buClrTx/>
              <a:buSzTx/>
              <a:buFont typeface="Arial" pitchFamily="34" charset="0"/>
              <a:buNone/>
              <a:tabLst/>
              <a:defRPr/>
            </a:pPr>
            <a:r>
              <a:rPr kumimoji="0" lang="en-US" altLang="ko-KR" b="0" i="0" u="none" strike="noStrike" kern="1200" cap="none" spc="0" normalizeH="0" baseline="0" noProof="0">
                <a:ln>
                  <a:noFill/>
                </a:ln>
                <a:solidFill>
                  <a:schemeClr val="tx1"/>
                </a:solidFill>
                <a:effectLst/>
                <a:uLnTx/>
                <a:uFillTx/>
                <a:latin typeface="Kobern Medium" pitchFamily="2" charset="77"/>
                <a:cs typeface="Arial" pitchFamily="34" charset="0"/>
              </a:rPr>
              <a:t>Lsahd@lakshmisri.com</a:t>
            </a:r>
          </a:p>
          <a:p>
            <a:pPr marL="0" marR="0" lvl="0" indent="0" algn="l" defTabSz="914400" rtl="0" eaLnBrk="1" fontAlgn="auto" latinLnBrk="1" hangingPunct="1">
              <a:lnSpc>
                <a:spcPct val="100000"/>
              </a:lnSpc>
              <a:spcBef>
                <a:spcPct val="20000"/>
              </a:spcBef>
              <a:spcAft>
                <a:spcPts val="0"/>
              </a:spcAft>
              <a:buClrTx/>
              <a:buSzTx/>
              <a:buFont typeface="Arial" pitchFamily="34" charset="0"/>
              <a:buNone/>
              <a:tabLst/>
              <a:defRPr/>
            </a:pPr>
            <a:endParaRPr kumimoji="0" lang="en-US" altLang="ko-KR" b="0" i="0" u="none" strike="noStrike" kern="1200" cap="none" spc="0" normalizeH="0" baseline="0" noProof="0">
              <a:ln>
                <a:noFill/>
              </a:ln>
              <a:solidFill>
                <a:schemeClr val="tx1"/>
              </a:solidFill>
              <a:effectLst/>
              <a:uLnTx/>
              <a:uFillTx/>
              <a:latin typeface="Kobern Medium" pitchFamily="2" charset="77"/>
              <a:cs typeface="Arial" pitchFamily="34" charset="0"/>
            </a:endParaRPr>
          </a:p>
          <a:p>
            <a:pPr marL="0" marR="0" lvl="0" indent="0" algn="l" defTabSz="914400" rtl="0" eaLnBrk="1" fontAlgn="auto" latinLnBrk="1" hangingPunct="1">
              <a:lnSpc>
                <a:spcPct val="100000"/>
              </a:lnSpc>
              <a:spcBef>
                <a:spcPct val="20000"/>
              </a:spcBef>
              <a:spcAft>
                <a:spcPts val="0"/>
              </a:spcAft>
              <a:buClrTx/>
              <a:buSzTx/>
              <a:buFont typeface="Arial" pitchFamily="34" charset="0"/>
              <a:buNone/>
              <a:tabLst/>
              <a:defRPr/>
            </a:pPr>
            <a:r>
              <a:rPr kumimoji="0" lang="en-US" altLang="ko-KR" b="0" i="0" u="none" strike="noStrike" kern="1200" cap="all" spc="0" normalizeH="0" baseline="0" noProof="0">
                <a:ln>
                  <a:noFill/>
                </a:ln>
                <a:solidFill>
                  <a:schemeClr val="tx1"/>
                </a:solidFill>
                <a:effectLst/>
                <a:uLnTx/>
                <a:uFillTx/>
                <a:latin typeface="Kobern Medium" pitchFamily="2" charset="77"/>
                <a:cs typeface="Arial" pitchFamily="34" charset="0"/>
              </a:rPr>
              <a:t>Pune</a:t>
            </a:r>
          </a:p>
          <a:p>
            <a:pPr marL="0" marR="0" lvl="0" indent="0" algn="l" defTabSz="914400" rtl="0" eaLnBrk="1" fontAlgn="auto" latinLnBrk="1" hangingPunct="1">
              <a:lnSpc>
                <a:spcPct val="100000"/>
              </a:lnSpc>
              <a:spcBef>
                <a:spcPct val="20000"/>
              </a:spcBef>
              <a:spcAft>
                <a:spcPts val="0"/>
              </a:spcAft>
              <a:buClrTx/>
              <a:buSzTx/>
              <a:buFont typeface="Arial" pitchFamily="34" charset="0"/>
              <a:buNone/>
              <a:tabLst/>
              <a:defRPr/>
            </a:pPr>
            <a:r>
              <a:rPr kumimoji="0" lang="en-US" altLang="ko-KR" b="0" i="0" u="none" strike="noStrike" kern="1200" cap="none" spc="0" normalizeH="0" baseline="0" noProof="0">
                <a:ln>
                  <a:noFill/>
                </a:ln>
                <a:solidFill>
                  <a:schemeClr val="tx1"/>
                </a:solidFill>
                <a:effectLst/>
                <a:uLnTx/>
                <a:uFillTx/>
                <a:latin typeface="Kobern Medium" pitchFamily="2" charset="77"/>
                <a:cs typeface="Arial" pitchFamily="34" charset="0"/>
              </a:rPr>
              <a:t>Lspune@lakshmisri.com</a:t>
            </a:r>
          </a:p>
          <a:p>
            <a:pPr marL="0" marR="0" lvl="0" indent="0" algn="l" defTabSz="914400" rtl="0" eaLnBrk="1" fontAlgn="auto" latinLnBrk="1" hangingPunct="1">
              <a:lnSpc>
                <a:spcPct val="100000"/>
              </a:lnSpc>
              <a:spcBef>
                <a:spcPct val="20000"/>
              </a:spcBef>
              <a:spcAft>
                <a:spcPts val="0"/>
              </a:spcAft>
              <a:buClrTx/>
              <a:buSzTx/>
              <a:buFont typeface="Arial" pitchFamily="34" charset="0"/>
              <a:buNone/>
              <a:tabLst/>
              <a:defRPr/>
            </a:pPr>
            <a:endParaRPr kumimoji="0" lang="en-US" altLang="ko-KR" b="0" i="0" u="none" strike="noStrike" kern="1200" cap="none" spc="0" normalizeH="0" baseline="0" noProof="0">
              <a:ln>
                <a:noFill/>
              </a:ln>
              <a:solidFill>
                <a:schemeClr val="tx1"/>
              </a:solidFill>
              <a:effectLst/>
              <a:uLnTx/>
              <a:uFillTx/>
              <a:latin typeface="Kobern Medium" pitchFamily="2" charset="77"/>
              <a:cs typeface="Arial" pitchFamily="34" charset="0"/>
            </a:endParaRPr>
          </a:p>
          <a:p>
            <a:pPr lvl="0"/>
            <a:endParaRPr lang="en-US" altLang="ko-KR">
              <a:solidFill>
                <a:schemeClr val="tx1"/>
              </a:solidFill>
            </a:endParaRPr>
          </a:p>
          <a:p>
            <a:pPr lvl="0"/>
            <a:endParaRPr lang="en-US" altLang="ko-KR">
              <a:solidFill>
                <a:schemeClr val="tx1"/>
              </a:solidFill>
            </a:endParaRPr>
          </a:p>
        </p:txBody>
      </p:sp>
      <p:sp>
        <p:nvSpPr>
          <p:cNvPr id="6" name="Text Placeholder 5">
            <a:extLst>
              <a:ext uri="{FF2B5EF4-FFF2-40B4-BE49-F238E27FC236}">
                <a16:creationId xmlns:a16="http://schemas.microsoft.com/office/drawing/2014/main" id="{0603DAF8-5777-CB42-A069-E8A54DEE8BDE}"/>
              </a:ext>
            </a:extLst>
          </p:cNvPr>
          <p:cNvSpPr>
            <a:spLocks noGrp="1"/>
          </p:cNvSpPr>
          <p:nvPr>
            <p:ph type="body" sz="quarter" idx="19"/>
          </p:nvPr>
        </p:nvSpPr>
        <p:spPr/>
        <p:txBody>
          <a:bodyPr/>
          <a:lstStyle/>
          <a:p>
            <a:r>
              <a:rPr lang="en-US"/>
              <a:t>LOCATIONS</a:t>
            </a:r>
          </a:p>
        </p:txBody>
      </p:sp>
      <p:sp>
        <p:nvSpPr>
          <p:cNvPr id="7" name="Text Placeholder 6">
            <a:extLst>
              <a:ext uri="{FF2B5EF4-FFF2-40B4-BE49-F238E27FC236}">
                <a16:creationId xmlns:a16="http://schemas.microsoft.com/office/drawing/2014/main" id="{CCB4F445-1138-7944-92B2-C46CFB159DF8}"/>
              </a:ext>
            </a:extLst>
          </p:cNvPr>
          <p:cNvSpPr>
            <a:spLocks noGrp="1"/>
          </p:cNvSpPr>
          <p:nvPr>
            <p:ph type="body" sz="quarter" idx="20"/>
          </p:nvPr>
        </p:nvSpPr>
        <p:spPr/>
        <p:txBody>
          <a:bodyPr>
            <a:normAutofit/>
          </a:bodyPr>
          <a:lstStyle/>
          <a:p>
            <a:pPr>
              <a:defRPr/>
            </a:pPr>
            <a:r>
              <a:rPr lang="en-US" sz="1500">
                <a:solidFill>
                  <a:schemeClr val="accent2"/>
                </a:solidFill>
              </a:rPr>
              <a:t>FOR any support or information write to:</a:t>
            </a:r>
          </a:p>
        </p:txBody>
      </p:sp>
      <p:sp>
        <p:nvSpPr>
          <p:cNvPr id="9" name="Text Placeholder 8">
            <a:extLst>
              <a:ext uri="{FF2B5EF4-FFF2-40B4-BE49-F238E27FC236}">
                <a16:creationId xmlns:a16="http://schemas.microsoft.com/office/drawing/2014/main" id="{71089DBB-89A6-0143-9F5C-EE19B1A84FDA}"/>
              </a:ext>
            </a:extLst>
          </p:cNvPr>
          <p:cNvSpPr>
            <a:spLocks noGrp="1"/>
          </p:cNvSpPr>
          <p:nvPr>
            <p:ph type="body" sz="quarter" idx="21"/>
          </p:nvPr>
        </p:nvSpPr>
        <p:spPr>
          <a:xfrm>
            <a:off x="392735" y="3485092"/>
            <a:ext cx="5180043" cy="794600"/>
          </a:xfrm>
        </p:spPr>
        <p:txBody>
          <a:bodyPr>
            <a:normAutofit/>
          </a:bodyPr>
          <a:lstStyle/>
          <a:p>
            <a:r>
              <a:rPr lang="en-US" sz="1800" u="sng">
                <a:solidFill>
                  <a:srgbClr val="0563C1"/>
                </a:solidFill>
                <a:effectLst/>
                <a:latin typeface="Arial" panose="020B0604020202020204" pitchFamily="34" charset="0"/>
                <a:ea typeface="Calibri" panose="020F0502020204030204" pitchFamily="34" charset="0"/>
                <a:hlinkClick r:id="rId2"/>
              </a:rPr>
              <a:t>km@lakshmisri.com</a:t>
            </a:r>
            <a:endParaRPr lang="en-US" sz="1600" b="1">
              <a:solidFill>
                <a:schemeClr val="accent2"/>
              </a:solidFill>
              <a:latin typeface="Kobern Medium" panose="00000600000000000000" pitchFamily="50" charset="0"/>
            </a:endParaRPr>
          </a:p>
        </p:txBody>
      </p:sp>
      <p:sp>
        <p:nvSpPr>
          <p:cNvPr id="10" name="Text Placeholder 9">
            <a:extLst>
              <a:ext uri="{FF2B5EF4-FFF2-40B4-BE49-F238E27FC236}">
                <a16:creationId xmlns:a16="http://schemas.microsoft.com/office/drawing/2014/main" id="{21EDD2E1-A49F-5A4E-852C-4CE64A3BA44D}"/>
              </a:ext>
            </a:extLst>
          </p:cNvPr>
          <p:cNvSpPr>
            <a:spLocks noGrp="1"/>
          </p:cNvSpPr>
          <p:nvPr>
            <p:ph type="body" sz="quarter" idx="22"/>
          </p:nvPr>
        </p:nvSpPr>
        <p:spPr/>
        <p:txBody>
          <a:bodyPr/>
          <a:lstStyle/>
          <a:p>
            <a:pPr lvl="0">
              <a:defRPr/>
            </a:pPr>
            <a:r>
              <a:rPr lang="en-US">
                <a:solidFill>
                  <a:schemeClr val="tx1"/>
                </a:solidFill>
              </a:rPr>
              <a:t>KOLKATA</a:t>
            </a:r>
            <a:endParaRPr lang="en-US" altLang="ko-KR" cap="all">
              <a:solidFill>
                <a:schemeClr val="tx1"/>
              </a:solidFill>
            </a:endParaRPr>
          </a:p>
          <a:p>
            <a:pPr lvl="0"/>
            <a:r>
              <a:rPr lang="en-US" err="1">
                <a:solidFill>
                  <a:schemeClr val="tx1"/>
                </a:solidFill>
              </a:rPr>
              <a:t>Lskolkata@lakshmisri.com</a:t>
            </a:r>
            <a:endParaRPr lang="en-US">
              <a:solidFill>
                <a:schemeClr val="tx1"/>
              </a:solidFill>
            </a:endParaRPr>
          </a:p>
          <a:p>
            <a:pPr lvl="0"/>
            <a:endParaRPr lang="en-US">
              <a:solidFill>
                <a:schemeClr val="tx1"/>
              </a:solidFill>
            </a:endParaRPr>
          </a:p>
          <a:p>
            <a:pPr lvl="0"/>
            <a:r>
              <a:rPr lang="en-US">
                <a:solidFill>
                  <a:schemeClr val="tx1"/>
                </a:solidFill>
              </a:rPr>
              <a:t>CHANDIGARH</a:t>
            </a:r>
            <a:endParaRPr lang="en-US" altLang="ko-KR" cap="all">
              <a:solidFill>
                <a:schemeClr val="tx1"/>
              </a:solidFill>
            </a:endParaRPr>
          </a:p>
          <a:p>
            <a:pPr lvl="0"/>
            <a:r>
              <a:rPr lang="en-US" err="1">
                <a:solidFill>
                  <a:schemeClr val="tx1"/>
                </a:solidFill>
              </a:rPr>
              <a:t>Lschd@lakshmisri.com</a:t>
            </a:r>
            <a:endParaRPr lang="en-US">
              <a:solidFill>
                <a:schemeClr val="tx1"/>
              </a:solidFill>
            </a:endParaRPr>
          </a:p>
          <a:p>
            <a:pPr lvl="0"/>
            <a:endParaRPr lang="en-US">
              <a:solidFill>
                <a:schemeClr val="tx1"/>
              </a:solidFill>
            </a:endParaRPr>
          </a:p>
          <a:p>
            <a:pPr lvl="0"/>
            <a:r>
              <a:rPr lang="en-US">
                <a:solidFill>
                  <a:schemeClr val="tx1"/>
                </a:solidFill>
              </a:rPr>
              <a:t>GURUGRAM</a:t>
            </a:r>
            <a:endParaRPr lang="en-US" altLang="ko-KR" cap="all">
              <a:solidFill>
                <a:schemeClr val="tx1"/>
              </a:solidFill>
            </a:endParaRPr>
          </a:p>
          <a:p>
            <a:pPr lvl="0"/>
            <a:r>
              <a:rPr lang="en-US" err="1">
                <a:solidFill>
                  <a:schemeClr val="tx1"/>
                </a:solidFill>
              </a:rPr>
              <a:t>Lsgurgaon@lakshmisri.com</a:t>
            </a:r>
            <a:endParaRPr lang="en-US">
              <a:solidFill>
                <a:schemeClr val="tx1"/>
              </a:solidFill>
            </a:endParaRPr>
          </a:p>
          <a:p>
            <a:pPr lvl="0"/>
            <a:endParaRPr lang="en-US">
              <a:solidFill>
                <a:schemeClr val="tx1"/>
              </a:solidFill>
            </a:endParaRPr>
          </a:p>
          <a:p>
            <a:pPr lvl="0"/>
            <a:r>
              <a:rPr lang="en-US">
                <a:solidFill>
                  <a:schemeClr val="tx1"/>
                </a:solidFill>
              </a:rPr>
              <a:t>PRAYAGRAJ (Allahabad) </a:t>
            </a:r>
            <a:endParaRPr lang="en-US" altLang="ko-KR" cap="all">
              <a:solidFill>
                <a:schemeClr val="tx1"/>
              </a:solidFill>
            </a:endParaRPr>
          </a:p>
          <a:p>
            <a:pPr lvl="0"/>
            <a:r>
              <a:rPr lang="en-US" err="1">
                <a:solidFill>
                  <a:schemeClr val="tx1"/>
                </a:solidFill>
              </a:rPr>
              <a:t>Lsallahabad@lakshmisri.com</a:t>
            </a:r>
            <a:endParaRPr lang="en-US">
              <a:solidFill>
                <a:schemeClr val="tx1"/>
              </a:solidFill>
            </a:endParaRPr>
          </a:p>
          <a:p>
            <a:pPr lvl="0"/>
            <a:endParaRPr lang="en-US">
              <a:solidFill>
                <a:schemeClr val="tx1"/>
              </a:solidFill>
            </a:endParaRPr>
          </a:p>
          <a:p>
            <a:pPr lvl="0">
              <a:defRPr/>
            </a:pPr>
            <a:r>
              <a:rPr lang="en-US">
                <a:solidFill>
                  <a:schemeClr val="tx1"/>
                </a:solidFill>
              </a:rPr>
              <a:t>KOCHI</a:t>
            </a:r>
            <a:endParaRPr lang="en-US" altLang="ko-KR" cap="all">
              <a:solidFill>
                <a:schemeClr val="tx1"/>
              </a:solidFill>
            </a:endParaRPr>
          </a:p>
          <a:p>
            <a:pPr lvl="0"/>
            <a:r>
              <a:rPr lang="en-US" err="1">
                <a:solidFill>
                  <a:schemeClr val="tx1"/>
                </a:solidFill>
              </a:rPr>
              <a:t>Lskochi@lakshmisri.com</a:t>
            </a:r>
            <a:endParaRPr lang="en-US">
              <a:solidFill>
                <a:schemeClr val="tx1"/>
              </a:solidFill>
            </a:endParaRPr>
          </a:p>
          <a:p>
            <a:pPr lvl="0"/>
            <a:endParaRPr lang="en-US">
              <a:solidFill>
                <a:schemeClr val="tx1"/>
              </a:solidFill>
            </a:endParaRPr>
          </a:p>
          <a:p>
            <a:pPr lvl="0">
              <a:defRPr/>
            </a:pPr>
            <a:r>
              <a:rPr lang="en-US">
                <a:solidFill>
                  <a:schemeClr val="tx1"/>
                </a:solidFill>
              </a:rPr>
              <a:t>JAIPUR</a:t>
            </a:r>
            <a:endParaRPr lang="en-US" altLang="ko-KR" cap="all">
              <a:solidFill>
                <a:schemeClr val="tx1"/>
              </a:solidFill>
            </a:endParaRPr>
          </a:p>
          <a:p>
            <a:pPr lvl="0"/>
            <a:r>
              <a:rPr lang="en-US" err="1">
                <a:solidFill>
                  <a:schemeClr val="tx1"/>
                </a:solidFill>
              </a:rPr>
              <a:t>Lsjaipur@lakshmisri.com</a:t>
            </a:r>
            <a:endParaRPr lang="en-US">
              <a:solidFill>
                <a:schemeClr val="tx1"/>
              </a:solidFill>
            </a:endParaRPr>
          </a:p>
          <a:p>
            <a:pPr lvl="0"/>
            <a:endParaRPr lang="en-US">
              <a:solidFill>
                <a:schemeClr val="tx1"/>
              </a:solidFill>
            </a:endParaRPr>
          </a:p>
          <a:p>
            <a:pPr lvl="0">
              <a:defRPr/>
            </a:pPr>
            <a:r>
              <a:rPr lang="en-US">
                <a:solidFill>
                  <a:schemeClr val="tx1"/>
                </a:solidFill>
              </a:rPr>
              <a:t>NAGPUR</a:t>
            </a:r>
            <a:endParaRPr lang="en-US" altLang="ko-KR" cap="all">
              <a:solidFill>
                <a:schemeClr val="tx1"/>
              </a:solidFill>
            </a:endParaRPr>
          </a:p>
          <a:p>
            <a:pPr lvl="0"/>
            <a:r>
              <a:rPr lang="en-US" err="1">
                <a:solidFill>
                  <a:schemeClr val="tx1"/>
                </a:solidFill>
              </a:rPr>
              <a:t>Lsnagpur@lakshmisri.com</a:t>
            </a:r>
            <a:endParaRPr lang="en-US">
              <a:solidFill>
                <a:schemeClr val="tx1"/>
              </a:solidFill>
            </a:endParaRPr>
          </a:p>
          <a:p>
            <a:endParaRPr lang="en-US">
              <a:solidFill>
                <a:schemeClr val="tx1"/>
              </a:solidFill>
            </a:endParaRPr>
          </a:p>
        </p:txBody>
      </p:sp>
    </p:spTree>
    <p:extLst>
      <p:ext uri="{BB962C8B-B14F-4D97-AF65-F5344CB8AC3E}">
        <p14:creationId xmlns:p14="http://schemas.microsoft.com/office/powerpoint/2010/main" val="702364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CCBCE5-EA32-FEC4-599C-ADE62927C78B}"/>
              </a:ext>
            </a:extLst>
          </p:cNvPr>
          <p:cNvSpPr>
            <a:spLocks noGrp="1"/>
          </p:cNvSpPr>
          <p:nvPr>
            <p:ph type="body" sz="quarter" idx="13"/>
          </p:nvPr>
        </p:nvSpPr>
        <p:spPr>
          <a:xfrm>
            <a:off x="275275" y="1796821"/>
            <a:ext cx="11137236" cy="4513129"/>
          </a:xfrm>
        </p:spPr>
        <p:txBody>
          <a:bodyPr/>
          <a:lstStyle/>
          <a:p>
            <a:pPr marL="608965" lvl="1" indent="0" algn="just">
              <a:buNone/>
            </a:pPr>
            <a:r>
              <a:rPr lang="en-US" sz="2000" i="1" dirty="0">
                <a:solidFill>
                  <a:schemeClr val="tx1"/>
                </a:solidFill>
                <a:latin typeface="Kobern"/>
              </a:rPr>
              <a:t>(c) subject to the provisions of section 41, </a:t>
            </a:r>
            <a:r>
              <a:rPr lang="en-US" sz="2000" i="1" u="sng" dirty="0">
                <a:solidFill>
                  <a:schemeClr val="tx1"/>
                </a:solidFill>
                <a:latin typeface="Kobern"/>
              </a:rPr>
              <a:t>the tax charged in respect of such supply has been actually paid to the Government</a:t>
            </a:r>
            <a:r>
              <a:rPr lang="en-US" sz="2000" i="1" dirty="0">
                <a:solidFill>
                  <a:schemeClr val="tx1"/>
                </a:solidFill>
                <a:latin typeface="Kobern"/>
              </a:rPr>
              <a:t>, either in cash or through </a:t>
            </a:r>
            <a:r>
              <a:rPr lang="en-US" sz="2000" i="1" dirty="0" err="1">
                <a:solidFill>
                  <a:schemeClr val="tx1"/>
                </a:solidFill>
                <a:latin typeface="Kobern"/>
              </a:rPr>
              <a:t>utilisation</a:t>
            </a:r>
            <a:r>
              <a:rPr lang="en-US" sz="2000" i="1" dirty="0">
                <a:solidFill>
                  <a:schemeClr val="tx1"/>
                </a:solidFill>
                <a:latin typeface="Kobern"/>
              </a:rPr>
              <a:t> of input tax credit admissible in respect of the said supply; </a:t>
            </a:r>
          </a:p>
          <a:p>
            <a:pPr marL="608965" lvl="1" indent="0" algn="just">
              <a:buFont typeface="Wingdings 3" panose="05040102010807070707" pitchFamily="18" charset="2"/>
              <a:buNone/>
            </a:pPr>
            <a:endParaRPr lang="en-US" sz="2000" dirty="0">
              <a:solidFill>
                <a:schemeClr val="tx1"/>
              </a:solidFill>
              <a:latin typeface="Kobern"/>
            </a:endParaRPr>
          </a:p>
          <a:p>
            <a:pPr lvl="1" algn="just"/>
            <a:r>
              <a:rPr lang="en-US" sz="2000" dirty="0">
                <a:solidFill>
                  <a:schemeClr val="tx1"/>
                </a:solidFill>
                <a:latin typeface="Kobern"/>
              </a:rPr>
              <a:t>Already challenged before Different High Courts (Around 34 writ petitions filed)</a:t>
            </a:r>
          </a:p>
          <a:p>
            <a:pPr marL="1523365" lvl="2" indent="-380365" algn="just">
              <a:buFont typeface="Arial" panose="020B0604020202020204" pitchFamily="34" charset="0"/>
              <a:buChar char="•"/>
            </a:pPr>
            <a:r>
              <a:rPr lang="en-US" sz="2000" dirty="0">
                <a:solidFill>
                  <a:schemeClr val="tx1"/>
                </a:solidFill>
                <a:latin typeface="Kobern"/>
              </a:rPr>
              <a:t>Bharti Telemedia Limited (Delhi HC)</a:t>
            </a:r>
          </a:p>
          <a:p>
            <a:pPr marL="1523365" lvl="2" indent="-380365" algn="just">
              <a:buFont typeface="Arial" panose="020B0604020202020204" pitchFamily="34" charset="0"/>
              <a:buChar char="•"/>
            </a:pPr>
            <a:r>
              <a:rPr lang="en-US" sz="2000" dirty="0">
                <a:solidFill>
                  <a:schemeClr val="tx1"/>
                </a:solidFill>
                <a:latin typeface="Kobern"/>
              </a:rPr>
              <a:t>Cummins </a:t>
            </a:r>
            <a:r>
              <a:rPr lang="en-IN" sz="2000" dirty="0">
                <a:solidFill>
                  <a:schemeClr val="tx1"/>
                </a:solidFill>
                <a:latin typeface="Kobern"/>
              </a:rPr>
              <a:t>Technologies Pvt Ltd (Madhya Pradesh HC)</a:t>
            </a:r>
          </a:p>
          <a:p>
            <a:pPr marL="1523365" lvl="2" indent="-380365" algn="just">
              <a:buFont typeface="Arial" panose="020B0604020202020204" pitchFamily="34" charset="0"/>
              <a:buChar char="•"/>
            </a:pPr>
            <a:r>
              <a:rPr lang="en-IN" sz="2000" dirty="0">
                <a:solidFill>
                  <a:schemeClr val="tx1"/>
                </a:solidFill>
                <a:latin typeface="Kobern"/>
              </a:rPr>
              <a:t>LGW Industries Limited (Calcutta HC)</a:t>
            </a:r>
          </a:p>
          <a:p>
            <a:pPr marL="1143000" lvl="2" algn="just"/>
            <a:endParaRPr lang="en-US" sz="2000" dirty="0">
              <a:solidFill>
                <a:schemeClr val="tx1"/>
              </a:solidFill>
              <a:latin typeface="Kobern"/>
            </a:endParaRPr>
          </a:p>
          <a:p>
            <a:pPr lvl="1" algn="just"/>
            <a:r>
              <a:rPr lang="en-US" sz="2000" dirty="0">
                <a:solidFill>
                  <a:schemeClr val="tx1"/>
                </a:solidFill>
                <a:latin typeface="Kobern"/>
              </a:rPr>
              <a:t>No control over the seller to ensure that such tax is deposited with the Government</a:t>
            </a:r>
          </a:p>
          <a:p>
            <a:pPr lvl="1" algn="just"/>
            <a:r>
              <a:rPr lang="en-US" sz="2000" dirty="0">
                <a:solidFill>
                  <a:schemeClr val="tx1"/>
                </a:solidFill>
                <a:latin typeface="Kobern"/>
              </a:rPr>
              <a:t>Provision in violation with Article 14 </a:t>
            </a:r>
          </a:p>
        </p:txBody>
      </p:sp>
      <p:sp>
        <p:nvSpPr>
          <p:cNvPr id="3" name="Text Placeholder 2">
            <a:extLst>
              <a:ext uri="{FF2B5EF4-FFF2-40B4-BE49-F238E27FC236}">
                <a16:creationId xmlns:a16="http://schemas.microsoft.com/office/drawing/2014/main" id="{C988AB84-3296-27F2-393F-B300049B3DD4}"/>
              </a:ext>
            </a:extLst>
          </p:cNvPr>
          <p:cNvSpPr>
            <a:spLocks noGrp="1"/>
          </p:cNvSpPr>
          <p:nvPr>
            <p:ph type="body" sz="quarter" idx="12"/>
          </p:nvPr>
        </p:nvSpPr>
        <p:spPr/>
        <p:txBody>
          <a:bodyPr/>
          <a:lstStyle/>
          <a:p>
            <a:r>
              <a:rPr lang="en-US" altLang="ko-KR" sz="4000">
                <a:solidFill>
                  <a:srgbClr val="002060"/>
                </a:solidFill>
                <a:latin typeface="Kobern"/>
                <a:ea typeface="맑은 고딕"/>
              </a:rPr>
              <a:t>Section 16(2)(c)-Introduction of GST</a:t>
            </a:r>
            <a:endParaRPr lang="en-US"/>
          </a:p>
          <a:p>
            <a:endParaRPr lang="en-IN"/>
          </a:p>
        </p:txBody>
      </p:sp>
      <p:sp>
        <p:nvSpPr>
          <p:cNvPr id="4" name="Text Placeholder 1">
            <a:extLst>
              <a:ext uri="{FF2B5EF4-FFF2-40B4-BE49-F238E27FC236}">
                <a16:creationId xmlns:a16="http://schemas.microsoft.com/office/drawing/2014/main" id="{DEDC3AD2-8673-56C8-96F7-0CD4FC2541E8}"/>
              </a:ext>
            </a:extLst>
          </p:cNvPr>
          <p:cNvSpPr txBox="1">
            <a:spLocks/>
          </p:cNvSpPr>
          <p:nvPr/>
        </p:nvSpPr>
        <p:spPr>
          <a:xfrm>
            <a:off x="779489" y="1508788"/>
            <a:ext cx="12048661" cy="4513129"/>
          </a:xfrm>
          <a:prstGeom prst="rect">
            <a:avLst/>
          </a:prstGeom>
        </p:spPr>
        <p:txBody>
          <a:bodyPr lIns="91440" tIns="45720" rIns="91440" bIns="45720" anchor="t"/>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just"/>
            <a:endParaRPr lang="en-US">
              <a:solidFill>
                <a:schemeClr val="tx1"/>
              </a:solidFill>
            </a:endParaRPr>
          </a:p>
        </p:txBody>
      </p:sp>
      <p:sp>
        <p:nvSpPr>
          <p:cNvPr id="5" name="Rectangle 4">
            <a:extLst>
              <a:ext uri="{FF2B5EF4-FFF2-40B4-BE49-F238E27FC236}">
                <a16:creationId xmlns:a16="http://schemas.microsoft.com/office/drawing/2014/main" id="{21CC09EF-510E-2749-62A1-9BDACFFAD9DC}"/>
              </a:ext>
            </a:extLst>
          </p:cNvPr>
          <p:cNvSpPr/>
          <p:nvPr/>
        </p:nvSpPr>
        <p:spPr>
          <a:xfrm>
            <a:off x="3052413" y="5721151"/>
            <a:ext cx="7230041" cy="576064"/>
          </a:xfrm>
          <a:prstGeom prst="rect">
            <a:avLst/>
          </a:prstGeom>
          <a:solidFill>
            <a:srgbClr val="0072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Kobern"/>
              </a:rPr>
              <a:t>Transfer petition filed before Supreme Court dismissed</a:t>
            </a:r>
            <a:endParaRPr lang="en-IN" sz="2000">
              <a:latin typeface="Kobern"/>
            </a:endParaRPr>
          </a:p>
        </p:txBody>
      </p:sp>
    </p:spTree>
    <p:extLst>
      <p:ext uri="{BB962C8B-B14F-4D97-AF65-F5344CB8AC3E}">
        <p14:creationId xmlns:p14="http://schemas.microsoft.com/office/powerpoint/2010/main" val="1762250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92BD30D0-626C-EC27-122F-37822AA62907}"/>
              </a:ext>
            </a:extLst>
          </p:cNvPr>
          <p:cNvSpPr>
            <a:spLocks noGrp="1"/>
          </p:cNvSpPr>
          <p:nvPr>
            <p:ph type="body" sz="quarter" idx="12"/>
          </p:nvPr>
        </p:nvSpPr>
        <p:spPr>
          <a:xfrm>
            <a:off x="346066" y="1559727"/>
            <a:ext cx="11137237" cy="768085"/>
          </a:xfrm>
        </p:spPr>
        <p:txBody>
          <a:bodyPr vert="horz" lIns="91440" tIns="45720" rIns="91440" bIns="45720" rtlCol="0" anchor="t">
            <a:normAutofit/>
          </a:bodyPr>
          <a:lstStyle/>
          <a:p>
            <a:pPr marL="0" indent="0" algn="just">
              <a:buNone/>
            </a:pPr>
            <a:r>
              <a:rPr lang="en-GB" sz="2000" b="1" i="1" u="sng" dirty="0">
                <a:latin typeface="Kobern"/>
              </a:rPr>
              <a:t>Mahalaxmi</a:t>
            </a:r>
            <a:r>
              <a:rPr lang="en-GB" sz="2000" i="1" u="sng" dirty="0">
                <a:latin typeface="Kobern"/>
              </a:rPr>
              <a:t> </a:t>
            </a:r>
            <a:r>
              <a:rPr lang="en-GB" sz="2000" b="1" i="1" u="sng" dirty="0">
                <a:latin typeface="Kobern"/>
              </a:rPr>
              <a:t>Cotton Ginning Pressing And Oil Industries, Kolhapur Versus State of Maharashtra &amp; </a:t>
            </a:r>
            <a:r>
              <a:rPr lang="en-GB" sz="2000" b="1" i="1" u="sng" dirty="0" err="1">
                <a:latin typeface="Kobern"/>
              </a:rPr>
              <a:t>Ors</a:t>
            </a:r>
            <a:r>
              <a:rPr lang="en-GB" sz="2000" b="1" i="1" u="sng" dirty="0">
                <a:latin typeface="Kobern"/>
              </a:rPr>
              <a:t>.</a:t>
            </a:r>
            <a:endParaRPr lang="en-US" sz="2000" b="1" i="1" u="sng" dirty="0">
              <a:latin typeface="Kobern"/>
            </a:endParaRPr>
          </a:p>
          <a:p>
            <a:pPr marL="0" indent="0">
              <a:buNone/>
            </a:pPr>
            <a:endParaRPr lang="en-US" dirty="0">
              <a:latin typeface="Cambria Math" panose="02040503050406030204" pitchFamily="18" charset="0"/>
              <a:ea typeface="Cambria Math" panose="02040503050406030204" pitchFamily="18" charset="0"/>
            </a:endParaRPr>
          </a:p>
          <a:p>
            <a:endParaRPr lang="en-US" dirty="0">
              <a:latin typeface="Cambria Math" panose="02040503050406030204" pitchFamily="18" charset="0"/>
              <a:ea typeface="Cambria Math" panose="02040503050406030204" pitchFamily="18" charset="0"/>
            </a:endParaRPr>
          </a:p>
          <a:p>
            <a:endParaRPr lang="en-US" dirty="0">
              <a:latin typeface="Cambria Math" panose="02040503050406030204" pitchFamily="18" charset="0"/>
              <a:ea typeface="Cambria Math" panose="02040503050406030204" pitchFamily="18" charset="0"/>
            </a:endParaRPr>
          </a:p>
          <a:p>
            <a:pPr marL="365125" lvl="1" indent="0">
              <a:buNone/>
            </a:pPr>
            <a:endParaRPr lang="en-US" dirty="0">
              <a:latin typeface="Cambria Math" panose="02040503050406030204" pitchFamily="18" charset="0"/>
              <a:ea typeface="Cambria Math" panose="02040503050406030204" pitchFamily="18" charset="0"/>
            </a:endParaRPr>
          </a:p>
        </p:txBody>
      </p:sp>
      <p:sp>
        <p:nvSpPr>
          <p:cNvPr id="3" name="Title 3">
            <a:extLst>
              <a:ext uri="{FF2B5EF4-FFF2-40B4-BE49-F238E27FC236}">
                <a16:creationId xmlns:a16="http://schemas.microsoft.com/office/drawing/2014/main" id="{55B08201-DB60-BE46-1365-E71A682586A2}"/>
              </a:ext>
            </a:extLst>
          </p:cNvPr>
          <p:cNvSpPr txBox="1">
            <a:spLocks/>
          </p:cNvSpPr>
          <p:nvPr/>
        </p:nvSpPr>
        <p:spPr>
          <a:xfrm>
            <a:off x="413868" y="550268"/>
            <a:ext cx="11968563" cy="659195"/>
          </a:xfrm>
          <a:prstGeom prst="rect">
            <a:avLst/>
          </a:prstGeom>
        </p:spPr>
        <p:txBody>
          <a:bodyPr vert="horz" wrap="square" lIns="0" tIns="0" rIns="0" bIns="0" rtlCol="0" anchor="t">
            <a:noAutofit/>
          </a:bodyPr>
          <a:lstStyle>
            <a:lvl1pPr algn="l" defTabSz="912078" rtl="0" eaLnBrk="1" latinLnBrk="0" hangingPunct="1">
              <a:lnSpc>
                <a:spcPct val="90000"/>
              </a:lnSpc>
              <a:spcBef>
                <a:spcPct val="0"/>
              </a:spcBef>
              <a:buNone/>
              <a:defRPr lang="en-US" sz="3400" b="1" kern="1200" cap="none" spc="-100" baseline="0">
                <a:ln w="3175">
                  <a:noFill/>
                </a:ln>
                <a:solidFill>
                  <a:schemeClr val="tx1"/>
                </a:solidFill>
                <a:effectLst/>
                <a:latin typeface="Times New Roman" pitchFamily="18" charset="0"/>
                <a:ea typeface="+mn-ea"/>
                <a:cs typeface="Times New Roman" pitchFamily="18" charset="0"/>
              </a:defRPr>
            </a:lvl1pPr>
          </a:lstStyle>
          <a:p>
            <a:pPr defTabSz="1216074">
              <a:defRPr/>
            </a:pPr>
            <a:r>
              <a:rPr lang="en-IN" sz="4000" b="0">
                <a:solidFill>
                  <a:srgbClr val="002060"/>
                </a:solidFill>
                <a:latin typeface="Kobern"/>
                <a:ea typeface="Cambria Math"/>
                <a:cs typeface="+mj-cs"/>
              </a:rPr>
              <a:t>Tax is paid to Government?- Bombay High Court</a:t>
            </a:r>
          </a:p>
        </p:txBody>
      </p:sp>
      <p:sp>
        <p:nvSpPr>
          <p:cNvPr id="6" name="Rectangle 5">
            <a:extLst>
              <a:ext uri="{FF2B5EF4-FFF2-40B4-BE49-F238E27FC236}">
                <a16:creationId xmlns:a16="http://schemas.microsoft.com/office/drawing/2014/main" id="{23F2D9CA-F293-FD02-A558-DB1700DAE16A}"/>
              </a:ext>
            </a:extLst>
          </p:cNvPr>
          <p:cNvSpPr/>
          <p:nvPr/>
        </p:nvSpPr>
        <p:spPr>
          <a:xfrm>
            <a:off x="319182" y="2516368"/>
            <a:ext cx="11173692" cy="1846659"/>
          </a:xfrm>
          <a:prstGeom prst="rect">
            <a:avLst/>
          </a:prstGeom>
          <a:solidFill>
            <a:srgbClr val="0070C0"/>
          </a:solidFill>
        </p:spPr>
        <p:txBody>
          <a:bodyPr wrap="square" lIns="91440" tIns="45720" rIns="91440" bIns="45720" anchor="t">
            <a:spAutoFit/>
          </a:bodyPr>
          <a:lstStyle/>
          <a:p>
            <a:r>
              <a:rPr lang="en-GB" sz="2000" b="1" i="1" u="sng" dirty="0">
                <a:solidFill>
                  <a:schemeClr val="bg1"/>
                </a:solidFill>
                <a:latin typeface="Kobern"/>
              </a:rPr>
              <a:t>MVAT Act:</a:t>
            </a:r>
            <a:r>
              <a:rPr lang="en-GB" sz="2000" i="1" dirty="0">
                <a:solidFill>
                  <a:schemeClr val="bg1"/>
                </a:solidFill>
                <a:latin typeface="Kobern"/>
              </a:rPr>
              <a:t> Section 48(5) provides that for the removal of doubt it is hereby declared that, in no case the amount of set off or refund on any purchase of goods shall exceed the amount of tax in respect of the same goods</a:t>
            </a:r>
            <a:r>
              <a:rPr lang="en-GB" sz="2000" b="1" i="1" dirty="0">
                <a:solidFill>
                  <a:schemeClr val="bg1"/>
                </a:solidFill>
                <a:latin typeface="Kobern"/>
              </a:rPr>
              <a:t>, </a:t>
            </a:r>
            <a:r>
              <a:rPr lang="en-GB" sz="2000" b="1" i="1" dirty="0">
                <a:solidFill>
                  <a:srgbClr val="FFFF00"/>
                </a:solidFill>
                <a:latin typeface="Kobern"/>
              </a:rPr>
              <a:t>actually paid</a:t>
            </a:r>
            <a:r>
              <a:rPr lang="en-GB" sz="2000" i="1" dirty="0">
                <a:solidFill>
                  <a:srgbClr val="FFFF00"/>
                </a:solidFill>
                <a:latin typeface="Kobern"/>
              </a:rPr>
              <a:t>, </a:t>
            </a:r>
            <a:r>
              <a:rPr lang="en-GB" sz="2000" i="1" dirty="0">
                <a:solidFill>
                  <a:schemeClr val="bg1"/>
                </a:solidFill>
                <a:latin typeface="Kobern"/>
              </a:rPr>
              <a:t>if any, under this Act or any earlier law, into the Government Treasury except to the extent where purchase tax is payable by the Claimant dealer on the purchase of the said goods effected by him</a:t>
            </a:r>
            <a:r>
              <a:rPr lang="en-GB" sz="2000" i="1" dirty="0">
                <a:solidFill>
                  <a:schemeClr val="accent4">
                    <a:lumMod val="20000"/>
                    <a:lumOff val="80000"/>
                  </a:schemeClr>
                </a:solidFill>
                <a:latin typeface="Kobern"/>
              </a:rPr>
              <a:t>: </a:t>
            </a:r>
          </a:p>
          <a:p>
            <a:pPr algn="just"/>
            <a:endParaRPr lang="en-US" sz="1400" i="1" dirty="0">
              <a:solidFill>
                <a:schemeClr val="bg1"/>
              </a:solidFill>
            </a:endParaRPr>
          </a:p>
        </p:txBody>
      </p:sp>
      <p:sp>
        <p:nvSpPr>
          <p:cNvPr id="7" name="Rectangle 6">
            <a:extLst>
              <a:ext uri="{FF2B5EF4-FFF2-40B4-BE49-F238E27FC236}">
                <a16:creationId xmlns:a16="http://schemas.microsoft.com/office/drawing/2014/main" id="{9321390C-A19B-D8C0-F0DC-F02ACDAD7B63}"/>
              </a:ext>
            </a:extLst>
          </p:cNvPr>
          <p:cNvSpPr/>
          <p:nvPr/>
        </p:nvSpPr>
        <p:spPr>
          <a:xfrm>
            <a:off x="320060" y="4670607"/>
            <a:ext cx="11173692" cy="400110"/>
          </a:xfrm>
          <a:prstGeom prst="rect">
            <a:avLst/>
          </a:prstGeom>
          <a:solidFill>
            <a:schemeClr val="accent4"/>
          </a:solidFill>
        </p:spPr>
        <p:txBody>
          <a:bodyPr wrap="square" lIns="91440" tIns="45720" rIns="91440" bIns="45720" anchor="t">
            <a:spAutoFit/>
          </a:bodyPr>
          <a:lstStyle/>
          <a:p>
            <a:r>
              <a:rPr lang="en-GB" sz="2000" b="1" i="1" u="sng">
                <a:solidFill>
                  <a:schemeClr val="bg1"/>
                </a:solidFill>
                <a:latin typeface="Kobern"/>
              </a:rPr>
              <a:t>Decision</a:t>
            </a:r>
            <a:r>
              <a:rPr lang="en-GB" sz="2000" b="1" i="1">
                <a:solidFill>
                  <a:schemeClr val="bg1"/>
                </a:solidFill>
                <a:latin typeface="Kobern"/>
              </a:rPr>
              <a:t>:  </a:t>
            </a:r>
            <a:r>
              <a:rPr lang="en-GB" sz="2000" i="1">
                <a:solidFill>
                  <a:schemeClr val="bg1"/>
                </a:solidFill>
                <a:latin typeface="Kobern"/>
              </a:rPr>
              <a:t>Article 14 not offended. Section 48(5) constitutionally valid</a:t>
            </a:r>
            <a:endParaRPr lang="en-US" sz="2000" i="1">
              <a:solidFill>
                <a:schemeClr val="bg1"/>
              </a:solidFill>
              <a:latin typeface="Kobern"/>
            </a:endParaRPr>
          </a:p>
        </p:txBody>
      </p:sp>
    </p:spTree>
    <p:extLst>
      <p:ext uri="{BB962C8B-B14F-4D97-AF65-F5344CB8AC3E}">
        <p14:creationId xmlns:p14="http://schemas.microsoft.com/office/powerpoint/2010/main" val="37530849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C674BA7-3C25-F69D-7695-D867CB59F717}"/>
              </a:ext>
            </a:extLst>
          </p:cNvPr>
          <p:cNvSpPr>
            <a:spLocks noGrp="1"/>
          </p:cNvSpPr>
          <p:nvPr>
            <p:ph type="body" sz="quarter" idx="12"/>
          </p:nvPr>
        </p:nvSpPr>
        <p:spPr>
          <a:xfrm>
            <a:off x="389199" y="1631614"/>
            <a:ext cx="11137237" cy="768085"/>
          </a:xfrm>
        </p:spPr>
        <p:txBody>
          <a:bodyPr>
            <a:normAutofit/>
          </a:bodyPr>
          <a:lstStyle/>
          <a:p>
            <a:r>
              <a:rPr lang="en-US" sz="2000" b="1" i="1">
                <a:latin typeface="Kobern"/>
                <a:cs typeface="Arial"/>
              </a:rPr>
              <a:t>  </a:t>
            </a:r>
            <a:r>
              <a:rPr lang="en-US" sz="2000" b="1" i="1" u="sng">
                <a:latin typeface="Kobern"/>
                <a:cs typeface="Arial"/>
              </a:rPr>
              <a:t>On Quest Merchandising India Pvt. Ltd. Versus Govt.</a:t>
            </a:r>
            <a:endParaRPr lang="en-US" sz="2000" b="1" i="1">
              <a:latin typeface="Kobern"/>
              <a:cs typeface="Arial"/>
            </a:endParaRPr>
          </a:p>
          <a:p>
            <a:pPr marL="0" indent="0">
              <a:buNone/>
            </a:pPr>
            <a:endParaRPr lang="en-US">
              <a:latin typeface="Cambria Math" panose="02040503050406030204" pitchFamily="18" charset="0"/>
              <a:ea typeface="Cambria Math" panose="02040503050406030204" pitchFamily="18" charset="0"/>
            </a:endParaRPr>
          </a:p>
          <a:p>
            <a:endParaRPr lang="en-US">
              <a:latin typeface="Cambria Math" panose="02040503050406030204" pitchFamily="18" charset="0"/>
              <a:ea typeface="Cambria Math" panose="02040503050406030204" pitchFamily="18" charset="0"/>
            </a:endParaRPr>
          </a:p>
          <a:p>
            <a:endParaRPr lang="en-US">
              <a:latin typeface="Cambria Math" panose="02040503050406030204" pitchFamily="18" charset="0"/>
              <a:ea typeface="Cambria Math" panose="02040503050406030204" pitchFamily="18" charset="0"/>
            </a:endParaRPr>
          </a:p>
          <a:p>
            <a:pPr marL="365125" lvl="1" indent="0">
              <a:buNone/>
            </a:pPr>
            <a:endParaRPr lang="en-US">
              <a:latin typeface="Cambria Math" panose="02040503050406030204" pitchFamily="18" charset="0"/>
              <a:ea typeface="Cambria Math" panose="02040503050406030204" pitchFamily="18" charset="0"/>
            </a:endParaRPr>
          </a:p>
        </p:txBody>
      </p:sp>
      <p:sp>
        <p:nvSpPr>
          <p:cNvPr id="3" name="Title 3">
            <a:extLst>
              <a:ext uri="{FF2B5EF4-FFF2-40B4-BE49-F238E27FC236}">
                <a16:creationId xmlns:a16="http://schemas.microsoft.com/office/drawing/2014/main" id="{918BB3B7-E510-BD7B-1047-F7B50D632CB6}"/>
              </a:ext>
            </a:extLst>
          </p:cNvPr>
          <p:cNvSpPr txBox="1">
            <a:spLocks/>
          </p:cNvSpPr>
          <p:nvPr/>
        </p:nvSpPr>
        <p:spPr>
          <a:xfrm>
            <a:off x="464035" y="283451"/>
            <a:ext cx="11307205" cy="1104892"/>
          </a:xfrm>
          <a:prstGeom prst="rect">
            <a:avLst/>
          </a:prstGeom>
        </p:spPr>
        <p:txBody>
          <a:bodyPr vert="horz" wrap="square" lIns="0" tIns="0" rIns="0" bIns="0" rtlCol="0" anchor="t">
            <a:noAutofit/>
          </a:bodyPr>
          <a:lstStyle>
            <a:lvl1pPr algn="l" defTabSz="912078" rtl="0" eaLnBrk="1" latinLnBrk="0" hangingPunct="1">
              <a:lnSpc>
                <a:spcPct val="90000"/>
              </a:lnSpc>
              <a:spcBef>
                <a:spcPct val="0"/>
              </a:spcBef>
              <a:buNone/>
              <a:defRPr lang="en-US" sz="3400" b="1" kern="1200" cap="none" spc="-100" baseline="0">
                <a:ln w="3175">
                  <a:noFill/>
                </a:ln>
                <a:solidFill>
                  <a:schemeClr val="tx1"/>
                </a:solidFill>
                <a:effectLst/>
                <a:latin typeface="Times New Roman" pitchFamily="18" charset="0"/>
                <a:ea typeface="+mn-ea"/>
                <a:cs typeface="Times New Roman" pitchFamily="18" charset="0"/>
              </a:defRPr>
            </a:lvl1pPr>
          </a:lstStyle>
          <a:p>
            <a:pPr defTabSz="1216074">
              <a:defRPr/>
            </a:pPr>
            <a:r>
              <a:rPr lang="en-IN" sz="4000" b="0">
                <a:solidFill>
                  <a:srgbClr val="002060"/>
                </a:solidFill>
                <a:latin typeface="Kobern"/>
                <a:ea typeface="Cambria Math"/>
                <a:cs typeface="+mj-cs"/>
              </a:rPr>
              <a:t>Tax is paid to Government?- Delhi High Court</a:t>
            </a:r>
          </a:p>
        </p:txBody>
      </p:sp>
      <p:sp>
        <p:nvSpPr>
          <p:cNvPr id="6" name="Rectangle 5">
            <a:extLst>
              <a:ext uri="{FF2B5EF4-FFF2-40B4-BE49-F238E27FC236}">
                <a16:creationId xmlns:a16="http://schemas.microsoft.com/office/drawing/2014/main" id="{A1193634-3F2B-2FAA-5039-75DC623DE0AF}"/>
              </a:ext>
            </a:extLst>
          </p:cNvPr>
          <p:cNvSpPr/>
          <p:nvPr/>
        </p:nvSpPr>
        <p:spPr>
          <a:xfrm>
            <a:off x="468151" y="2523019"/>
            <a:ext cx="11001164" cy="1692771"/>
          </a:xfrm>
          <a:prstGeom prst="rect">
            <a:avLst/>
          </a:prstGeom>
          <a:solidFill>
            <a:srgbClr val="0070C0"/>
          </a:solidFill>
        </p:spPr>
        <p:txBody>
          <a:bodyPr wrap="square" lIns="91440" tIns="45720" rIns="91440" bIns="45720" anchor="t">
            <a:spAutoFit/>
          </a:bodyPr>
          <a:lstStyle/>
          <a:p>
            <a:pPr algn="just"/>
            <a:r>
              <a:rPr lang="en-GB" sz="2400" b="1" i="1" u="sng" dirty="0">
                <a:solidFill>
                  <a:schemeClr val="bg1"/>
                </a:solidFill>
              </a:rPr>
              <a:t>D</a:t>
            </a:r>
            <a:r>
              <a:rPr lang="en-GB" sz="2000" b="1" i="1" u="sng" dirty="0">
                <a:solidFill>
                  <a:schemeClr val="bg1"/>
                </a:solidFill>
                <a:latin typeface="Kobern"/>
              </a:rPr>
              <a:t>VAT Act: </a:t>
            </a:r>
            <a:r>
              <a:rPr lang="en-GB" sz="2000" i="1" dirty="0">
                <a:solidFill>
                  <a:schemeClr val="bg1"/>
                </a:solidFill>
                <a:latin typeface="Kobern"/>
              </a:rPr>
              <a:t>Section 9(2)(g) specifies ITC shall not be allowed to the dealers or class of dealers unless the tax paid by the purchasing dealer has </a:t>
            </a:r>
            <a:r>
              <a:rPr lang="en-GB" sz="2000" b="1" i="1" dirty="0">
                <a:solidFill>
                  <a:srgbClr val="FFFF00"/>
                </a:solidFill>
                <a:latin typeface="Kobern"/>
              </a:rPr>
              <a:t>actually been deposited </a:t>
            </a:r>
            <a:r>
              <a:rPr lang="en-GB" sz="2000" i="1" dirty="0">
                <a:solidFill>
                  <a:schemeClr val="bg1"/>
                </a:solidFill>
                <a:latin typeface="Kobern"/>
              </a:rPr>
              <a:t>by the selling dealer with the Government or has been </a:t>
            </a:r>
            <a:r>
              <a:rPr lang="en-GB" sz="2000" b="1" i="1" dirty="0">
                <a:solidFill>
                  <a:srgbClr val="FFFF00"/>
                </a:solidFill>
                <a:latin typeface="Kobern"/>
              </a:rPr>
              <a:t>lawfully adjusted against output tax liability </a:t>
            </a:r>
            <a:r>
              <a:rPr lang="en-GB" sz="2000" i="1" dirty="0">
                <a:solidFill>
                  <a:schemeClr val="bg1"/>
                </a:solidFill>
                <a:latin typeface="Kobern"/>
              </a:rPr>
              <a:t>and correctly reflected in the return filed for the respective tax period.</a:t>
            </a:r>
          </a:p>
          <a:p>
            <a:pPr algn="just"/>
            <a:endParaRPr lang="en-US" sz="2000" i="1" dirty="0">
              <a:solidFill>
                <a:schemeClr val="bg1"/>
              </a:solidFill>
              <a:latin typeface="Kobern"/>
            </a:endParaRPr>
          </a:p>
        </p:txBody>
      </p:sp>
      <p:sp>
        <p:nvSpPr>
          <p:cNvPr id="7" name="Rectangle 6">
            <a:extLst>
              <a:ext uri="{FF2B5EF4-FFF2-40B4-BE49-F238E27FC236}">
                <a16:creationId xmlns:a16="http://schemas.microsoft.com/office/drawing/2014/main" id="{CF2D2043-5CFC-E54A-E92A-0931F423143E}"/>
              </a:ext>
            </a:extLst>
          </p:cNvPr>
          <p:cNvSpPr/>
          <p:nvPr/>
        </p:nvSpPr>
        <p:spPr>
          <a:xfrm>
            <a:off x="464217" y="4661329"/>
            <a:ext cx="11062607" cy="707886"/>
          </a:xfrm>
          <a:prstGeom prst="rect">
            <a:avLst/>
          </a:prstGeom>
          <a:solidFill>
            <a:schemeClr val="accent4"/>
          </a:solidFill>
        </p:spPr>
        <p:txBody>
          <a:bodyPr wrap="square" lIns="91440" tIns="45720" rIns="91440" bIns="45720" anchor="t">
            <a:spAutoFit/>
          </a:bodyPr>
          <a:lstStyle/>
          <a:p>
            <a:r>
              <a:rPr lang="en-GB" sz="2000" b="1" i="1" u="sng" dirty="0">
                <a:solidFill>
                  <a:schemeClr val="bg1"/>
                </a:solidFill>
                <a:latin typeface="Kobern"/>
              </a:rPr>
              <a:t>Decision:</a:t>
            </a:r>
            <a:r>
              <a:rPr lang="en-GB" sz="2000" b="1" i="1" dirty="0">
                <a:solidFill>
                  <a:schemeClr val="bg1"/>
                </a:solidFill>
                <a:latin typeface="Kobern"/>
              </a:rPr>
              <a:t> </a:t>
            </a:r>
            <a:endParaRPr lang="en-US" dirty="0">
              <a:solidFill>
                <a:schemeClr val="bg1"/>
              </a:solidFill>
            </a:endParaRPr>
          </a:p>
          <a:p>
            <a:r>
              <a:rPr lang="en-GB" sz="2000" i="1" dirty="0">
                <a:solidFill>
                  <a:schemeClr val="bg1"/>
                </a:solidFill>
                <a:latin typeface="Kobern"/>
              </a:rPr>
              <a:t>Article 14 cited. Section 9(2)(g) to be read down to exclude a bona-fide purchasing dealer.</a:t>
            </a:r>
          </a:p>
        </p:txBody>
      </p:sp>
      <p:sp>
        <p:nvSpPr>
          <p:cNvPr id="8" name="Rectangle 7">
            <a:extLst>
              <a:ext uri="{FF2B5EF4-FFF2-40B4-BE49-F238E27FC236}">
                <a16:creationId xmlns:a16="http://schemas.microsoft.com/office/drawing/2014/main" id="{FF31B1AF-66D8-153A-F760-FA8A07CC4667}"/>
              </a:ext>
            </a:extLst>
          </p:cNvPr>
          <p:cNvSpPr/>
          <p:nvPr/>
        </p:nvSpPr>
        <p:spPr>
          <a:xfrm>
            <a:off x="523335" y="5795514"/>
            <a:ext cx="10941169" cy="54633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i="1">
                <a:solidFill>
                  <a:schemeClr val="bg1"/>
                </a:solidFill>
                <a:latin typeface="Kobern"/>
              </a:rPr>
              <a:t>Affirmed by Supreme Court in Arise India </a:t>
            </a:r>
          </a:p>
        </p:txBody>
      </p:sp>
    </p:spTree>
    <p:extLst>
      <p:ext uri="{BB962C8B-B14F-4D97-AF65-F5344CB8AC3E}">
        <p14:creationId xmlns:p14="http://schemas.microsoft.com/office/powerpoint/2010/main" val="3710143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52BCCB1-7DF9-68C4-9A64-9ADF252CF312}"/>
              </a:ext>
            </a:extLst>
          </p:cNvPr>
          <p:cNvSpPr>
            <a:spLocks noGrp="1"/>
          </p:cNvSpPr>
          <p:nvPr>
            <p:ph type="body" sz="quarter" idx="12"/>
          </p:nvPr>
        </p:nvSpPr>
        <p:spPr/>
        <p:txBody>
          <a:bodyPr/>
          <a:lstStyle/>
          <a:p>
            <a:r>
              <a:rPr lang="en-IN" sz="4000">
                <a:solidFill>
                  <a:srgbClr val="002060"/>
                </a:solidFill>
                <a:latin typeface="Kobern"/>
                <a:cs typeface="Arial"/>
              </a:rPr>
              <a:t>Tax is paid to Government?- Delhi High Court</a:t>
            </a:r>
            <a:endParaRPr lang="en-US"/>
          </a:p>
        </p:txBody>
      </p:sp>
      <p:sp>
        <p:nvSpPr>
          <p:cNvPr id="8" name="Rectangle 7">
            <a:extLst>
              <a:ext uri="{FF2B5EF4-FFF2-40B4-BE49-F238E27FC236}">
                <a16:creationId xmlns:a16="http://schemas.microsoft.com/office/drawing/2014/main" id="{CD91B7E6-E463-6D42-5646-5CAA088919C4}"/>
              </a:ext>
            </a:extLst>
          </p:cNvPr>
          <p:cNvSpPr/>
          <p:nvPr/>
        </p:nvSpPr>
        <p:spPr>
          <a:xfrm>
            <a:off x="708632" y="2274688"/>
            <a:ext cx="11062607" cy="2000548"/>
          </a:xfrm>
          <a:prstGeom prst="rect">
            <a:avLst/>
          </a:prstGeom>
        </p:spPr>
        <p:style>
          <a:lnRef idx="1">
            <a:schemeClr val="accent1"/>
          </a:lnRef>
          <a:fillRef idx="3">
            <a:schemeClr val="accent1"/>
          </a:fillRef>
          <a:effectRef idx="2">
            <a:schemeClr val="accent1"/>
          </a:effectRef>
          <a:fontRef idx="minor">
            <a:schemeClr val="lt1"/>
          </a:fontRef>
        </p:style>
        <p:txBody>
          <a:bodyPr wrap="square" lIns="91440" tIns="45720" rIns="91440" bIns="45720" anchor="t">
            <a:spAutoFit/>
          </a:bodyPr>
          <a:lstStyle/>
          <a:p>
            <a:pPr algn="just"/>
            <a:r>
              <a:rPr lang="en-GB" sz="2000" b="1" i="1" u="sng" dirty="0">
                <a:solidFill>
                  <a:schemeClr val="bg1"/>
                </a:solidFill>
                <a:latin typeface="Kobern"/>
              </a:rPr>
              <a:t>Decision:</a:t>
            </a:r>
            <a:r>
              <a:rPr lang="en-GB" sz="2000" b="1" i="1" dirty="0">
                <a:solidFill>
                  <a:schemeClr val="bg1"/>
                </a:solidFill>
                <a:latin typeface="Kobern"/>
              </a:rPr>
              <a:t> </a:t>
            </a:r>
            <a:endParaRPr lang="en-US" dirty="0">
              <a:solidFill>
                <a:schemeClr val="bg1"/>
              </a:solidFill>
            </a:endParaRPr>
          </a:p>
          <a:p>
            <a:pPr algn="just"/>
            <a:r>
              <a:rPr lang="en-US" sz="2100" dirty="0">
                <a:solidFill>
                  <a:schemeClr val="bg1"/>
                </a:solidFill>
                <a:latin typeface="Kobern"/>
              </a:rPr>
              <a:t>The Delhi High Court followed the decision of </a:t>
            </a:r>
            <a:r>
              <a:rPr lang="en-US" sz="2100" b="1" dirty="0">
                <a:solidFill>
                  <a:schemeClr val="bg1"/>
                </a:solidFill>
                <a:latin typeface="Kobern"/>
              </a:rPr>
              <a:t>Hon’ble Punjab and Haryana High Court</a:t>
            </a:r>
            <a:r>
              <a:rPr lang="en-US" sz="2100" dirty="0">
                <a:solidFill>
                  <a:schemeClr val="bg1"/>
                </a:solidFill>
                <a:latin typeface="Kobern"/>
              </a:rPr>
              <a:t> in the case of </a:t>
            </a:r>
            <a:r>
              <a:rPr lang="en-US" sz="2100" b="1" i="1" dirty="0" err="1">
                <a:solidFill>
                  <a:schemeClr val="bg1"/>
                </a:solidFill>
                <a:latin typeface="Kobern"/>
              </a:rPr>
              <a:t>Gheru</a:t>
            </a:r>
            <a:r>
              <a:rPr lang="en-US" sz="2100" b="1" i="1" dirty="0">
                <a:solidFill>
                  <a:schemeClr val="bg1"/>
                </a:solidFill>
                <a:latin typeface="Kobern"/>
              </a:rPr>
              <a:t> Lal Bal Chand v. State of Haryana</a:t>
            </a:r>
            <a:r>
              <a:rPr lang="en-US" sz="600" baseline="30000" dirty="0">
                <a:solidFill>
                  <a:schemeClr val="bg1"/>
                </a:solidFill>
                <a:latin typeface="Times New Roman"/>
                <a:cs typeface="Times New Roman"/>
                <a:hlinkClick r:id="rId3">
                  <a:extLst>
                    <a:ext uri="{A12FA001-AC4F-418D-AE19-62706E023703}">
                      <ahyp:hlinkClr xmlns:ahyp="http://schemas.microsoft.com/office/drawing/2018/hyperlinkcolor" val="tx"/>
                    </a:ext>
                  </a:extLst>
                </a:hlinkClick>
              </a:rPr>
              <a:t>[2]</a:t>
            </a:r>
            <a:r>
              <a:rPr lang="en-US" sz="2100" dirty="0">
                <a:solidFill>
                  <a:schemeClr val="bg1"/>
                </a:solidFill>
                <a:latin typeface="Kobern"/>
              </a:rPr>
              <a:t> and held that ITC cannot be denied to a </a:t>
            </a:r>
            <a:r>
              <a:rPr lang="en-US" sz="2100" dirty="0" err="1">
                <a:solidFill>
                  <a:schemeClr val="bg1"/>
                </a:solidFill>
                <a:latin typeface="Kobern"/>
              </a:rPr>
              <a:t>bonafide</a:t>
            </a:r>
            <a:r>
              <a:rPr lang="en-US" sz="2100" dirty="0">
                <a:solidFill>
                  <a:schemeClr val="bg1"/>
                </a:solidFill>
                <a:latin typeface="Kobern"/>
              </a:rPr>
              <a:t> purchaser even if the selling dealer has not deposited the tax with the Government. </a:t>
            </a:r>
            <a:endParaRPr lang="en-GB" sz="2100" dirty="0">
              <a:solidFill>
                <a:schemeClr val="bg1"/>
              </a:solidFill>
              <a:latin typeface="Kobern"/>
            </a:endParaRPr>
          </a:p>
          <a:p>
            <a:pPr algn="just"/>
            <a:endParaRPr lang="en-GB" sz="2000" i="1" dirty="0">
              <a:solidFill>
                <a:schemeClr val="bg1"/>
              </a:solidFill>
              <a:latin typeface="Kobern"/>
            </a:endParaRPr>
          </a:p>
        </p:txBody>
      </p:sp>
      <p:sp>
        <p:nvSpPr>
          <p:cNvPr id="9" name="TextBox 8">
            <a:extLst>
              <a:ext uri="{FF2B5EF4-FFF2-40B4-BE49-F238E27FC236}">
                <a16:creationId xmlns:a16="http://schemas.microsoft.com/office/drawing/2014/main" id="{A89A7CCC-A26C-28D4-2B23-9CF697652692}"/>
              </a:ext>
            </a:extLst>
          </p:cNvPr>
          <p:cNvSpPr txBox="1"/>
          <p:nvPr/>
        </p:nvSpPr>
        <p:spPr>
          <a:xfrm>
            <a:off x="785004" y="1633268"/>
            <a:ext cx="766025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i="1" u="sng">
                <a:solidFill>
                  <a:schemeClr val="tx2"/>
                </a:solidFill>
                <a:latin typeface="Kobern"/>
              </a:rPr>
              <a:t> On </a:t>
            </a:r>
            <a:r>
              <a:rPr lang="en-US" sz="2000" b="1" i="1" u="sng">
                <a:solidFill>
                  <a:schemeClr val="tx2"/>
                </a:solidFill>
                <a:latin typeface="Kobern"/>
                <a:cs typeface="Times New Roman"/>
              </a:rPr>
              <a:t>Arise India Ltd. vs Commissioner of Trade and Taxes, Delhi</a:t>
            </a:r>
            <a:endParaRPr lang="en-US" sz="2000" b="1" u="sng">
              <a:solidFill>
                <a:schemeClr val="tx2"/>
              </a:solidFill>
              <a:latin typeface="Kobern"/>
            </a:endParaRPr>
          </a:p>
        </p:txBody>
      </p:sp>
      <p:sp>
        <p:nvSpPr>
          <p:cNvPr id="2" name="Rectangle 1">
            <a:extLst>
              <a:ext uri="{FF2B5EF4-FFF2-40B4-BE49-F238E27FC236}">
                <a16:creationId xmlns:a16="http://schemas.microsoft.com/office/drawing/2014/main" id="{E638A0CC-7FCF-8269-AE9C-272FE3A86A67}"/>
              </a:ext>
            </a:extLst>
          </p:cNvPr>
          <p:cNvSpPr/>
          <p:nvPr/>
        </p:nvSpPr>
        <p:spPr>
          <a:xfrm>
            <a:off x="729040" y="5056000"/>
            <a:ext cx="10941169" cy="546338"/>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r>
              <a:rPr lang="en-US" sz="2000" i="1" dirty="0">
                <a:solidFill>
                  <a:schemeClr val="bg1"/>
                </a:solidFill>
                <a:latin typeface="Kobern"/>
              </a:rPr>
              <a:t>SLP Filed before Supreme Court Dismissed</a:t>
            </a:r>
          </a:p>
        </p:txBody>
      </p:sp>
    </p:spTree>
    <p:extLst>
      <p:ext uri="{BB962C8B-B14F-4D97-AF65-F5344CB8AC3E}">
        <p14:creationId xmlns:p14="http://schemas.microsoft.com/office/powerpoint/2010/main" val="30503608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1C4D764-095F-F205-65A3-A9FCE8B08B0B}"/>
              </a:ext>
            </a:extLst>
          </p:cNvPr>
          <p:cNvSpPr>
            <a:spLocks noGrp="1"/>
          </p:cNvSpPr>
          <p:nvPr>
            <p:ph type="ftr" sz="quarter" idx="4294967295"/>
          </p:nvPr>
        </p:nvSpPr>
        <p:spPr>
          <a:xfrm>
            <a:off x="0" y="6356350"/>
            <a:ext cx="4114800" cy="365125"/>
          </a:xfrm>
        </p:spPr>
        <p:txBody>
          <a:bodyPr/>
          <a:lstStyle/>
          <a:p>
            <a:pPr>
              <a:defRPr/>
            </a:pPr>
            <a:r>
              <a:rPr lang="en-IN"/>
              <a:t>I</a:t>
            </a:r>
          </a:p>
        </p:txBody>
      </p:sp>
      <p:sp>
        <p:nvSpPr>
          <p:cNvPr id="6" name="Title 1">
            <a:extLst>
              <a:ext uri="{FF2B5EF4-FFF2-40B4-BE49-F238E27FC236}">
                <a16:creationId xmlns:a16="http://schemas.microsoft.com/office/drawing/2014/main" id="{5C6F7FD5-605D-3373-49E3-804F4D3D62FD}"/>
              </a:ext>
            </a:extLst>
          </p:cNvPr>
          <p:cNvSpPr txBox="1">
            <a:spLocks/>
          </p:cNvSpPr>
          <p:nvPr/>
        </p:nvSpPr>
        <p:spPr bwMode="gray">
          <a:xfrm>
            <a:off x="731336" y="455470"/>
            <a:ext cx="10515600" cy="56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defTabSz="457200" rtl="0" eaLnBrk="0" fontAlgn="base" hangingPunct="0">
              <a:spcBef>
                <a:spcPct val="0"/>
              </a:spcBef>
              <a:spcAft>
                <a:spcPct val="0"/>
              </a:spcAft>
              <a:defRPr sz="3600" kern="1200">
                <a:solidFill>
                  <a:schemeClr val="bg2"/>
                </a:solidFill>
                <a:latin typeface="+mj-lt"/>
                <a:ea typeface="+mj-ea"/>
                <a:cs typeface="+mj-cs"/>
              </a:defRPr>
            </a:lvl1pPr>
            <a:lvl2pPr algn="ctr" defTabSz="457200" rtl="0" eaLnBrk="0" fontAlgn="base" hangingPunct="0">
              <a:spcBef>
                <a:spcPct val="0"/>
              </a:spcBef>
              <a:spcAft>
                <a:spcPct val="0"/>
              </a:spcAft>
              <a:defRPr sz="3600">
                <a:solidFill>
                  <a:schemeClr val="bg2"/>
                </a:solidFill>
                <a:latin typeface="Palatino Linotype" panose="02040502050505030304" pitchFamily="18" charset="0"/>
              </a:defRPr>
            </a:lvl2pPr>
            <a:lvl3pPr algn="ctr" defTabSz="457200" rtl="0" eaLnBrk="0" fontAlgn="base" hangingPunct="0">
              <a:spcBef>
                <a:spcPct val="0"/>
              </a:spcBef>
              <a:spcAft>
                <a:spcPct val="0"/>
              </a:spcAft>
              <a:defRPr sz="3600">
                <a:solidFill>
                  <a:schemeClr val="bg2"/>
                </a:solidFill>
                <a:latin typeface="Palatino Linotype" panose="02040502050505030304" pitchFamily="18" charset="0"/>
              </a:defRPr>
            </a:lvl3pPr>
            <a:lvl4pPr algn="ctr" defTabSz="457200" rtl="0" eaLnBrk="0" fontAlgn="base" hangingPunct="0">
              <a:spcBef>
                <a:spcPct val="0"/>
              </a:spcBef>
              <a:spcAft>
                <a:spcPct val="0"/>
              </a:spcAft>
              <a:defRPr sz="3600">
                <a:solidFill>
                  <a:schemeClr val="bg2"/>
                </a:solidFill>
                <a:latin typeface="Palatino Linotype" panose="02040502050505030304" pitchFamily="18" charset="0"/>
              </a:defRPr>
            </a:lvl4pPr>
            <a:lvl5pPr algn="ctr" defTabSz="457200" rtl="0" eaLnBrk="0" fontAlgn="base" hangingPunct="0">
              <a:spcBef>
                <a:spcPct val="0"/>
              </a:spcBef>
              <a:spcAft>
                <a:spcPct val="0"/>
              </a:spcAft>
              <a:defRPr sz="3600">
                <a:solidFill>
                  <a:schemeClr val="bg2"/>
                </a:solidFill>
                <a:latin typeface="Palatino Linotype" panose="02040502050505030304"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4000">
                <a:solidFill>
                  <a:srgbClr val="2B347A"/>
                </a:solidFill>
                <a:latin typeface="Kobern"/>
                <a:ea typeface="+mn-ea"/>
                <a:cs typeface="Arial"/>
              </a:rPr>
              <a:t>Burden on claimant of ITC</a:t>
            </a:r>
            <a:endParaRPr lang="en-IN" sz="4000">
              <a:solidFill>
                <a:srgbClr val="2B347A"/>
              </a:solidFill>
              <a:latin typeface="Kobern"/>
              <a:ea typeface="+mn-ea"/>
              <a:cs typeface="Arial"/>
            </a:endParaRPr>
          </a:p>
        </p:txBody>
      </p:sp>
      <p:sp>
        <p:nvSpPr>
          <p:cNvPr id="7" name="Slide Number Placeholder 2">
            <a:extLst>
              <a:ext uri="{FF2B5EF4-FFF2-40B4-BE49-F238E27FC236}">
                <a16:creationId xmlns:a16="http://schemas.microsoft.com/office/drawing/2014/main" id="{79A6A3A8-7451-E11C-FD3D-B4B89171BB2D}"/>
              </a:ext>
            </a:extLst>
          </p:cNvPr>
          <p:cNvSpPr txBox="1">
            <a:spLocks/>
          </p:cNvSpPr>
          <p:nvPr/>
        </p:nvSpPr>
        <p:spPr>
          <a:xfrm>
            <a:off x="8610600" y="6554336"/>
            <a:ext cx="2743200" cy="303664"/>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TextBox 7">
            <a:extLst>
              <a:ext uri="{FF2B5EF4-FFF2-40B4-BE49-F238E27FC236}">
                <a16:creationId xmlns:a16="http://schemas.microsoft.com/office/drawing/2014/main" id="{137D5CC0-DB5F-F4CB-4469-42E19547ECE7}"/>
              </a:ext>
            </a:extLst>
          </p:cNvPr>
          <p:cNvSpPr txBox="1"/>
          <p:nvPr/>
        </p:nvSpPr>
        <p:spPr>
          <a:xfrm>
            <a:off x="659566" y="1435761"/>
            <a:ext cx="10659931" cy="4036125"/>
          </a:xfrm>
          <a:prstGeom prst="rect">
            <a:avLst/>
          </a:prstGeom>
          <a:noFill/>
        </p:spPr>
        <p:txBody>
          <a:bodyPr wrap="square" lIns="72813" tIns="72813" rIns="72813" bIns="72813" rtlCol="0" anchor="t">
            <a:noAutofit/>
          </a:bodyPr>
          <a:lstStyle/>
          <a:p>
            <a:pPr algn="just">
              <a:spcAft>
                <a:spcPts val="800"/>
              </a:spcAft>
              <a:defRPr/>
            </a:pPr>
            <a:r>
              <a:rPr lang="en-US" i="1" dirty="0">
                <a:latin typeface="Kobern"/>
              </a:rPr>
              <a:t>SECTION 155. Burden of proof. — Where any person claims that he is eligible for input tax credit under this Act, the burden of proving such claim shall lie on such person.</a:t>
            </a:r>
          </a:p>
          <a:p>
            <a:pPr algn="just">
              <a:spcAft>
                <a:spcPts val="800"/>
              </a:spcAft>
              <a:defRPr/>
            </a:pPr>
            <a:r>
              <a:rPr lang="en-US" b="1" i="1" dirty="0" err="1">
                <a:solidFill>
                  <a:srgbClr val="FF0000"/>
                </a:solidFill>
                <a:effectLst/>
                <a:latin typeface="Kobern"/>
                <a:ea typeface="Calibri" panose="020F0502020204030204" pitchFamily="34" charset="0"/>
              </a:rPr>
              <a:t>Ecom</a:t>
            </a:r>
            <a:r>
              <a:rPr lang="en-US" b="1" i="1" dirty="0">
                <a:solidFill>
                  <a:srgbClr val="FF0000"/>
                </a:solidFill>
                <a:effectLst/>
                <a:latin typeface="Kobern"/>
                <a:ea typeface="Calibri" panose="020F0502020204030204" pitchFamily="34" charset="0"/>
              </a:rPr>
              <a:t> Gill Coffee Trading Private Limited- Recent Supreme Court Decision</a:t>
            </a:r>
            <a:endParaRPr lang="en-US" dirty="0">
              <a:solidFill>
                <a:srgbClr val="FF0000"/>
              </a:solidFill>
              <a:latin typeface="Kobern"/>
            </a:endParaRPr>
          </a:p>
          <a:p>
            <a:pPr marL="342900" indent="-342900" algn="just">
              <a:lnSpc>
                <a:spcPct val="115000"/>
              </a:lnSpc>
              <a:spcAft>
                <a:spcPts val="800"/>
              </a:spcAft>
              <a:buFont typeface="Symbol" panose="05050102010706020507" pitchFamily="18" charset="2"/>
              <a:buChar char=""/>
              <a:defRPr/>
            </a:pPr>
            <a:r>
              <a:rPr lang="en-IN" dirty="0">
                <a:latin typeface="Kobern"/>
              </a:rPr>
              <a:t>Decision of Quest Merchandising distinguished. </a:t>
            </a:r>
          </a:p>
          <a:p>
            <a:pPr marL="342900" indent="-342900" algn="just">
              <a:lnSpc>
                <a:spcPct val="115000"/>
              </a:lnSpc>
              <a:spcAft>
                <a:spcPts val="800"/>
              </a:spcAft>
              <a:buFont typeface="Symbol" panose="05050102010706020507" pitchFamily="18" charset="2"/>
              <a:buChar char=""/>
              <a:defRPr/>
            </a:pPr>
            <a:r>
              <a:rPr lang="en-IN" dirty="0">
                <a:latin typeface="Kobern"/>
              </a:rPr>
              <a:t>Burden of proving the correctness of credit- upon dealer and cannot get shifted on the revenue. </a:t>
            </a:r>
          </a:p>
          <a:p>
            <a:pPr marL="342900" indent="-342900" algn="just">
              <a:lnSpc>
                <a:spcPct val="115000"/>
              </a:lnSpc>
              <a:spcAft>
                <a:spcPts val="800"/>
              </a:spcAft>
              <a:buFont typeface="Symbol" panose="05050102010706020507" pitchFamily="18" charset="2"/>
              <a:buChar char=""/>
              <a:defRPr/>
            </a:pPr>
            <a:r>
              <a:rPr lang="en-IN" dirty="0">
                <a:latin typeface="Kobern"/>
              </a:rPr>
              <a:t>Mere production of the invoices or the payment made by cheques not enough </a:t>
            </a:r>
          </a:p>
          <a:p>
            <a:pPr marL="342900" indent="-342900" algn="just">
              <a:lnSpc>
                <a:spcPct val="115000"/>
              </a:lnSpc>
              <a:spcAft>
                <a:spcPts val="800"/>
              </a:spcAft>
              <a:buFont typeface="Symbol" panose="05050102010706020507" pitchFamily="18" charset="2"/>
              <a:buChar char=""/>
              <a:defRPr/>
            </a:pPr>
            <a:r>
              <a:rPr lang="en-IN" dirty="0">
                <a:latin typeface="Kobern"/>
              </a:rPr>
              <a:t>Dealer to furnish name and address of the selling dealer, details of the vehicle which has delivered the goods, payment of freight charges, acknowledgement of taking delivery of goods, tax invoices and payment particulars etc.</a:t>
            </a:r>
          </a:p>
          <a:p>
            <a:pPr marL="342900" indent="-342900" algn="just">
              <a:lnSpc>
                <a:spcPct val="115000"/>
              </a:lnSpc>
              <a:spcAft>
                <a:spcPts val="800"/>
              </a:spcAft>
              <a:buFont typeface="Symbol" panose="05050102010706020507" pitchFamily="18" charset="2"/>
              <a:buChar char=""/>
              <a:defRPr/>
            </a:pPr>
            <a:r>
              <a:rPr lang="en-IN" dirty="0">
                <a:effectLst/>
                <a:latin typeface="Kobern"/>
                <a:ea typeface="Times New Roman" panose="02020603050405020304" pitchFamily="18" charset="0"/>
              </a:rPr>
              <a:t>Genuineness of the transaction and actual physical movement of the goods to be proved</a:t>
            </a:r>
            <a:r>
              <a:rPr lang="en-IN" dirty="0">
                <a:latin typeface="Kobern"/>
                <a:ea typeface="Times New Roman" panose="02020603050405020304" pitchFamily="18" charset="0"/>
              </a:rPr>
              <a:t> </a:t>
            </a:r>
            <a:endParaRPr lang="en-IN" dirty="0">
              <a:effectLst/>
              <a:latin typeface="Kobern"/>
              <a:ea typeface="Times New Roman" panose="02020603050405020304" pitchFamily="18" charset="0"/>
            </a:endParaRPr>
          </a:p>
          <a:p>
            <a:pPr algn="just">
              <a:spcAft>
                <a:spcPts val="800"/>
              </a:spcAft>
              <a:defRPr/>
            </a:pPr>
            <a:endParaRPr lang="en-US" sz="2000" dirty="0">
              <a:latin typeface="Cambria Math"/>
            </a:endParaRPr>
          </a:p>
        </p:txBody>
      </p:sp>
      <p:sp>
        <p:nvSpPr>
          <p:cNvPr id="2" name="TextBox 1">
            <a:extLst>
              <a:ext uri="{FF2B5EF4-FFF2-40B4-BE49-F238E27FC236}">
                <a16:creationId xmlns:a16="http://schemas.microsoft.com/office/drawing/2014/main" id="{860233C5-65F0-5470-1998-FC3924AEDAC9}"/>
              </a:ext>
            </a:extLst>
          </p:cNvPr>
          <p:cNvSpPr txBox="1"/>
          <p:nvPr/>
        </p:nvSpPr>
        <p:spPr>
          <a:xfrm>
            <a:off x="872503" y="5393210"/>
            <a:ext cx="10659931" cy="83099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IN" sz="2400" dirty="0"/>
              <a:t>Decision of Supreme Court followed by Madras High Court in case of </a:t>
            </a:r>
            <a:r>
              <a:rPr lang="en-IN" sz="2400" dirty="0" err="1"/>
              <a:t>Tvl</a:t>
            </a:r>
            <a:r>
              <a:rPr lang="en-IN" sz="2400" dirty="0"/>
              <a:t> Sahyadri Industries Ltd.</a:t>
            </a:r>
          </a:p>
        </p:txBody>
      </p:sp>
    </p:spTree>
    <p:extLst>
      <p:ext uri="{BB962C8B-B14F-4D97-AF65-F5344CB8AC3E}">
        <p14:creationId xmlns:p14="http://schemas.microsoft.com/office/powerpoint/2010/main" val="15382984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E80A97-A931-EC4C-A6B0-A84EDEDF005E}"/>
              </a:ext>
            </a:extLst>
          </p:cNvPr>
          <p:cNvSpPr>
            <a:spLocks noGrp="1"/>
          </p:cNvSpPr>
          <p:nvPr>
            <p:ph type="body" sz="quarter" idx="13"/>
          </p:nvPr>
        </p:nvSpPr>
        <p:spPr>
          <a:xfrm>
            <a:off x="461084" y="1336260"/>
            <a:ext cx="11137236" cy="4896542"/>
          </a:xfrm>
        </p:spPr>
        <p:txBody>
          <a:bodyPr vert="horz" lIns="91440" tIns="45720" rIns="91440" bIns="45720" rtlCol="0" anchor="t">
            <a:noAutofit/>
          </a:bodyPr>
          <a:lstStyle/>
          <a:p>
            <a:pPr marL="0" indent="0">
              <a:buNone/>
            </a:pPr>
            <a:endParaRPr lang="en-IN" sz="2400" b="1"/>
          </a:p>
          <a:p>
            <a:pPr marL="601345" indent="-231775">
              <a:lnSpc>
                <a:spcPct val="105000"/>
              </a:lnSpc>
            </a:pPr>
            <a:r>
              <a:rPr lang="en-IN" sz="2000">
                <a:effectLst/>
                <a:latin typeface="Kobern"/>
                <a:ea typeface="Calibri" panose="020F0502020204030204" pitchFamily="34" charset="0"/>
                <a:cs typeface="Arial"/>
              </a:rPr>
              <a:t>Basic Understanding of Concept of Input Tax Credit</a:t>
            </a:r>
          </a:p>
          <a:p>
            <a:pPr marL="601345" indent="-231775">
              <a:lnSpc>
                <a:spcPct val="105000"/>
              </a:lnSpc>
            </a:pPr>
            <a:r>
              <a:rPr lang="en-IN" sz="2000">
                <a:effectLst/>
                <a:latin typeface="Kobern"/>
                <a:ea typeface="Calibri" panose="020F0502020204030204" pitchFamily="34" charset="0"/>
                <a:cs typeface="Arial"/>
              </a:rPr>
              <a:t>Key Conditions for Availment of ITC</a:t>
            </a:r>
          </a:p>
          <a:p>
            <a:pPr marL="601345" indent="-231775">
              <a:lnSpc>
                <a:spcPct val="105000"/>
              </a:lnSpc>
            </a:pPr>
            <a:r>
              <a:rPr lang="en-IN" sz="2000">
                <a:effectLst/>
                <a:latin typeface="Kobern"/>
                <a:ea typeface="Calibri" panose="020F0502020204030204" pitchFamily="34" charset="0"/>
                <a:cs typeface="Arial"/>
              </a:rPr>
              <a:t>Practical Issues</a:t>
            </a:r>
            <a:r>
              <a:rPr lang="en-IN" sz="2000">
                <a:latin typeface="Kobern"/>
                <a:ea typeface="Calibri" panose="020F0502020204030204" pitchFamily="34" charset="0"/>
                <a:cs typeface="Arial"/>
              </a:rPr>
              <a:t> </a:t>
            </a:r>
          </a:p>
          <a:p>
            <a:pPr marL="906145" lvl="1" indent="-231775">
              <a:lnSpc>
                <a:spcPct val="105000"/>
              </a:lnSpc>
            </a:pPr>
            <a:r>
              <a:rPr lang="en-IN" sz="2000">
                <a:effectLst/>
                <a:latin typeface="Kobern"/>
                <a:ea typeface="Calibri" panose="020F0502020204030204" pitchFamily="34" charset="0"/>
              </a:rPr>
              <a:t>Non-Payment of Tax by Suppliers</a:t>
            </a:r>
          </a:p>
          <a:p>
            <a:pPr marL="906145" lvl="1" indent="-231775">
              <a:lnSpc>
                <a:spcPct val="105000"/>
              </a:lnSpc>
            </a:pPr>
            <a:r>
              <a:rPr lang="en-US" sz="2000">
                <a:latin typeface="Kobern"/>
                <a:cs typeface="Times New Roman"/>
              </a:rPr>
              <a:t>New Restriction- Section 16(2)(</a:t>
            </a:r>
            <a:r>
              <a:rPr lang="en-US" sz="2000" err="1">
                <a:latin typeface="Kobern"/>
                <a:cs typeface="Times New Roman"/>
              </a:rPr>
              <a:t>ba</a:t>
            </a:r>
            <a:r>
              <a:rPr lang="en-US" sz="2000">
                <a:latin typeface="Kobern"/>
                <a:cs typeface="Times New Roman"/>
              </a:rPr>
              <a:t>) </a:t>
            </a:r>
          </a:p>
          <a:p>
            <a:pPr marL="906145" lvl="1" indent="-231775">
              <a:lnSpc>
                <a:spcPct val="105000"/>
              </a:lnSpc>
            </a:pPr>
            <a:r>
              <a:rPr lang="en-US" sz="2000">
                <a:effectLst/>
                <a:latin typeface="Kobern"/>
                <a:ea typeface="Calibri" panose="020F0502020204030204" pitchFamily="34" charset="0"/>
                <a:cs typeface="Times New Roman"/>
              </a:rPr>
              <a:t>L</a:t>
            </a:r>
            <a:r>
              <a:rPr lang="en-IN" sz="2000">
                <a:effectLst/>
                <a:latin typeface="Kobern"/>
                <a:ea typeface="Calibri" panose="020F0502020204030204" pitchFamily="34" charset="0"/>
              </a:rPr>
              <a:t>ate filing of GSTR1 and/or GSTR3B by Supplier and GSTR 2A Matching</a:t>
            </a:r>
            <a:endParaRPr lang="en-IN" sz="2000">
              <a:latin typeface="Kobern"/>
              <a:ea typeface="Calibri" panose="020F0502020204030204" pitchFamily="34" charset="0"/>
            </a:endParaRPr>
          </a:p>
          <a:p>
            <a:pPr marL="906145" lvl="1" indent="-231775">
              <a:lnSpc>
                <a:spcPct val="105000"/>
              </a:lnSpc>
            </a:pPr>
            <a:r>
              <a:rPr lang="en-IN" sz="2000">
                <a:effectLst/>
                <a:latin typeface="Kobern"/>
                <a:ea typeface="Calibri" panose="020F0502020204030204" pitchFamily="34" charset="0"/>
              </a:rPr>
              <a:t>Payment of invoices within 180 days </a:t>
            </a:r>
          </a:p>
          <a:p>
            <a:pPr marL="906145" lvl="1" indent="-231775">
              <a:lnSpc>
                <a:spcPct val="105000"/>
              </a:lnSpc>
            </a:pPr>
            <a:r>
              <a:rPr lang="en-IN" sz="2000">
                <a:effectLst/>
                <a:latin typeface="Kobern"/>
                <a:ea typeface="Calibri" panose="020F0502020204030204" pitchFamily="34" charset="0"/>
              </a:rPr>
              <a:t>Material amounts payable on milestones or satisfaction</a:t>
            </a:r>
            <a:r>
              <a:rPr lang="en-IN" sz="2000">
                <a:latin typeface="Kobern"/>
                <a:ea typeface="Calibri" panose="020F0502020204030204" pitchFamily="34" charset="0"/>
              </a:rPr>
              <a:t> </a:t>
            </a:r>
            <a:endParaRPr lang="en-IN" sz="2000">
              <a:effectLst/>
              <a:latin typeface="Kobern"/>
              <a:ea typeface="Calibri" panose="020F0502020204030204" pitchFamily="34" charset="0"/>
            </a:endParaRPr>
          </a:p>
          <a:p>
            <a:pPr marL="906145" lvl="1" indent="-231775">
              <a:lnSpc>
                <a:spcPct val="105000"/>
              </a:lnSpc>
            </a:pPr>
            <a:r>
              <a:rPr lang="en-IN" sz="2000">
                <a:solidFill>
                  <a:srgbClr val="595959"/>
                </a:solidFill>
                <a:effectLst/>
                <a:latin typeface="Kobern"/>
                <a:ea typeface="Calibri" panose="020F0502020204030204" pitchFamily="34" charset="0"/>
              </a:rPr>
              <a:t>Issues in Revival of ITC claim successfully</a:t>
            </a:r>
          </a:p>
          <a:p>
            <a:pPr marL="906145" lvl="1" indent="-231775">
              <a:lnSpc>
                <a:spcPct val="105000"/>
              </a:lnSpc>
            </a:pPr>
            <a:r>
              <a:rPr lang="en-IN" sz="2000">
                <a:effectLst/>
                <a:latin typeface="Kobern"/>
                <a:ea typeface="Calibri" panose="020F0502020204030204" pitchFamily="34" charset="0"/>
              </a:rPr>
              <a:t>Part</a:t>
            </a:r>
            <a:r>
              <a:rPr lang="en-IN" sz="2000" spc="-10">
                <a:effectLst/>
                <a:latin typeface="Kobern"/>
                <a:ea typeface="Calibri" panose="020F0502020204030204" pitchFamily="34" charset="0"/>
              </a:rPr>
              <a:t> </a:t>
            </a:r>
            <a:r>
              <a:rPr lang="en-IN" sz="2000">
                <a:effectLst/>
                <a:latin typeface="Kobern"/>
                <a:ea typeface="Calibri" panose="020F0502020204030204" pitchFamily="34" charset="0"/>
              </a:rPr>
              <a:t>receipt</a:t>
            </a:r>
            <a:r>
              <a:rPr lang="en-IN" sz="2000" spc="-5">
                <a:effectLst/>
                <a:latin typeface="Kobern"/>
                <a:ea typeface="Calibri" panose="020F0502020204030204" pitchFamily="34" charset="0"/>
              </a:rPr>
              <a:t> </a:t>
            </a:r>
            <a:r>
              <a:rPr lang="en-IN" sz="2000">
                <a:effectLst/>
                <a:latin typeface="Kobern"/>
                <a:ea typeface="Calibri" panose="020F0502020204030204" pitchFamily="34" charset="0"/>
              </a:rPr>
              <a:t>of</a:t>
            </a:r>
            <a:r>
              <a:rPr lang="en-IN" sz="2000" spc="-25">
                <a:effectLst/>
                <a:latin typeface="Kobern"/>
                <a:ea typeface="Calibri" panose="020F0502020204030204" pitchFamily="34" charset="0"/>
              </a:rPr>
              <a:t> </a:t>
            </a:r>
            <a:r>
              <a:rPr lang="en-IN" sz="2000">
                <a:effectLst/>
                <a:latin typeface="Kobern"/>
                <a:ea typeface="Calibri" panose="020F0502020204030204" pitchFamily="34" charset="0"/>
              </a:rPr>
              <a:t>Goods,</a:t>
            </a:r>
            <a:r>
              <a:rPr lang="en-IN" sz="2000" spc="-15">
                <a:effectLst/>
                <a:latin typeface="Kobern"/>
                <a:ea typeface="Calibri" panose="020F0502020204030204" pitchFamily="34" charset="0"/>
              </a:rPr>
              <a:t> </a:t>
            </a:r>
            <a:r>
              <a:rPr lang="en-IN" sz="2000">
                <a:effectLst/>
                <a:latin typeface="Kobern"/>
                <a:ea typeface="Calibri" panose="020F0502020204030204" pitchFamily="34" charset="0"/>
              </a:rPr>
              <a:t>Services received</a:t>
            </a:r>
            <a:r>
              <a:rPr lang="en-IN" sz="2000" spc="-10">
                <a:effectLst/>
                <a:latin typeface="Kobern"/>
                <a:ea typeface="Calibri" panose="020F0502020204030204" pitchFamily="34" charset="0"/>
              </a:rPr>
              <a:t> </a:t>
            </a:r>
            <a:r>
              <a:rPr lang="en-IN" sz="2000">
                <a:effectLst/>
                <a:latin typeface="Kobern"/>
                <a:ea typeface="Calibri" panose="020F0502020204030204" pitchFamily="34" charset="0"/>
              </a:rPr>
              <a:t>in</a:t>
            </a:r>
            <a:r>
              <a:rPr lang="en-IN" sz="2000" spc="5">
                <a:effectLst/>
                <a:latin typeface="Kobern"/>
                <a:ea typeface="Calibri" panose="020F0502020204030204" pitchFamily="34" charset="0"/>
              </a:rPr>
              <a:t> </a:t>
            </a:r>
            <a:r>
              <a:rPr lang="en-IN" sz="2000">
                <a:effectLst/>
                <a:latin typeface="Kobern"/>
                <a:ea typeface="Calibri" panose="020F0502020204030204" pitchFamily="34" charset="0"/>
              </a:rPr>
              <a:t>part/</a:t>
            </a:r>
            <a:r>
              <a:rPr lang="en-IN" sz="2000" spc="-5">
                <a:effectLst/>
                <a:latin typeface="Kobern"/>
                <a:ea typeface="Calibri" panose="020F0502020204030204" pitchFamily="34" charset="0"/>
              </a:rPr>
              <a:t> </a:t>
            </a:r>
            <a:r>
              <a:rPr lang="en-IN" sz="2000">
                <a:effectLst/>
                <a:latin typeface="Kobern"/>
                <a:ea typeface="Calibri" panose="020F0502020204030204" pitchFamily="34" charset="0"/>
              </a:rPr>
              <a:t>lots,</a:t>
            </a:r>
          </a:p>
          <a:p>
            <a:pPr marL="220345" indent="0">
              <a:lnSpc>
                <a:spcPct val="105000"/>
              </a:lnSpc>
              <a:buNone/>
            </a:pPr>
            <a:endParaRPr lang="en-IN" sz="1800">
              <a:effectLst/>
              <a:latin typeface="Times New Roman" panose="02020603050405020304" pitchFamily="18" charset="0"/>
              <a:ea typeface="Calibri" panose="020F0502020204030204" pitchFamily="34" charset="0"/>
            </a:endParaRPr>
          </a:p>
        </p:txBody>
      </p:sp>
      <p:sp>
        <p:nvSpPr>
          <p:cNvPr id="3" name="Text Placeholder 2">
            <a:extLst>
              <a:ext uri="{FF2B5EF4-FFF2-40B4-BE49-F238E27FC236}">
                <a16:creationId xmlns:a16="http://schemas.microsoft.com/office/drawing/2014/main" id="{7EF7579D-16D5-0B4E-B0C2-F25F62CF7D48}"/>
              </a:ext>
            </a:extLst>
          </p:cNvPr>
          <p:cNvSpPr>
            <a:spLocks noGrp="1"/>
          </p:cNvSpPr>
          <p:nvPr>
            <p:ph type="body" sz="quarter" idx="12"/>
          </p:nvPr>
        </p:nvSpPr>
        <p:spPr>
          <a:xfrm>
            <a:off x="532972" y="452670"/>
            <a:ext cx="11137237" cy="653067"/>
          </a:xfrm>
        </p:spPr>
        <p:txBody>
          <a:bodyPr>
            <a:normAutofit/>
          </a:bodyPr>
          <a:lstStyle/>
          <a:p>
            <a:pPr defTabSz="1219170"/>
            <a:r>
              <a:rPr lang="en-US" sz="4000" b="0">
                <a:latin typeface="Kobern"/>
                <a:cs typeface="Arial"/>
              </a:rPr>
              <a:t>Agenda (1/2)</a:t>
            </a:r>
          </a:p>
        </p:txBody>
      </p:sp>
    </p:spTree>
    <p:extLst>
      <p:ext uri="{BB962C8B-B14F-4D97-AF65-F5344CB8AC3E}">
        <p14:creationId xmlns:p14="http://schemas.microsoft.com/office/powerpoint/2010/main" val="20153568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37892E-86FD-429C-A6B3-3227E7DF0273}"/>
              </a:ext>
            </a:extLst>
          </p:cNvPr>
          <p:cNvSpPr>
            <a:spLocks noGrp="1"/>
          </p:cNvSpPr>
          <p:nvPr>
            <p:ph type="body" sz="quarter" idx="13"/>
          </p:nvPr>
        </p:nvSpPr>
        <p:spPr/>
        <p:txBody>
          <a:bodyPr/>
          <a:lstStyle/>
          <a:p>
            <a:pPr marL="0" indent="0">
              <a:buNone/>
            </a:pPr>
            <a:r>
              <a:rPr lang="en-US" sz="2000" b="1" i="1" u="sng" dirty="0">
                <a:solidFill>
                  <a:schemeClr val="tx2"/>
                </a:solidFill>
                <a:latin typeface="Kobern"/>
                <a:cs typeface="Times New Roman"/>
              </a:rPr>
              <a:t>Relevant Points to discuss:</a:t>
            </a:r>
            <a:endParaRPr lang="en-IN" sz="2000" dirty="0">
              <a:solidFill>
                <a:schemeClr val="tx2"/>
              </a:solidFill>
              <a:latin typeface="Kobern"/>
              <a:cs typeface="Times New Roman"/>
            </a:endParaRPr>
          </a:p>
          <a:p>
            <a:pPr marL="0" indent="0">
              <a:buNone/>
            </a:pPr>
            <a:endParaRPr lang="en-IN" sz="2000" dirty="0">
              <a:latin typeface="Kobern"/>
              <a:cs typeface="Times New Roman"/>
            </a:endParaRPr>
          </a:p>
          <a:p>
            <a:pPr marL="380365" indent="-380365"/>
            <a:r>
              <a:rPr lang="en-IN" sz="2000" dirty="0">
                <a:latin typeface="Kobern"/>
                <a:cs typeface="Times New Roman"/>
              </a:rPr>
              <a:t>Applicability of decision in case of services?</a:t>
            </a:r>
            <a:endParaRPr lang="en-IN" dirty="0"/>
          </a:p>
          <a:p>
            <a:pPr marL="380365" indent="-380365"/>
            <a:r>
              <a:rPr lang="en-IN" sz="2000" dirty="0">
                <a:latin typeface="Kobern"/>
                <a:cs typeface="Times New Roman"/>
              </a:rPr>
              <a:t>Documents to be submitted for receipt of services?</a:t>
            </a:r>
          </a:p>
          <a:p>
            <a:pPr marL="380365" indent="-380365"/>
            <a:r>
              <a:rPr lang="en-IN" sz="2000" dirty="0">
                <a:latin typeface="Kobern"/>
                <a:cs typeface="Times New Roman"/>
              </a:rPr>
              <a:t>Whether support can still be drawn from the case of </a:t>
            </a:r>
            <a:r>
              <a:rPr lang="en-US" sz="2000" i="1" dirty="0">
                <a:latin typeface="Kobern"/>
                <a:cs typeface="Times New Roman"/>
              </a:rPr>
              <a:t>Quest Merchandising India Pvt. Ltd. Versus Govt.?</a:t>
            </a:r>
            <a:endParaRPr lang="en-IN" sz="2000" dirty="0">
              <a:latin typeface="Kobern"/>
              <a:cs typeface="Times New Roman"/>
            </a:endParaRPr>
          </a:p>
          <a:p>
            <a:pPr marL="380365" indent="-380365"/>
            <a:endParaRPr lang="en-IN" sz="2000" dirty="0">
              <a:latin typeface="Kobern"/>
              <a:cs typeface="Times New Roman"/>
            </a:endParaRPr>
          </a:p>
          <a:p>
            <a:pPr marL="380365" indent="-380365"/>
            <a:endParaRPr lang="en-IN" sz="1200" dirty="0">
              <a:latin typeface="Times New Roman"/>
              <a:cs typeface="Times New Roman"/>
            </a:endParaRPr>
          </a:p>
        </p:txBody>
      </p:sp>
      <p:sp>
        <p:nvSpPr>
          <p:cNvPr id="3" name="Text Placeholder 2">
            <a:extLst>
              <a:ext uri="{FF2B5EF4-FFF2-40B4-BE49-F238E27FC236}">
                <a16:creationId xmlns:a16="http://schemas.microsoft.com/office/drawing/2014/main" id="{E8A55B03-44AF-CC71-7886-059A21ADD58D}"/>
              </a:ext>
            </a:extLst>
          </p:cNvPr>
          <p:cNvSpPr>
            <a:spLocks noGrp="1"/>
          </p:cNvSpPr>
          <p:nvPr>
            <p:ph type="body" sz="quarter" idx="12"/>
          </p:nvPr>
        </p:nvSpPr>
        <p:spPr/>
        <p:txBody>
          <a:bodyPr>
            <a:normAutofit/>
          </a:bodyPr>
          <a:lstStyle/>
          <a:p>
            <a:r>
              <a:rPr lang="en-US" sz="3000" dirty="0" err="1">
                <a:latin typeface="Kobern"/>
                <a:cs typeface="Arial"/>
              </a:rPr>
              <a:t>Ecom</a:t>
            </a:r>
            <a:r>
              <a:rPr lang="en-US" sz="3000" dirty="0">
                <a:latin typeface="Kobern"/>
                <a:cs typeface="Arial"/>
              </a:rPr>
              <a:t> Gill Coffee Trading Private Limited</a:t>
            </a:r>
          </a:p>
        </p:txBody>
      </p:sp>
    </p:spTree>
    <p:extLst>
      <p:ext uri="{BB962C8B-B14F-4D97-AF65-F5344CB8AC3E}">
        <p14:creationId xmlns:p14="http://schemas.microsoft.com/office/powerpoint/2010/main" val="25999729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1C4D764-095F-F205-65A3-A9FCE8B08B0B}"/>
              </a:ext>
            </a:extLst>
          </p:cNvPr>
          <p:cNvSpPr>
            <a:spLocks noGrp="1"/>
          </p:cNvSpPr>
          <p:nvPr>
            <p:ph type="ftr" sz="quarter" idx="4294967295"/>
          </p:nvPr>
        </p:nvSpPr>
        <p:spPr>
          <a:xfrm>
            <a:off x="0" y="6356350"/>
            <a:ext cx="4114800" cy="365125"/>
          </a:xfrm>
        </p:spPr>
        <p:txBody>
          <a:bodyPr/>
          <a:lstStyle/>
          <a:p>
            <a:pPr>
              <a:defRPr/>
            </a:pPr>
            <a:r>
              <a:rPr lang="en-IN"/>
              <a:t>I</a:t>
            </a:r>
          </a:p>
        </p:txBody>
      </p:sp>
      <p:sp>
        <p:nvSpPr>
          <p:cNvPr id="6" name="Title 1">
            <a:extLst>
              <a:ext uri="{FF2B5EF4-FFF2-40B4-BE49-F238E27FC236}">
                <a16:creationId xmlns:a16="http://schemas.microsoft.com/office/drawing/2014/main" id="{5C6F7FD5-605D-3373-49E3-804F4D3D62FD}"/>
              </a:ext>
            </a:extLst>
          </p:cNvPr>
          <p:cNvSpPr txBox="1">
            <a:spLocks/>
          </p:cNvSpPr>
          <p:nvPr/>
        </p:nvSpPr>
        <p:spPr bwMode="gray">
          <a:xfrm>
            <a:off x="659566" y="436874"/>
            <a:ext cx="10515600" cy="56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defTabSz="457200" rtl="0" eaLnBrk="0" fontAlgn="base" hangingPunct="0">
              <a:spcBef>
                <a:spcPct val="0"/>
              </a:spcBef>
              <a:spcAft>
                <a:spcPct val="0"/>
              </a:spcAft>
              <a:defRPr sz="3600" kern="1200">
                <a:solidFill>
                  <a:schemeClr val="bg2"/>
                </a:solidFill>
                <a:latin typeface="+mj-lt"/>
                <a:ea typeface="+mj-ea"/>
                <a:cs typeface="+mj-cs"/>
              </a:defRPr>
            </a:lvl1pPr>
            <a:lvl2pPr algn="ctr" defTabSz="457200" rtl="0" eaLnBrk="0" fontAlgn="base" hangingPunct="0">
              <a:spcBef>
                <a:spcPct val="0"/>
              </a:spcBef>
              <a:spcAft>
                <a:spcPct val="0"/>
              </a:spcAft>
              <a:defRPr sz="3600">
                <a:solidFill>
                  <a:schemeClr val="bg2"/>
                </a:solidFill>
                <a:latin typeface="Palatino Linotype" panose="02040502050505030304" pitchFamily="18" charset="0"/>
              </a:defRPr>
            </a:lvl2pPr>
            <a:lvl3pPr algn="ctr" defTabSz="457200" rtl="0" eaLnBrk="0" fontAlgn="base" hangingPunct="0">
              <a:spcBef>
                <a:spcPct val="0"/>
              </a:spcBef>
              <a:spcAft>
                <a:spcPct val="0"/>
              </a:spcAft>
              <a:defRPr sz="3600">
                <a:solidFill>
                  <a:schemeClr val="bg2"/>
                </a:solidFill>
                <a:latin typeface="Palatino Linotype" panose="02040502050505030304" pitchFamily="18" charset="0"/>
              </a:defRPr>
            </a:lvl3pPr>
            <a:lvl4pPr algn="ctr" defTabSz="457200" rtl="0" eaLnBrk="0" fontAlgn="base" hangingPunct="0">
              <a:spcBef>
                <a:spcPct val="0"/>
              </a:spcBef>
              <a:spcAft>
                <a:spcPct val="0"/>
              </a:spcAft>
              <a:defRPr sz="3600">
                <a:solidFill>
                  <a:schemeClr val="bg2"/>
                </a:solidFill>
                <a:latin typeface="Palatino Linotype" panose="02040502050505030304" pitchFamily="18" charset="0"/>
              </a:defRPr>
            </a:lvl4pPr>
            <a:lvl5pPr algn="ctr" defTabSz="457200" rtl="0" eaLnBrk="0" fontAlgn="base" hangingPunct="0">
              <a:spcBef>
                <a:spcPct val="0"/>
              </a:spcBef>
              <a:spcAft>
                <a:spcPct val="0"/>
              </a:spcAft>
              <a:defRPr sz="3600">
                <a:solidFill>
                  <a:schemeClr val="bg2"/>
                </a:solidFill>
                <a:latin typeface="Palatino Linotype" panose="02040502050505030304"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4000" dirty="0">
                <a:solidFill>
                  <a:srgbClr val="2B347A"/>
                </a:solidFill>
                <a:latin typeface="Kobern"/>
                <a:ea typeface="+mn-ea"/>
                <a:cs typeface="Arial"/>
              </a:rPr>
              <a:t>Madras HC-</a:t>
            </a:r>
            <a:r>
              <a:rPr lang="en-IN" sz="4000" dirty="0"/>
              <a:t> </a:t>
            </a:r>
            <a:r>
              <a:rPr lang="en-IN" sz="4000" dirty="0" err="1">
                <a:solidFill>
                  <a:srgbClr val="2B347A"/>
                </a:solidFill>
                <a:latin typeface="Kobern"/>
                <a:ea typeface="+mn-ea"/>
                <a:cs typeface="Arial"/>
              </a:rPr>
              <a:t>Tvl</a:t>
            </a:r>
            <a:r>
              <a:rPr lang="en-IN" sz="4000" dirty="0">
                <a:solidFill>
                  <a:srgbClr val="2B347A"/>
                </a:solidFill>
                <a:latin typeface="Kobern"/>
                <a:ea typeface="+mn-ea"/>
                <a:cs typeface="Arial"/>
              </a:rPr>
              <a:t> Sahyadri Industries Ltd.</a:t>
            </a:r>
          </a:p>
        </p:txBody>
      </p:sp>
      <p:sp>
        <p:nvSpPr>
          <p:cNvPr id="7" name="Slide Number Placeholder 2">
            <a:extLst>
              <a:ext uri="{FF2B5EF4-FFF2-40B4-BE49-F238E27FC236}">
                <a16:creationId xmlns:a16="http://schemas.microsoft.com/office/drawing/2014/main" id="{79A6A3A8-7451-E11C-FD3D-B4B89171BB2D}"/>
              </a:ext>
            </a:extLst>
          </p:cNvPr>
          <p:cNvSpPr txBox="1">
            <a:spLocks/>
          </p:cNvSpPr>
          <p:nvPr/>
        </p:nvSpPr>
        <p:spPr>
          <a:xfrm>
            <a:off x="8610600" y="6554336"/>
            <a:ext cx="2743200" cy="303664"/>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TextBox 7">
            <a:extLst>
              <a:ext uri="{FF2B5EF4-FFF2-40B4-BE49-F238E27FC236}">
                <a16:creationId xmlns:a16="http://schemas.microsoft.com/office/drawing/2014/main" id="{137D5CC0-DB5F-F4CB-4469-42E19547ECE7}"/>
              </a:ext>
            </a:extLst>
          </p:cNvPr>
          <p:cNvSpPr txBox="1"/>
          <p:nvPr/>
        </p:nvSpPr>
        <p:spPr>
          <a:xfrm>
            <a:off x="659566" y="1435761"/>
            <a:ext cx="10659931" cy="4036125"/>
          </a:xfrm>
          <a:prstGeom prst="rect">
            <a:avLst/>
          </a:prstGeom>
          <a:noFill/>
        </p:spPr>
        <p:txBody>
          <a:bodyPr wrap="square" lIns="72813" tIns="72813" rIns="72813" bIns="72813" rtlCol="0" anchor="t">
            <a:noAutofit/>
          </a:bodyPr>
          <a:lstStyle/>
          <a:p>
            <a:pPr marL="342900" indent="-342900" algn="just">
              <a:lnSpc>
                <a:spcPct val="115000"/>
              </a:lnSpc>
              <a:spcAft>
                <a:spcPts val="800"/>
              </a:spcAft>
              <a:buFont typeface="Symbol" panose="05050102010706020507" pitchFamily="18" charset="2"/>
              <a:buChar char=""/>
              <a:defRPr/>
            </a:pPr>
            <a:r>
              <a:rPr lang="en-IN" sz="2000" dirty="0">
                <a:latin typeface="Kobern" panose="00000500000000000000" pitchFamily="50" charset="0"/>
              </a:rPr>
              <a:t>Tests laid down by High Court</a:t>
            </a:r>
          </a:p>
          <a:p>
            <a:pPr marL="800100" lvl="1" indent="-342900" algn="just">
              <a:lnSpc>
                <a:spcPct val="115000"/>
              </a:lnSpc>
              <a:spcAft>
                <a:spcPts val="800"/>
              </a:spcAft>
              <a:buFont typeface="Symbol" panose="05050102010706020507" pitchFamily="18" charset="2"/>
              <a:buChar char=""/>
              <a:defRPr/>
            </a:pPr>
            <a:r>
              <a:rPr lang="en-US" sz="2000" dirty="0">
                <a:latin typeface="Kobern" panose="00000500000000000000" pitchFamily="50" charset="0"/>
              </a:rPr>
              <a:t>The valid &amp; original purchase invoice, issued by the selling dealer to establish the transfer of title of goods. </a:t>
            </a:r>
          </a:p>
          <a:p>
            <a:pPr marL="800100" lvl="1" indent="-342900" algn="just">
              <a:lnSpc>
                <a:spcPct val="115000"/>
              </a:lnSpc>
              <a:spcAft>
                <a:spcPts val="800"/>
              </a:spcAft>
              <a:buFont typeface="Symbol" panose="05050102010706020507" pitchFamily="18" charset="2"/>
              <a:buChar char=""/>
              <a:defRPr/>
            </a:pPr>
            <a:r>
              <a:rPr lang="en-US" sz="2000" dirty="0">
                <a:latin typeface="Kobern" panose="00000500000000000000" pitchFamily="50" charset="0"/>
              </a:rPr>
              <a:t>The proof for bank or cash payment of the proceed, made against the consideration to establish the rights on transfer of title of goods. </a:t>
            </a:r>
          </a:p>
          <a:p>
            <a:pPr marL="800100" lvl="1" indent="-342900" algn="just">
              <a:lnSpc>
                <a:spcPct val="115000"/>
              </a:lnSpc>
              <a:spcAft>
                <a:spcPts val="800"/>
              </a:spcAft>
              <a:buFont typeface="Symbol" panose="05050102010706020507" pitchFamily="18" charset="2"/>
              <a:buChar char=""/>
              <a:defRPr/>
            </a:pPr>
            <a:r>
              <a:rPr lang="en-US" sz="2000" dirty="0">
                <a:latin typeface="Kobern" panose="00000500000000000000" pitchFamily="50" charset="0"/>
              </a:rPr>
              <a:t>Proof of transportation to establish the transfer of possession of goods. </a:t>
            </a:r>
          </a:p>
        </p:txBody>
      </p:sp>
    </p:spTree>
    <p:extLst>
      <p:ext uri="{BB962C8B-B14F-4D97-AF65-F5344CB8AC3E}">
        <p14:creationId xmlns:p14="http://schemas.microsoft.com/office/powerpoint/2010/main" val="19910854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D4BF75B-E1CD-48F6-826C-63241F3E0F89}"/>
              </a:ext>
            </a:extLst>
          </p:cNvPr>
          <p:cNvSpPr/>
          <p:nvPr/>
        </p:nvSpPr>
        <p:spPr>
          <a:xfrm>
            <a:off x="532971" y="1508788"/>
            <a:ext cx="11137236" cy="2030908"/>
          </a:xfrm>
          <a:prstGeom prst="roundRect">
            <a:avLst>
              <a:gd name="adj" fmla="val 10000"/>
            </a:avLst>
          </a:prstGeom>
          <a:ln w="19050">
            <a:solidFill>
              <a:srgbClr val="F3723D"/>
            </a:solidFill>
            <a:prstDash val="sysDot"/>
          </a:ln>
        </p:spPr>
        <p:style>
          <a:lnRef idx="2">
            <a:scrgbClr r="0" g="0" b="0"/>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sp>
      <p:sp>
        <p:nvSpPr>
          <p:cNvPr id="7" name="Freeform: Shape 6">
            <a:extLst>
              <a:ext uri="{FF2B5EF4-FFF2-40B4-BE49-F238E27FC236}">
                <a16:creationId xmlns:a16="http://schemas.microsoft.com/office/drawing/2014/main" id="{D1651939-9A31-42ED-806E-C3CD69AA6BDF}"/>
              </a:ext>
            </a:extLst>
          </p:cNvPr>
          <p:cNvSpPr/>
          <p:nvPr/>
        </p:nvSpPr>
        <p:spPr>
          <a:xfrm>
            <a:off x="582109" y="4011135"/>
            <a:ext cx="2433225" cy="2030908"/>
          </a:xfrm>
          <a:custGeom>
            <a:avLst/>
            <a:gdLst>
              <a:gd name="connsiteX0" fmla="*/ 0 w 2433225"/>
              <a:gd name="connsiteY0" fmla="*/ 0 h 2482220"/>
              <a:gd name="connsiteX1" fmla="*/ 2433225 w 2433225"/>
              <a:gd name="connsiteY1" fmla="*/ 0 h 2482220"/>
              <a:gd name="connsiteX2" fmla="*/ 2433225 w 2433225"/>
              <a:gd name="connsiteY2" fmla="*/ 2482220 h 2482220"/>
              <a:gd name="connsiteX3" fmla="*/ 0 w 2433225"/>
              <a:gd name="connsiteY3" fmla="*/ 2482220 h 2482220"/>
              <a:gd name="connsiteX4" fmla="*/ 0 w 2433225"/>
              <a:gd name="connsiteY4" fmla="*/ 0 h 2482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225" h="2482220">
                <a:moveTo>
                  <a:pt x="2433225" y="2482220"/>
                </a:moveTo>
                <a:lnTo>
                  <a:pt x="0" y="2482220"/>
                </a:lnTo>
                <a:lnTo>
                  <a:pt x="0" y="0"/>
                </a:lnTo>
                <a:lnTo>
                  <a:pt x="2433225" y="0"/>
                </a:lnTo>
                <a:lnTo>
                  <a:pt x="2433225" y="2482220"/>
                </a:lnTo>
                <a:close/>
              </a:path>
            </a:pathLst>
          </a:custGeom>
          <a:ln w="19050">
            <a:solidFill>
              <a:srgbClr val="F3723D"/>
            </a:solidFill>
            <a:prstDash val="sysDot"/>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i="0" kern="1200" baseline="0">
                <a:solidFill>
                  <a:schemeClr val="tx1"/>
                </a:solidFill>
                <a:latin typeface="Kobern" panose="00000800000000000000"/>
              </a:rPr>
              <a:t>Stringent provisions for grant of registration to only bonafide applicants</a:t>
            </a:r>
          </a:p>
          <a:p>
            <a:pPr marL="0" lvl="0" indent="0" algn="ctr" defTabSz="889000">
              <a:lnSpc>
                <a:spcPct val="90000"/>
              </a:lnSpc>
              <a:spcBef>
                <a:spcPct val="0"/>
              </a:spcBef>
              <a:spcAft>
                <a:spcPct val="35000"/>
              </a:spcAft>
              <a:buNone/>
            </a:pPr>
            <a:endParaRPr lang="en-US" sz="1600" kern="1200">
              <a:latin typeface="Kobern" panose="00000800000000000000"/>
            </a:endParaRPr>
          </a:p>
        </p:txBody>
      </p:sp>
      <p:sp>
        <p:nvSpPr>
          <p:cNvPr id="9" name="Freeform: Shape 8">
            <a:extLst>
              <a:ext uri="{FF2B5EF4-FFF2-40B4-BE49-F238E27FC236}">
                <a16:creationId xmlns:a16="http://schemas.microsoft.com/office/drawing/2014/main" id="{7CB61453-56A0-4E10-8BDD-32CDE160DE48}"/>
              </a:ext>
            </a:extLst>
          </p:cNvPr>
          <p:cNvSpPr/>
          <p:nvPr/>
        </p:nvSpPr>
        <p:spPr>
          <a:xfrm>
            <a:off x="3423313" y="4011134"/>
            <a:ext cx="2433225" cy="2030909"/>
          </a:xfrm>
          <a:custGeom>
            <a:avLst/>
            <a:gdLst>
              <a:gd name="connsiteX0" fmla="*/ 0 w 2433225"/>
              <a:gd name="connsiteY0" fmla="*/ 0 h 2482220"/>
              <a:gd name="connsiteX1" fmla="*/ 2433225 w 2433225"/>
              <a:gd name="connsiteY1" fmla="*/ 0 h 2482220"/>
              <a:gd name="connsiteX2" fmla="*/ 2433225 w 2433225"/>
              <a:gd name="connsiteY2" fmla="*/ 2482220 h 2482220"/>
              <a:gd name="connsiteX3" fmla="*/ 0 w 2433225"/>
              <a:gd name="connsiteY3" fmla="*/ 2482220 h 2482220"/>
              <a:gd name="connsiteX4" fmla="*/ 0 w 2433225"/>
              <a:gd name="connsiteY4" fmla="*/ 0 h 2482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225" h="2482220">
                <a:moveTo>
                  <a:pt x="2433225" y="2482220"/>
                </a:moveTo>
                <a:lnTo>
                  <a:pt x="0" y="2482220"/>
                </a:lnTo>
                <a:lnTo>
                  <a:pt x="0" y="0"/>
                </a:lnTo>
                <a:lnTo>
                  <a:pt x="2433225" y="0"/>
                </a:lnTo>
                <a:lnTo>
                  <a:pt x="2433225" y="2482220"/>
                </a:lnTo>
                <a:close/>
              </a:path>
            </a:pathLst>
          </a:custGeom>
          <a:ln w="19050">
            <a:solidFill>
              <a:srgbClr val="F3723D"/>
            </a:solidFill>
            <a:prstDash val="sysDot"/>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2240" tIns="142241" rIns="142240" bIns="142240" numCol="1" spcCol="1270" anchor="t" anchorCtr="0">
            <a:noAutofit/>
          </a:bodyPr>
          <a:lstStyle/>
          <a:p>
            <a:pPr marL="0" lvl="0" indent="0" algn="ctr" defTabSz="889000">
              <a:lnSpc>
                <a:spcPct val="90000"/>
              </a:lnSpc>
              <a:spcBef>
                <a:spcPct val="0"/>
              </a:spcBef>
              <a:spcAft>
                <a:spcPct val="35000"/>
              </a:spcAft>
              <a:buNone/>
            </a:pPr>
            <a:r>
              <a:rPr lang="en-US" sz="2000" b="1" i="0" kern="1200" baseline="0">
                <a:solidFill>
                  <a:schemeClr val="tx1"/>
                </a:solidFill>
                <a:latin typeface="Kobern" panose="00000800000000000000"/>
                <a:ea typeface="Arial Unicode MS"/>
                <a:cs typeface="+mn-cs"/>
              </a:rPr>
              <a:t>Extensive sharing of information </a:t>
            </a:r>
            <a:r>
              <a:rPr lang="en-US" sz="1800" b="1" i="0" kern="1200" baseline="0">
                <a:solidFill>
                  <a:schemeClr val="tx1"/>
                </a:solidFill>
                <a:latin typeface="Kobern" panose="00000800000000000000"/>
                <a:ea typeface="Arial Unicode MS"/>
                <a:cs typeface="+mn-cs"/>
              </a:rPr>
              <a:t>–(GSTN notified for sharing of information by Financial Intelligence Unit under PMLA)</a:t>
            </a:r>
          </a:p>
          <a:p>
            <a:pPr marL="0" lvl="0" indent="0" algn="ctr" defTabSz="889000">
              <a:lnSpc>
                <a:spcPct val="90000"/>
              </a:lnSpc>
              <a:spcBef>
                <a:spcPct val="0"/>
              </a:spcBef>
              <a:spcAft>
                <a:spcPct val="35000"/>
              </a:spcAft>
              <a:buNone/>
            </a:pPr>
            <a:endParaRPr lang="en-US" sz="1600" b="0" i="0" kern="1200" baseline="0">
              <a:latin typeface="Kobern" panose="00000800000000000000"/>
              <a:ea typeface="Arial Unicode MS"/>
              <a:cs typeface="+mn-cs"/>
            </a:endParaRPr>
          </a:p>
        </p:txBody>
      </p:sp>
      <p:sp>
        <p:nvSpPr>
          <p:cNvPr id="11" name="Freeform: Shape 10">
            <a:extLst>
              <a:ext uri="{FF2B5EF4-FFF2-40B4-BE49-F238E27FC236}">
                <a16:creationId xmlns:a16="http://schemas.microsoft.com/office/drawing/2014/main" id="{37144C58-6669-4F02-89EA-D373452C1CD2}"/>
              </a:ext>
            </a:extLst>
          </p:cNvPr>
          <p:cNvSpPr/>
          <p:nvPr/>
        </p:nvSpPr>
        <p:spPr>
          <a:xfrm>
            <a:off x="6335464" y="4011134"/>
            <a:ext cx="2433226" cy="2030908"/>
          </a:xfrm>
          <a:custGeom>
            <a:avLst/>
            <a:gdLst>
              <a:gd name="connsiteX0" fmla="*/ 0 w 2433225"/>
              <a:gd name="connsiteY0" fmla="*/ 0 h 2482220"/>
              <a:gd name="connsiteX1" fmla="*/ 2433225 w 2433225"/>
              <a:gd name="connsiteY1" fmla="*/ 0 h 2482220"/>
              <a:gd name="connsiteX2" fmla="*/ 2433225 w 2433225"/>
              <a:gd name="connsiteY2" fmla="*/ 2482220 h 2482220"/>
              <a:gd name="connsiteX3" fmla="*/ 0 w 2433225"/>
              <a:gd name="connsiteY3" fmla="*/ 2482220 h 2482220"/>
              <a:gd name="connsiteX4" fmla="*/ 0 w 2433225"/>
              <a:gd name="connsiteY4" fmla="*/ 0 h 2482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225" h="2482220">
                <a:moveTo>
                  <a:pt x="2433225" y="2482220"/>
                </a:moveTo>
                <a:lnTo>
                  <a:pt x="0" y="2482220"/>
                </a:lnTo>
                <a:lnTo>
                  <a:pt x="0" y="0"/>
                </a:lnTo>
                <a:lnTo>
                  <a:pt x="2433225" y="0"/>
                </a:lnTo>
                <a:lnTo>
                  <a:pt x="2433225" y="2482220"/>
                </a:lnTo>
                <a:close/>
              </a:path>
            </a:pathLst>
          </a:custGeom>
          <a:ln w="19050">
            <a:solidFill>
              <a:srgbClr val="F3723D"/>
            </a:solidFill>
            <a:prstDash val="sysDot"/>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2240" tIns="142240" rIns="142241" bIns="142240" numCol="1" spcCol="1270" anchor="t" anchorCtr="0">
            <a:noAutofit/>
          </a:bodyPr>
          <a:lstStyle/>
          <a:p>
            <a:pPr marL="0" lvl="0" indent="0" algn="ctr" defTabSz="889000">
              <a:lnSpc>
                <a:spcPct val="90000"/>
              </a:lnSpc>
              <a:spcBef>
                <a:spcPct val="0"/>
              </a:spcBef>
              <a:spcAft>
                <a:spcPct val="35000"/>
              </a:spcAft>
              <a:buNone/>
            </a:pPr>
            <a:r>
              <a:rPr lang="en-US" sz="2000" b="1" i="0" kern="1200" baseline="0">
                <a:solidFill>
                  <a:schemeClr val="tx1"/>
                </a:solidFill>
                <a:latin typeface="Kobern" panose="00000800000000000000"/>
                <a:ea typeface="Arial Unicode MS"/>
                <a:cs typeface="+mn-cs"/>
              </a:rPr>
              <a:t>Special All-India Drives to detect suspicious / fake GSTINs</a:t>
            </a:r>
          </a:p>
        </p:txBody>
      </p:sp>
      <p:sp>
        <p:nvSpPr>
          <p:cNvPr id="13" name="Freeform: Shape 12">
            <a:extLst>
              <a:ext uri="{FF2B5EF4-FFF2-40B4-BE49-F238E27FC236}">
                <a16:creationId xmlns:a16="http://schemas.microsoft.com/office/drawing/2014/main" id="{12D701F2-80B5-4366-A9AA-E119AC2BA8DA}"/>
              </a:ext>
            </a:extLst>
          </p:cNvPr>
          <p:cNvSpPr/>
          <p:nvPr/>
        </p:nvSpPr>
        <p:spPr>
          <a:xfrm>
            <a:off x="9176666" y="4011134"/>
            <a:ext cx="2433225" cy="2030909"/>
          </a:xfrm>
          <a:custGeom>
            <a:avLst/>
            <a:gdLst>
              <a:gd name="connsiteX0" fmla="*/ 0 w 2433225"/>
              <a:gd name="connsiteY0" fmla="*/ 0 h 2482220"/>
              <a:gd name="connsiteX1" fmla="*/ 2433225 w 2433225"/>
              <a:gd name="connsiteY1" fmla="*/ 0 h 2482220"/>
              <a:gd name="connsiteX2" fmla="*/ 2433225 w 2433225"/>
              <a:gd name="connsiteY2" fmla="*/ 2482220 h 2482220"/>
              <a:gd name="connsiteX3" fmla="*/ 0 w 2433225"/>
              <a:gd name="connsiteY3" fmla="*/ 2482220 h 2482220"/>
              <a:gd name="connsiteX4" fmla="*/ 0 w 2433225"/>
              <a:gd name="connsiteY4" fmla="*/ 0 h 2482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225" h="2482220">
                <a:moveTo>
                  <a:pt x="2433225" y="2482220"/>
                </a:moveTo>
                <a:lnTo>
                  <a:pt x="0" y="2482220"/>
                </a:lnTo>
                <a:lnTo>
                  <a:pt x="0" y="0"/>
                </a:lnTo>
                <a:lnTo>
                  <a:pt x="2433225" y="0"/>
                </a:lnTo>
                <a:lnTo>
                  <a:pt x="2433225" y="2482220"/>
                </a:lnTo>
                <a:close/>
              </a:path>
            </a:pathLst>
          </a:custGeom>
          <a:ln w="19050">
            <a:solidFill>
              <a:srgbClr val="F3723D"/>
            </a:solidFill>
            <a:prstDash val="sysDot"/>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2240" tIns="142240" rIns="142240" bIns="142241" numCol="1" spcCol="1270" anchor="t" anchorCtr="0">
            <a:noAutofit/>
          </a:bodyPr>
          <a:lstStyle/>
          <a:p>
            <a:pPr marL="0" lvl="0" indent="0" algn="ctr" defTabSz="889000">
              <a:lnSpc>
                <a:spcPct val="90000"/>
              </a:lnSpc>
              <a:spcBef>
                <a:spcPct val="0"/>
              </a:spcBef>
              <a:spcAft>
                <a:spcPct val="35000"/>
              </a:spcAft>
              <a:buNone/>
            </a:pPr>
            <a:r>
              <a:rPr lang="en-US" sz="2000" b="1" i="0" kern="1200" baseline="0">
                <a:solidFill>
                  <a:schemeClr val="tx1"/>
                </a:solidFill>
                <a:latin typeface="Kobern" panose="00000800000000000000"/>
              </a:rPr>
              <a:t>More than 500 arrests made by DGGI after unearthing fake invoices</a:t>
            </a:r>
          </a:p>
          <a:p>
            <a:pPr marL="0" lvl="0" indent="0" algn="ctr" defTabSz="889000">
              <a:lnSpc>
                <a:spcPct val="90000"/>
              </a:lnSpc>
              <a:spcBef>
                <a:spcPct val="0"/>
              </a:spcBef>
              <a:spcAft>
                <a:spcPct val="35000"/>
              </a:spcAft>
              <a:buNone/>
            </a:pPr>
            <a:endParaRPr lang="en-US" sz="1200" b="0" i="0" kern="1200" baseline="0">
              <a:solidFill>
                <a:prstClr val="black">
                  <a:hueOff val="0"/>
                  <a:satOff val="0"/>
                  <a:lumOff val="0"/>
                  <a:alphaOff val="0"/>
                </a:prstClr>
              </a:solidFill>
              <a:latin typeface="Kobern" panose="00000800000000000000"/>
              <a:ea typeface="Arial Unicode MS"/>
              <a:cs typeface="+mn-cs"/>
            </a:endParaRPr>
          </a:p>
        </p:txBody>
      </p:sp>
      <p:sp>
        <p:nvSpPr>
          <p:cNvPr id="3" name="Text Placeholder 2">
            <a:extLst>
              <a:ext uri="{FF2B5EF4-FFF2-40B4-BE49-F238E27FC236}">
                <a16:creationId xmlns:a16="http://schemas.microsoft.com/office/drawing/2014/main" id="{D2B69DD7-8732-4392-B9F4-F6958EA933C8}"/>
              </a:ext>
            </a:extLst>
          </p:cNvPr>
          <p:cNvSpPr>
            <a:spLocks noGrp="1"/>
          </p:cNvSpPr>
          <p:nvPr>
            <p:ph type="body" sz="quarter" idx="12"/>
          </p:nvPr>
        </p:nvSpPr>
        <p:spPr>
          <a:xfrm>
            <a:off x="532971" y="452042"/>
            <a:ext cx="11137237" cy="768085"/>
          </a:xfrm>
        </p:spPr>
        <p:txBody>
          <a:bodyPr/>
          <a:lstStyle/>
          <a:p>
            <a:pPr defTabSz="1219170">
              <a:lnSpc>
                <a:spcPct val="100000"/>
              </a:lnSpc>
            </a:pPr>
            <a:r>
              <a:rPr lang="en-IN" sz="3733" b="0"/>
              <a:t>External Environment</a:t>
            </a:r>
          </a:p>
          <a:p>
            <a:endParaRPr lang="en-IN"/>
          </a:p>
        </p:txBody>
      </p:sp>
      <p:pic>
        <p:nvPicPr>
          <p:cNvPr id="15" name="Graphic 14" descr="Gavel with solid fill">
            <a:extLst>
              <a:ext uri="{FF2B5EF4-FFF2-40B4-BE49-F238E27FC236}">
                <a16:creationId xmlns:a16="http://schemas.microsoft.com/office/drawing/2014/main" id="{C898E91B-19CB-4294-B3DD-9785BD530CF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10742" y="1769653"/>
            <a:ext cx="1493292" cy="1493292"/>
          </a:xfrm>
          <a:prstGeom prst="rect">
            <a:avLst/>
          </a:prstGeom>
        </p:spPr>
      </p:pic>
      <p:grpSp>
        <p:nvGrpSpPr>
          <p:cNvPr id="22" name="Group 21">
            <a:extLst>
              <a:ext uri="{FF2B5EF4-FFF2-40B4-BE49-F238E27FC236}">
                <a16:creationId xmlns:a16="http://schemas.microsoft.com/office/drawing/2014/main" id="{23AD6BF2-028F-4E75-A0C9-83127FDD4D1F}"/>
              </a:ext>
            </a:extLst>
          </p:cNvPr>
          <p:cNvGrpSpPr/>
          <p:nvPr/>
        </p:nvGrpSpPr>
        <p:grpSpPr>
          <a:xfrm>
            <a:off x="3595977" y="1779575"/>
            <a:ext cx="2208715" cy="1499254"/>
            <a:chOff x="4014535" y="2214139"/>
            <a:chExt cx="1380716" cy="918051"/>
          </a:xfrm>
        </p:grpSpPr>
        <p:pic>
          <p:nvPicPr>
            <p:cNvPr id="17" name="Graphic 16" descr="Magnifying glass with solid fill">
              <a:extLst>
                <a:ext uri="{FF2B5EF4-FFF2-40B4-BE49-F238E27FC236}">
                  <a16:creationId xmlns:a16="http://schemas.microsoft.com/office/drawing/2014/main" id="{0D12AAFA-4282-4460-A8E3-97A6A07C41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61586" y="2498525"/>
              <a:ext cx="633665" cy="633665"/>
            </a:xfrm>
            <a:prstGeom prst="rect">
              <a:avLst/>
            </a:prstGeom>
          </p:spPr>
        </p:pic>
        <p:pic>
          <p:nvPicPr>
            <p:cNvPr id="19" name="Graphic 18" descr="List with solid fill">
              <a:extLst>
                <a:ext uri="{FF2B5EF4-FFF2-40B4-BE49-F238E27FC236}">
                  <a16:creationId xmlns:a16="http://schemas.microsoft.com/office/drawing/2014/main" id="{10C02B5A-8DB5-446C-B974-5A9CDE619EC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14535" y="2214139"/>
              <a:ext cx="914400" cy="914400"/>
            </a:xfrm>
            <a:prstGeom prst="rect">
              <a:avLst/>
            </a:prstGeom>
          </p:spPr>
        </p:pic>
      </p:grpSp>
      <p:pic>
        <p:nvPicPr>
          <p:cNvPr id="21" name="Graphic 20" descr="Handcuffs with solid fill">
            <a:extLst>
              <a:ext uri="{FF2B5EF4-FFF2-40B4-BE49-F238E27FC236}">
                <a16:creationId xmlns:a16="http://schemas.microsoft.com/office/drawing/2014/main" id="{2FE83B9F-74BF-4E30-8C15-C7CAB21A6C4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493590" y="1726950"/>
            <a:ext cx="1579810" cy="1579810"/>
          </a:xfrm>
          <a:prstGeom prst="rect">
            <a:avLst/>
          </a:prstGeom>
        </p:spPr>
      </p:pic>
      <p:sp>
        <p:nvSpPr>
          <p:cNvPr id="23" name="TextBox 22">
            <a:extLst>
              <a:ext uri="{FF2B5EF4-FFF2-40B4-BE49-F238E27FC236}">
                <a16:creationId xmlns:a16="http://schemas.microsoft.com/office/drawing/2014/main" id="{925362CA-242D-44AC-BCFC-278113D022D1}"/>
              </a:ext>
            </a:extLst>
          </p:cNvPr>
          <p:cNvSpPr txBox="1"/>
          <p:nvPr/>
        </p:nvSpPr>
        <p:spPr>
          <a:xfrm>
            <a:off x="6379152" y="2054634"/>
            <a:ext cx="2203955" cy="923330"/>
          </a:xfrm>
          <a:prstGeom prst="rect">
            <a:avLst/>
          </a:prstGeom>
          <a:noFill/>
        </p:spPr>
        <p:txBody>
          <a:bodyPr wrap="square" rtlCol="0">
            <a:spAutoFit/>
          </a:bodyPr>
          <a:lstStyle/>
          <a:p>
            <a:r>
              <a:rPr lang="en-US" sz="5400">
                <a:latin typeface="Aharoni" panose="020B0604020202020204" pitchFamily="2" charset="-79"/>
                <a:cs typeface="Aharoni" panose="020B0604020202020204" pitchFamily="2" charset="-79"/>
              </a:rPr>
              <a:t>SCAM</a:t>
            </a:r>
          </a:p>
        </p:txBody>
      </p:sp>
      <p:cxnSp>
        <p:nvCxnSpPr>
          <p:cNvPr id="25" name="Straight Connector 24">
            <a:extLst>
              <a:ext uri="{FF2B5EF4-FFF2-40B4-BE49-F238E27FC236}">
                <a16:creationId xmlns:a16="http://schemas.microsoft.com/office/drawing/2014/main" id="{C96B2861-5CA8-42BB-A96B-2DF4EFCCEC81}"/>
              </a:ext>
            </a:extLst>
          </p:cNvPr>
          <p:cNvCxnSpPr>
            <a:cxnSpLocks/>
          </p:cNvCxnSpPr>
          <p:nvPr/>
        </p:nvCxnSpPr>
        <p:spPr>
          <a:xfrm>
            <a:off x="3095625" y="1769653"/>
            <a:ext cx="0" cy="1421222"/>
          </a:xfrm>
          <a:prstGeom prst="line">
            <a:avLst/>
          </a:prstGeom>
          <a:ln w="19050">
            <a:prstDash val="sysDot"/>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7A35D429-D3DA-496D-8991-AC8C527C71C3}"/>
              </a:ext>
            </a:extLst>
          </p:cNvPr>
          <p:cNvCxnSpPr>
            <a:cxnSpLocks/>
          </p:cNvCxnSpPr>
          <p:nvPr/>
        </p:nvCxnSpPr>
        <p:spPr>
          <a:xfrm>
            <a:off x="6096000" y="1769653"/>
            <a:ext cx="0" cy="1421222"/>
          </a:xfrm>
          <a:prstGeom prst="line">
            <a:avLst/>
          </a:prstGeom>
          <a:ln w="19050">
            <a:prstDash val="sysDot"/>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2AC3143A-848F-4F40-A8CA-0A94F24024A7}"/>
              </a:ext>
            </a:extLst>
          </p:cNvPr>
          <p:cNvCxnSpPr>
            <a:cxnSpLocks/>
          </p:cNvCxnSpPr>
          <p:nvPr/>
        </p:nvCxnSpPr>
        <p:spPr>
          <a:xfrm>
            <a:off x="8941064" y="1769653"/>
            <a:ext cx="0" cy="1421222"/>
          </a:xfrm>
          <a:prstGeom prst="line">
            <a:avLst/>
          </a:prstGeom>
          <a:ln w="19050">
            <a:prstDash val="sysDot"/>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3902062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2E8FE4-62CC-9892-1440-DE34731EB9A9}"/>
              </a:ext>
            </a:extLst>
          </p:cNvPr>
          <p:cNvSpPr>
            <a:spLocks noGrp="1"/>
          </p:cNvSpPr>
          <p:nvPr>
            <p:ph type="body" sz="quarter" idx="12"/>
          </p:nvPr>
        </p:nvSpPr>
        <p:spPr>
          <a:xfrm>
            <a:off x="532972" y="626724"/>
            <a:ext cx="11137237" cy="1069992"/>
          </a:xfrm>
        </p:spPr>
        <p:txBody>
          <a:bodyPr>
            <a:normAutofit/>
          </a:bodyPr>
          <a:lstStyle/>
          <a:p>
            <a:r>
              <a:rPr lang="en-IN"/>
              <a:t>Recent investigations &amp; potential disputes</a:t>
            </a:r>
          </a:p>
        </p:txBody>
      </p:sp>
      <p:sp>
        <p:nvSpPr>
          <p:cNvPr id="5" name="TextBox 4">
            <a:extLst>
              <a:ext uri="{FF2B5EF4-FFF2-40B4-BE49-F238E27FC236}">
                <a16:creationId xmlns:a16="http://schemas.microsoft.com/office/drawing/2014/main" id="{A83C477D-DF60-D2C2-5165-ECC2F440A40A}"/>
              </a:ext>
            </a:extLst>
          </p:cNvPr>
          <p:cNvSpPr txBox="1"/>
          <p:nvPr/>
        </p:nvSpPr>
        <p:spPr>
          <a:xfrm>
            <a:off x="505253" y="1803758"/>
            <a:ext cx="8298339" cy="2418932"/>
          </a:xfrm>
          <a:prstGeom prst="rect">
            <a:avLst/>
          </a:prstGeom>
          <a:noFill/>
        </p:spPr>
        <p:txBody>
          <a:bodyPr wrap="square">
            <a:spAutoFit/>
          </a:bodyPr>
          <a:lstStyle/>
          <a:p>
            <a:pPr algn="just">
              <a:lnSpc>
                <a:spcPct val="150000"/>
              </a:lnSpc>
            </a:pPr>
            <a:r>
              <a:rPr lang="en-US" sz="2100" b="1" u="sng" kern="100">
                <a:latin typeface="Kobern" panose="00000500000000000000"/>
                <a:ea typeface="Calibri" panose="020F0502020204030204" pitchFamily="34" charset="0"/>
                <a:cs typeface="Times New Roman" panose="02020603050405020304" pitchFamily="18" charset="0"/>
              </a:rPr>
              <a:t>Other Probable disputed areas</a:t>
            </a:r>
          </a:p>
          <a:p>
            <a:pPr marL="990575" lvl="1" indent="-380990" algn="just" defTabSz="1625519">
              <a:spcBef>
                <a:spcPct val="20000"/>
              </a:spcBef>
              <a:buClr>
                <a:srgbClr val="F3723D"/>
              </a:buClr>
              <a:buFont typeface="Arial" panose="020B0604020202020204" pitchFamily="34" charset="0"/>
              <a:buChar char="•"/>
            </a:pPr>
            <a:r>
              <a:rPr lang="en-US" sz="2133">
                <a:latin typeface="Kobern" panose="00000500000000000000" pitchFamily="50" charset="0"/>
                <a:cs typeface="Arial" pitchFamily="34" charset="0"/>
              </a:rPr>
              <a:t>Promotional service invoices received from distributors</a:t>
            </a:r>
          </a:p>
          <a:p>
            <a:pPr marL="990575" lvl="1" indent="-380990" algn="just" defTabSz="1625519">
              <a:spcBef>
                <a:spcPct val="20000"/>
              </a:spcBef>
              <a:buClr>
                <a:srgbClr val="F3723D"/>
              </a:buClr>
              <a:buFont typeface="Arial" panose="020B0604020202020204" pitchFamily="34" charset="0"/>
              <a:buChar char="•"/>
            </a:pPr>
            <a:r>
              <a:rPr lang="en-US" sz="2133">
                <a:latin typeface="Kobern" panose="00000500000000000000" pitchFamily="50" charset="0"/>
                <a:cs typeface="Arial" pitchFamily="34" charset="0"/>
              </a:rPr>
              <a:t>Transfer of credit between distinct persons</a:t>
            </a:r>
          </a:p>
          <a:p>
            <a:pPr algn="just">
              <a:lnSpc>
                <a:spcPct val="150000"/>
              </a:lnSpc>
            </a:pPr>
            <a:endParaRPr lang="en-US" sz="2400" kern="100">
              <a:latin typeface="Kobern" panose="00000500000000000000"/>
              <a:ea typeface="Calibri" panose="020F0502020204030204" pitchFamily="34" charset="0"/>
              <a:cs typeface="Times New Roman" panose="02020603050405020304" pitchFamily="18" charset="0"/>
            </a:endParaRPr>
          </a:p>
          <a:p>
            <a:pPr algn="just">
              <a:lnSpc>
                <a:spcPct val="150000"/>
              </a:lnSpc>
            </a:pPr>
            <a:endParaRPr lang="en-US" sz="2400" kern="100">
              <a:latin typeface="Kobern" panose="00000500000000000000"/>
              <a:ea typeface="Calibri" panose="020F0502020204030204" pitchFamily="34" charset="0"/>
              <a:cs typeface="Times New Roman" panose="02020603050405020304" pitchFamily="18" charset="0"/>
            </a:endParaRPr>
          </a:p>
        </p:txBody>
      </p:sp>
      <p:grpSp>
        <p:nvGrpSpPr>
          <p:cNvPr id="2" name="Group 1">
            <a:extLst>
              <a:ext uri="{FF2B5EF4-FFF2-40B4-BE49-F238E27FC236}">
                <a16:creationId xmlns:a16="http://schemas.microsoft.com/office/drawing/2014/main" id="{C5977F0D-01CB-4AC6-A716-DB961360C17E}"/>
              </a:ext>
            </a:extLst>
          </p:cNvPr>
          <p:cNvGrpSpPr/>
          <p:nvPr/>
        </p:nvGrpSpPr>
        <p:grpSpPr>
          <a:xfrm>
            <a:off x="9105900" y="2834543"/>
            <a:ext cx="2654729" cy="1899382"/>
            <a:chOff x="8863888" y="2834543"/>
            <a:chExt cx="2896741" cy="2034618"/>
          </a:xfrm>
        </p:grpSpPr>
        <p:sp>
          <p:nvSpPr>
            <p:cNvPr id="6" name="Freeform: Shape 5">
              <a:extLst>
                <a:ext uri="{FF2B5EF4-FFF2-40B4-BE49-F238E27FC236}">
                  <a16:creationId xmlns:a16="http://schemas.microsoft.com/office/drawing/2014/main" id="{020DD377-1A35-7268-60F1-FB9CA8C1878F}"/>
                </a:ext>
              </a:extLst>
            </p:cNvPr>
            <p:cNvSpPr/>
            <p:nvPr/>
          </p:nvSpPr>
          <p:spPr>
            <a:xfrm>
              <a:off x="8932859" y="2834543"/>
              <a:ext cx="413820" cy="413820"/>
            </a:xfrm>
            <a:custGeom>
              <a:avLst/>
              <a:gdLst>
                <a:gd name="connsiteX0" fmla="*/ 51728 w 310365"/>
                <a:gd name="connsiteY0" fmla="*/ 51728 h 310365"/>
                <a:gd name="connsiteX1" fmla="*/ 310365 w 310365"/>
                <a:gd name="connsiteY1" fmla="*/ 51728 h 310365"/>
                <a:gd name="connsiteX2" fmla="*/ 310365 w 310365"/>
                <a:gd name="connsiteY2" fmla="*/ 0 h 310365"/>
                <a:gd name="connsiteX3" fmla="*/ 0 w 310365"/>
                <a:gd name="connsiteY3" fmla="*/ 0 h 310365"/>
                <a:gd name="connsiteX4" fmla="*/ 0 w 310365"/>
                <a:gd name="connsiteY4" fmla="*/ 310365 h 310365"/>
                <a:gd name="connsiteX5" fmla="*/ 51728 w 310365"/>
                <a:gd name="connsiteY5" fmla="*/ 310365 h 310365"/>
                <a:gd name="connsiteX6" fmla="*/ 51728 w 310365"/>
                <a:gd name="connsiteY6" fmla="*/ 51728 h 31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365" h="310365">
                  <a:moveTo>
                    <a:pt x="51728" y="51728"/>
                  </a:moveTo>
                  <a:lnTo>
                    <a:pt x="310365" y="51728"/>
                  </a:lnTo>
                  <a:lnTo>
                    <a:pt x="310365" y="0"/>
                  </a:lnTo>
                  <a:lnTo>
                    <a:pt x="0" y="0"/>
                  </a:lnTo>
                  <a:lnTo>
                    <a:pt x="0" y="310365"/>
                  </a:lnTo>
                  <a:lnTo>
                    <a:pt x="51728" y="310365"/>
                  </a:lnTo>
                  <a:lnTo>
                    <a:pt x="51728" y="51728"/>
                  </a:lnTo>
                  <a:close/>
                </a:path>
              </a:pathLst>
            </a:custGeom>
            <a:solidFill>
              <a:srgbClr val="000000"/>
            </a:solidFill>
            <a:ln w="25797" cap="flat">
              <a:solidFill>
                <a:srgbClr val="F3723D"/>
              </a:solidFill>
              <a:prstDash val="solid"/>
              <a:miter/>
            </a:ln>
          </p:spPr>
          <p:txBody>
            <a:bodyPr rtlCol="0" anchor="ctr"/>
            <a:lstStyle/>
            <a:p>
              <a:endParaRPr lang="en-US" sz="2400">
                <a:solidFill>
                  <a:srgbClr val="F3723D"/>
                </a:solidFill>
              </a:endParaRPr>
            </a:p>
          </p:txBody>
        </p:sp>
        <p:sp>
          <p:nvSpPr>
            <p:cNvPr id="7" name="Freeform: Shape 6">
              <a:extLst>
                <a:ext uri="{FF2B5EF4-FFF2-40B4-BE49-F238E27FC236}">
                  <a16:creationId xmlns:a16="http://schemas.microsoft.com/office/drawing/2014/main" id="{2A65B983-B99A-20CE-60F7-F075ACBED4D5}"/>
                </a:ext>
              </a:extLst>
            </p:cNvPr>
            <p:cNvSpPr/>
            <p:nvPr/>
          </p:nvSpPr>
          <p:spPr>
            <a:xfrm>
              <a:off x="11277841" y="2834543"/>
              <a:ext cx="413820" cy="413820"/>
            </a:xfrm>
            <a:custGeom>
              <a:avLst/>
              <a:gdLst>
                <a:gd name="connsiteX0" fmla="*/ 310365 w 310365"/>
                <a:gd name="connsiteY0" fmla="*/ 310365 h 310365"/>
                <a:gd name="connsiteX1" fmla="*/ 310365 w 310365"/>
                <a:gd name="connsiteY1" fmla="*/ 0 h 310365"/>
                <a:gd name="connsiteX2" fmla="*/ 0 w 310365"/>
                <a:gd name="connsiteY2" fmla="*/ 0 h 310365"/>
                <a:gd name="connsiteX3" fmla="*/ 0 w 310365"/>
                <a:gd name="connsiteY3" fmla="*/ 51728 h 310365"/>
                <a:gd name="connsiteX4" fmla="*/ 258638 w 310365"/>
                <a:gd name="connsiteY4" fmla="*/ 51728 h 310365"/>
                <a:gd name="connsiteX5" fmla="*/ 258638 w 310365"/>
                <a:gd name="connsiteY5" fmla="*/ 310365 h 310365"/>
                <a:gd name="connsiteX6" fmla="*/ 310365 w 310365"/>
                <a:gd name="connsiteY6" fmla="*/ 310365 h 31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365" h="310365">
                  <a:moveTo>
                    <a:pt x="310365" y="310365"/>
                  </a:moveTo>
                  <a:lnTo>
                    <a:pt x="310365" y="0"/>
                  </a:lnTo>
                  <a:lnTo>
                    <a:pt x="0" y="0"/>
                  </a:lnTo>
                  <a:lnTo>
                    <a:pt x="0" y="51728"/>
                  </a:lnTo>
                  <a:lnTo>
                    <a:pt x="258638" y="51728"/>
                  </a:lnTo>
                  <a:lnTo>
                    <a:pt x="258638" y="310365"/>
                  </a:lnTo>
                  <a:lnTo>
                    <a:pt x="310365" y="310365"/>
                  </a:lnTo>
                  <a:close/>
                </a:path>
              </a:pathLst>
            </a:custGeom>
            <a:solidFill>
              <a:srgbClr val="000000"/>
            </a:solidFill>
            <a:ln w="25797" cap="flat">
              <a:solidFill>
                <a:srgbClr val="F3723D"/>
              </a:solidFill>
              <a:prstDash val="solid"/>
              <a:miter/>
            </a:ln>
          </p:spPr>
          <p:txBody>
            <a:bodyPr rtlCol="0" anchor="ctr"/>
            <a:lstStyle/>
            <a:p>
              <a:endParaRPr lang="en-US" sz="2400">
                <a:solidFill>
                  <a:srgbClr val="F3723D"/>
                </a:solidFill>
              </a:endParaRPr>
            </a:p>
          </p:txBody>
        </p:sp>
        <p:sp>
          <p:nvSpPr>
            <p:cNvPr id="8" name="Freeform: Shape 7">
              <a:extLst>
                <a:ext uri="{FF2B5EF4-FFF2-40B4-BE49-F238E27FC236}">
                  <a16:creationId xmlns:a16="http://schemas.microsoft.com/office/drawing/2014/main" id="{AAA160EC-1423-4F72-20E9-64F700EC60EB}"/>
                </a:ext>
              </a:extLst>
            </p:cNvPr>
            <p:cNvSpPr/>
            <p:nvPr/>
          </p:nvSpPr>
          <p:spPr>
            <a:xfrm>
              <a:off x="11277841" y="4455341"/>
              <a:ext cx="413820" cy="413820"/>
            </a:xfrm>
            <a:custGeom>
              <a:avLst/>
              <a:gdLst>
                <a:gd name="connsiteX0" fmla="*/ 258638 w 310365"/>
                <a:gd name="connsiteY0" fmla="*/ 258638 h 310365"/>
                <a:gd name="connsiteX1" fmla="*/ 0 w 310365"/>
                <a:gd name="connsiteY1" fmla="*/ 258638 h 310365"/>
                <a:gd name="connsiteX2" fmla="*/ 0 w 310365"/>
                <a:gd name="connsiteY2" fmla="*/ 310365 h 310365"/>
                <a:gd name="connsiteX3" fmla="*/ 310365 w 310365"/>
                <a:gd name="connsiteY3" fmla="*/ 310365 h 310365"/>
                <a:gd name="connsiteX4" fmla="*/ 310365 w 310365"/>
                <a:gd name="connsiteY4" fmla="*/ 0 h 310365"/>
                <a:gd name="connsiteX5" fmla="*/ 258638 w 310365"/>
                <a:gd name="connsiteY5" fmla="*/ 0 h 310365"/>
                <a:gd name="connsiteX6" fmla="*/ 258638 w 310365"/>
                <a:gd name="connsiteY6" fmla="*/ 258638 h 31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365" h="310365">
                  <a:moveTo>
                    <a:pt x="258638" y="258638"/>
                  </a:moveTo>
                  <a:lnTo>
                    <a:pt x="0" y="258638"/>
                  </a:lnTo>
                  <a:lnTo>
                    <a:pt x="0" y="310365"/>
                  </a:lnTo>
                  <a:lnTo>
                    <a:pt x="310365" y="310365"/>
                  </a:lnTo>
                  <a:lnTo>
                    <a:pt x="310365" y="0"/>
                  </a:lnTo>
                  <a:lnTo>
                    <a:pt x="258638" y="0"/>
                  </a:lnTo>
                  <a:lnTo>
                    <a:pt x="258638" y="258638"/>
                  </a:lnTo>
                  <a:close/>
                </a:path>
              </a:pathLst>
            </a:custGeom>
            <a:solidFill>
              <a:srgbClr val="000000"/>
            </a:solidFill>
            <a:ln w="25797" cap="flat">
              <a:solidFill>
                <a:srgbClr val="F3723D"/>
              </a:solidFill>
              <a:prstDash val="solid"/>
              <a:miter/>
            </a:ln>
          </p:spPr>
          <p:txBody>
            <a:bodyPr rtlCol="0" anchor="ctr"/>
            <a:lstStyle/>
            <a:p>
              <a:endParaRPr lang="en-US" sz="2400">
                <a:solidFill>
                  <a:srgbClr val="F3723D"/>
                </a:solidFill>
              </a:endParaRPr>
            </a:p>
          </p:txBody>
        </p:sp>
        <p:sp>
          <p:nvSpPr>
            <p:cNvPr id="9" name="Freeform: Shape 8">
              <a:extLst>
                <a:ext uri="{FF2B5EF4-FFF2-40B4-BE49-F238E27FC236}">
                  <a16:creationId xmlns:a16="http://schemas.microsoft.com/office/drawing/2014/main" id="{9BA71FE1-FD86-9999-451D-D6A2650BAAD6}"/>
                </a:ext>
              </a:extLst>
            </p:cNvPr>
            <p:cNvSpPr/>
            <p:nvPr/>
          </p:nvSpPr>
          <p:spPr>
            <a:xfrm>
              <a:off x="8932859" y="4455341"/>
              <a:ext cx="413820" cy="413820"/>
            </a:xfrm>
            <a:custGeom>
              <a:avLst/>
              <a:gdLst>
                <a:gd name="connsiteX0" fmla="*/ 51728 w 310365"/>
                <a:gd name="connsiteY0" fmla="*/ 0 h 310365"/>
                <a:gd name="connsiteX1" fmla="*/ 0 w 310365"/>
                <a:gd name="connsiteY1" fmla="*/ 0 h 310365"/>
                <a:gd name="connsiteX2" fmla="*/ 0 w 310365"/>
                <a:gd name="connsiteY2" fmla="*/ 310365 h 310365"/>
                <a:gd name="connsiteX3" fmla="*/ 310365 w 310365"/>
                <a:gd name="connsiteY3" fmla="*/ 310365 h 310365"/>
                <a:gd name="connsiteX4" fmla="*/ 310365 w 310365"/>
                <a:gd name="connsiteY4" fmla="*/ 258638 h 310365"/>
                <a:gd name="connsiteX5" fmla="*/ 51728 w 310365"/>
                <a:gd name="connsiteY5" fmla="*/ 258638 h 310365"/>
                <a:gd name="connsiteX6" fmla="*/ 51728 w 310365"/>
                <a:gd name="connsiteY6" fmla="*/ 0 h 31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365" h="310365">
                  <a:moveTo>
                    <a:pt x="51728" y="0"/>
                  </a:moveTo>
                  <a:lnTo>
                    <a:pt x="0" y="0"/>
                  </a:lnTo>
                  <a:lnTo>
                    <a:pt x="0" y="310365"/>
                  </a:lnTo>
                  <a:lnTo>
                    <a:pt x="310365" y="310365"/>
                  </a:lnTo>
                  <a:lnTo>
                    <a:pt x="310365" y="258638"/>
                  </a:lnTo>
                  <a:lnTo>
                    <a:pt x="51728" y="258638"/>
                  </a:lnTo>
                  <a:lnTo>
                    <a:pt x="51728" y="0"/>
                  </a:lnTo>
                  <a:close/>
                </a:path>
              </a:pathLst>
            </a:custGeom>
            <a:solidFill>
              <a:srgbClr val="000000"/>
            </a:solidFill>
            <a:ln w="25797" cap="flat">
              <a:solidFill>
                <a:srgbClr val="F3723D"/>
              </a:solidFill>
              <a:prstDash val="solid"/>
              <a:miter/>
            </a:ln>
          </p:spPr>
          <p:txBody>
            <a:bodyPr rtlCol="0" anchor="ctr"/>
            <a:lstStyle/>
            <a:p>
              <a:endParaRPr lang="en-US" sz="2400">
                <a:solidFill>
                  <a:srgbClr val="F3723D"/>
                </a:solidFill>
              </a:endParaRPr>
            </a:p>
          </p:txBody>
        </p:sp>
        <p:sp>
          <p:nvSpPr>
            <p:cNvPr id="10" name="Freeform: Shape 9">
              <a:extLst>
                <a:ext uri="{FF2B5EF4-FFF2-40B4-BE49-F238E27FC236}">
                  <a16:creationId xmlns:a16="http://schemas.microsoft.com/office/drawing/2014/main" id="{089FF31D-747F-F253-AB34-A6207B563C32}"/>
                </a:ext>
              </a:extLst>
            </p:cNvPr>
            <p:cNvSpPr/>
            <p:nvPr/>
          </p:nvSpPr>
          <p:spPr>
            <a:xfrm>
              <a:off x="10070939" y="3799813"/>
              <a:ext cx="482853" cy="310912"/>
            </a:xfrm>
            <a:custGeom>
              <a:avLst/>
              <a:gdLst>
                <a:gd name="connsiteX0" fmla="*/ 7703 w 362140"/>
                <a:gd name="connsiteY0" fmla="*/ 0 h 233184"/>
                <a:gd name="connsiteX1" fmla="*/ 129004 w 362140"/>
                <a:gd name="connsiteY1" fmla="*/ 225480 h 233184"/>
                <a:gd name="connsiteX2" fmla="*/ 354485 w 362140"/>
                <a:gd name="connsiteY2" fmla="*/ 104182 h 233184"/>
                <a:gd name="connsiteX3" fmla="*/ 354485 w 362140"/>
                <a:gd name="connsiteY3" fmla="*/ 0 h 233184"/>
                <a:gd name="connsiteX4" fmla="*/ 299214 w 362140"/>
                <a:gd name="connsiteY4" fmla="*/ 0 h 233184"/>
                <a:gd name="connsiteX5" fmla="*/ 233398 w 362140"/>
                <a:gd name="connsiteY5" fmla="*/ 170631 h 233184"/>
                <a:gd name="connsiteX6" fmla="*/ 62767 w 362140"/>
                <a:gd name="connsiteY6" fmla="*/ 104815 h 233184"/>
                <a:gd name="connsiteX7" fmla="*/ 62767 w 362140"/>
                <a:gd name="connsiteY7" fmla="*/ 0 h 233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2140" h="233184">
                  <a:moveTo>
                    <a:pt x="7703" y="0"/>
                  </a:moveTo>
                  <a:cubicBezTo>
                    <a:pt x="-21065" y="95761"/>
                    <a:pt x="33241" y="196712"/>
                    <a:pt x="129004" y="225480"/>
                  </a:cubicBezTo>
                  <a:cubicBezTo>
                    <a:pt x="224765" y="254251"/>
                    <a:pt x="325716" y="199942"/>
                    <a:pt x="354485" y="104182"/>
                  </a:cubicBezTo>
                  <a:cubicBezTo>
                    <a:pt x="364693" y="70205"/>
                    <a:pt x="364693" y="33977"/>
                    <a:pt x="354485" y="0"/>
                  </a:cubicBezTo>
                  <a:lnTo>
                    <a:pt x="299214" y="0"/>
                  </a:lnTo>
                  <a:cubicBezTo>
                    <a:pt x="328158" y="65293"/>
                    <a:pt x="298691" y="141687"/>
                    <a:pt x="233398" y="170631"/>
                  </a:cubicBezTo>
                  <a:cubicBezTo>
                    <a:pt x="168105" y="199575"/>
                    <a:pt x="91711" y="170109"/>
                    <a:pt x="62767" y="104815"/>
                  </a:cubicBezTo>
                  <a:cubicBezTo>
                    <a:pt x="47973" y="71443"/>
                    <a:pt x="47973" y="33372"/>
                    <a:pt x="62767" y="0"/>
                  </a:cubicBezTo>
                  <a:close/>
                </a:path>
              </a:pathLst>
            </a:custGeom>
            <a:solidFill>
              <a:srgbClr val="000000"/>
            </a:solidFill>
            <a:ln w="25797" cap="flat">
              <a:noFill/>
              <a:prstDash val="solid"/>
              <a:miter/>
            </a:ln>
          </p:spPr>
          <p:txBody>
            <a:bodyPr rtlCol="0" anchor="ctr"/>
            <a:lstStyle/>
            <a:p>
              <a:endParaRPr lang="en-US" sz="2400"/>
            </a:p>
          </p:txBody>
        </p:sp>
        <p:sp>
          <p:nvSpPr>
            <p:cNvPr id="11" name="Freeform: Shape 10">
              <a:extLst>
                <a:ext uri="{FF2B5EF4-FFF2-40B4-BE49-F238E27FC236}">
                  <a16:creationId xmlns:a16="http://schemas.microsoft.com/office/drawing/2014/main" id="{E7F63989-08A4-F616-FDF6-CBC88B5E5B20}"/>
                </a:ext>
              </a:extLst>
            </p:cNvPr>
            <p:cNvSpPr/>
            <p:nvPr/>
          </p:nvSpPr>
          <p:spPr>
            <a:xfrm>
              <a:off x="9304207" y="3799813"/>
              <a:ext cx="2016104" cy="621040"/>
            </a:xfrm>
            <a:custGeom>
              <a:avLst/>
              <a:gdLst>
                <a:gd name="connsiteX0" fmla="*/ 1506606 w 1512078"/>
                <a:gd name="connsiteY0" fmla="*/ 0 h 465780"/>
                <a:gd name="connsiteX1" fmla="*/ 1442231 w 1512078"/>
                <a:gd name="connsiteY1" fmla="*/ 0 h 465780"/>
                <a:gd name="connsiteX2" fmla="*/ 1452215 w 1512078"/>
                <a:gd name="connsiteY2" fmla="*/ 9259 h 465780"/>
                <a:gd name="connsiteX3" fmla="*/ 1453456 w 1512078"/>
                <a:gd name="connsiteY3" fmla="*/ 46632 h 465780"/>
                <a:gd name="connsiteX4" fmla="*/ 1043748 w 1512078"/>
                <a:gd name="connsiteY4" fmla="*/ 349368 h 465780"/>
                <a:gd name="connsiteX5" fmla="*/ 1043440 w 1512078"/>
                <a:gd name="connsiteY5" fmla="*/ 349171 h 465780"/>
                <a:gd name="connsiteX6" fmla="*/ 1043489 w 1512078"/>
                <a:gd name="connsiteY6" fmla="*/ 348954 h 465780"/>
                <a:gd name="connsiteX7" fmla="*/ 1166316 w 1512078"/>
                <a:gd name="connsiteY7" fmla="*/ 0 h 465780"/>
                <a:gd name="connsiteX8" fmla="*/ 1113968 w 1512078"/>
                <a:gd name="connsiteY8" fmla="*/ 0 h 465780"/>
                <a:gd name="connsiteX9" fmla="*/ 810796 w 1512078"/>
                <a:gd name="connsiteY9" fmla="*/ 412685 h 465780"/>
                <a:gd name="connsiteX10" fmla="*/ 398111 w 1512078"/>
                <a:gd name="connsiteY10" fmla="*/ 109512 h 465780"/>
                <a:gd name="connsiteX11" fmla="*/ 398111 w 1512078"/>
                <a:gd name="connsiteY11" fmla="*/ 0 h 465780"/>
                <a:gd name="connsiteX12" fmla="*/ 345762 w 1512078"/>
                <a:gd name="connsiteY12" fmla="*/ 0 h 465780"/>
                <a:gd name="connsiteX13" fmla="*/ 468590 w 1512078"/>
                <a:gd name="connsiteY13" fmla="*/ 348954 h 465780"/>
                <a:gd name="connsiteX14" fmla="*/ 468548 w 1512078"/>
                <a:gd name="connsiteY14" fmla="*/ 349319 h 465780"/>
                <a:gd name="connsiteX15" fmla="*/ 468331 w 1512078"/>
                <a:gd name="connsiteY15" fmla="*/ 349368 h 465780"/>
                <a:gd name="connsiteX16" fmla="*/ 58623 w 1512078"/>
                <a:gd name="connsiteY16" fmla="*/ 46632 h 465780"/>
                <a:gd name="connsiteX17" fmla="*/ 59864 w 1512078"/>
                <a:gd name="connsiteY17" fmla="*/ 9259 h 465780"/>
                <a:gd name="connsiteX18" fmla="*/ 59864 w 1512078"/>
                <a:gd name="connsiteY18" fmla="*/ 9259 h 465780"/>
                <a:gd name="connsiteX19" fmla="*/ 69874 w 1512078"/>
                <a:gd name="connsiteY19" fmla="*/ 0 h 465780"/>
                <a:gd name="connsiteX20" fmla="*/ 5473 w 1512078"/>
                <a:gd name="connsiteY20" fmla="*/ 0 h 465780"/>
                <a:gd name="connsiteX21" fmla="*/ 20681 w 1512078"/>
                <a:gd name="connsiteY21" fmla="*/ 81781 h 465780"/>
                <a:gd name="connsiteX22" fmla="*/ 756039 w 1512078"/>
                <a:gd name="connsiteY22" fmla="*/ 465781 h 465780"/>
                <a:gd name="connsiteX23" fmla="*/ 1491398 w 1512078"/>
                <a:gd name="connsiteY23" fmla="*/ 81781 h 465780"/>
                <a:gd name="connsiteX24" fmla="*/ 1506606 w 1512078"/>
                <a:gd name="connsiteY24" fmla="*/ 0 h 46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12078" h="465780">
                  <a:moveTo>
                    <a:pt x="1506606" y="0"/>
                  </a:moveTo>
                  <a:lnTo>
                    <a:pt x="1442231" y="0"/>
                  </a:lnTo>
                  <a:cubicBezTo>
                    <a:pt x="1445645" y="3155"/>
                    <a:pt x="1449111" y="6337"/>
                    <a:pt x="1452215" y="9259"/>
                  </a:cubicBezTo>
                  <a:cubicBezTo>
                    <a:pt x="1462814" y="19266"/>
                    <a:pt x="1463367" y="35943"/>
                    <a:pt x="1453456" y="46632"/>
                  </a:cubicBezTo>
                  <a:cubicBezTo>
                    <a:pt x="1383624" y="122077"/>
                    <a:pt x="1234080" y="265776"/>
                    <a:pt x="1043748" y="349368"/>
                  </a:cubicBezTo>
                  <a:cubicBezTo>
                    <a:pt x="1043608" y="349399"/>
                    <a:pt x="1043471" y="349311"/>
                    <a:pt x="1043440" y="349171"/>
                  </a:cubicBezTo>
                  <a:cubicBezTo>
                    <a:pt x="1043422" y="349096"/>
                    <a:pt x="1043440" y="349016"/>
                    <a:pt x="1043489" y="348954"/>
                  </a:cubicBezTo>
                  <a:cubicBezTo>
                    <a:pt x="1137825" y="258935"/>
                    <a:pt x="1183469" y="129259"/>
                    <a:pt x="1166316" y="0"/>
                  </a:cubicBezTo>
                  <a:lnTo>
                    <a:pt x="1113968" y="0"/>
                  </a:lnTo>
                  <a:cubicBezTo>
                    <a:pt x="1144208" y="197679"/>
                    <a:pt x="1008475" y="382445"/>
                    <a:pt x="810796" y="412685"/>
                  </a:cubicBezTo>
                  <a:cubicBezTo>
                    <a:pt x="613116" y="442925"/>
                    <a:pt x="428351" y="307192"/>
                    <a:pt x="398111" y="109512"/>
                  </a:cubicBezTo>
                  <a:cubicBezTo>
                    <a:pt x="392558" y="73220"/>
                    <a:pt x="392558" y="36292"/>
                    <a:pt x="398111" y="0"/>
                  </a:cubicBezTo>
                  <a:lnTo>
                    <a:pt x="345762" y="0"/>
                  </a:lnTo>
                  <a:cubicBezTo>
                    <a:pt x="328610" y="129259"/>
                    <a:pt x="374254" y="258935"/>
                    <a:pt x="468590" y="348954"/>
                  </a:cubicBezTo>
                  <a:cubicBezTo>
                    <a:pt x="468680" y="349065"/>
                    <a:pt x="468659" y="349228"/>
                    <a:pt x="468548" y="349319"/>
                  </a:cubicBezTo>
                  <a:cubicBezTo>
                    <a:pt x="468489" y="349365"/>
                    <a:pt x="468408" y="349386"/>
                    <a:pt x="468331" y="349368"/>
                  </a:cubicBezTo>
                  <a:cubicBezTo>
                    <a:pt x="277999" y="265776"/>
                    <a:pt x="128533" y="122077"/>
                    <a:pt x="58623" y="46632"/>
                  </a:cubicBezTo>
                  <a:cubicBezTo>
                    <a:pt x="48712" y="35943"/>
                    <a:pt x="49265" y="19266"/>
                    <a:pt x="59864" y="9259"/>
                  </a:cubicBezTo>
                  <a:lnTo>
                    <a:pt x="59864" y="9259"/>
                  </a:lnTo>
                  <a:cubicBezTo>
                    <a:pt x="62968" y="6337"/>
                    <a:pt x="66434" y="3155"/>
                    <a:pt x="69874" y="0"/>
                  </a:cubicBezTo>
                  <a:lnTo>
                    <a:pt x="5473" y="0"/>
                  </a:lnTo>
                  <a:cubicBezTo>
                    <a:pt x="-5550" y="27922"/>
                    <a:pt x="357" y="59688"/>
                    <a:pt x="20681" y="81781"/>
                  </a:cubicBezTo>
                  <a:cubicBezTo>
                    <a:pt x="127679" y="197237"/>
                    <a:pt x="413500" y="465781"/>
                    <a:pt x="756039" y="465781"/>
                  </a:cubicBezTo>
                  <a:cubicBezTo>
                    <a:pt x="1098579" y="465781"/>
                    <a:pt x="1384529" y="197237"/>
                    <a:pt x="1491398" y="81781"/>
                  </a:cubicBezTo>
                  <a:cubicBezTo>
                    <a:pt x="1511722" y="59688"/>
                    <a:pt x="1517629" y="27922"/>
                    <a:pt x="1506606" y="0"/>
                  </a:cubicBezTo>
                  <a:close/>
                </a:path>
              </a:pathLst>
            </a:custGeom>
            <a:solidFill>
              <a:srgbClr val="19317D"/>
            </a:solidFill>
            <a:ln w="25797" cap="flat">
              <a:noFill/>
              <a:prstDash val="solid"/>
              <a:miter/>
            </a:ln>
          </p:spPr>
          <p:txBody>
            <a:bodyPr rtlCol="0" anchor="ctr"/>
            <a:lstStyle/>
            <a:p>
              <a:endParaRPr lang="en-US" sz="2400"/>
            </a:p>
          </p:txBody>
        </p:sp>
        <p:sp>
          <p:nvSpPr>
            <p:cNvPr id="12" name="Freeform: Shape 11">
              <a:extLst>
                <a:ext uri="{FF2B5EF4-FFF2-40B4-BE49-F238E27FC236}">
                  <a16:creationId xmlns:a16="http://schemas.microsoft.com/office/drawing/2014/main" id="{E7F6737F-BE9B-8A79-4D28-0185A6BAF2C1}"/>
                </a:ext>
              </a:extLst>
            </p:cNvPr>
            <p:cNvSpPr/>
            <p:nvPr/>
          </p:nvSpPr>
          <p:spPr>
            <a:xfrm>
              <a:off x="8863888" y="3317333"/>
              <a:ext cx="2896741" cy="344539"/>
            </a:xfrm>
            <a:custGeom>
              <a:avLst/>
              <a:gdLst>
                <a:gd name="connsiteX0" fmla="*/ 1661954 w 2172556"/>
                <a:gd name="connsiteY0" fmla="*/ 206677 h 258404"/>
                <a:gd name="connsiteX1" fmla="*/ 1086278 w 2172556"/>
                <a:gd name="connsiteY1" fmla="*/ 0 h 258404"/>
                <a:gd name="connsiteX2" fmla="*/ 510603 w 2172556"/>
                <a:gd name="connsiteY2" fmla="*/ 206677 h 258404"/>
                <a:gd name="connsiteX3" fmla="*/ 0 w 2172556"/>
                <a:gd name="connsiteY3" fmla="*/ 206677 h 258404"/>
                <a:gd name="connsiteX4" fmla="*/ 0 w 2172556"/>
                <a:gd name="connsiteY4" fmla="*/ 258405 h 258404"/>
                <a:gd name="connsiteX5" fmla="*/ 2172557 w 2172556"/>
                <a:gd name="connsiteY5" fmla="*/ 258405 h 258404"/>
                <a:gd name="connsiteX6" fmla="*/ 2172557 w 2172556"/>
                <a:gd name="connsiteY6" fmla="*/ 206677 h 258404"/>
                <a:gd name="connsiteX7" fmla="*/ 604798 w 2172556"/>
                <a:gd name="connsiteY7" fmla="*/ 206212 h 258404"/>
                <a:gd name="connsiteX8" fmla="*/ 813260 w 2172556"/>
                <a:gd name="connsiteY8" fmla="*/ 102964 h 258404"/>
                <a:gd name="connsiteX9" fmla="*/ 813594 w 2172556"/>
                <a:gd name="connsiteY9" fmla="*/ 103114 h 258404"/>
                <a:gd name="connsiteX10" fmla="*/ 813519 w 2172556"/>
                <a:gd name="connsiteY10" fmla="*/ 103403 h 258404"/>
                <a:gd name="connsiteX11" fmla="*/ 729358 w 2172556"/>
                <a:gd name="connsiteY11" fmla="*/ 206677 h 258404"/>
                <a:gd name="connsiteX12" fmla="*/ 604954 w 2172556"/>
                <a:gd name="connsiteY12" fmla="*/ 206677 h 258404"/>
                <a:gd name="connsiteX13" fmla="*/ 604695 w 2172556"/>
                <a:gd name="connsiteY13" fmla="*/ 206419 h 258404"/>
                <a:gd name="connsiteX14" fmla="*/ 604798 w 2172556"/>
                <a:gd name="connsiteY14" fmla="*/ 206212 h 258404"/>
                <a:gd name="connsiteX15" fmla="*/ 790164 w 2172556"/>
                <a:gd name="connsiteY15" fmla="*/ 206677 h 258404"/>
                <a:gd name="connsiteX16" fmla="*/ 1291725 w 2172556"/>
                <a:gd name="connsiteY16" fmla="*/ 115958 h 258404"/>
                <a:gd name="connsiteX17" fmla="*/ 1382444 w 2172556"/>
                <a:gd name="connsiteY17" fmla="*/ 206677 h 258404"/>
                <a:gd name="connsiteX18" fmla="*/ 1443121 w 2172556"/>
                <a:gd name="connsiteY18" fmla="*/ 206677 h 258404"/>
                <a:gd name="connsiteX19" fmla="*/ 1359038 w 2172556"/>
                <a:gd name="connsiteY19" fmla="*/ 103455 h 258404"/>
                <a:gd name="connsiteX20" fmla="*/ 1359007 w 2172556"/>
                <a:gd name="connsiteY20" fmla="*/ 103090 h 258404"/>
                <a:gd name="connsiteX21" fmla="*/ 1359296 w 2172556"/>
                <a:gd name="connsiteY21" fmla="*/ 103015 h 258404"/>
                <a:gd name="connsiteX22" fmla="*/ 1567784 w 2172556"/>
                <a:gd name="connsiteY22" fmla="*/ 206264 h 258404"/>
                <a:gd name="connsiteX23" fmla="*/ 1567836 w 2172556"/>
                <a:gd name="connsiteY23" fmla="*/ 206626 h 258404"/>
                <a:gd name="connsiteX24" fmla="*/ 1567629 w 2172556"/>
                <a:gd name="connsiteY24" fmla="*/ 206729 h 258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72556" h="258404">
                  <a:moveTo>
                    <a:pt x="1661954" y="206677"/>
                  </a:moveTo>
                  <a:cubicBezTo>
                    <a:pt x="1520505" y="106636"/>
                    <a:pt x="1316181" y="0"/>
                    <a:pt x="1086278" y="0"/>
                  </a:cubicBezTo>
                  <a:cubicBezTo>
                    <a:pt x="856375" y="0"/>
                    <a:pt x="652052" y="106636"/>
                    <a:pt x="510603" y="206677"/>
                  </a:cubicBezTo>
                  <a:lnTo>
                    <a:pt x="0" y="206677"/>
                  </a:lnTo>
                  <a:lnTo>
                    <a:pt x="0" y="258405"/>
                  </a:lnTo>
                  <a:lnTo>
                    <a:pt x="2172557" y="258405"/>
                  </a:lnTo>
                  <a:lnTo>
                    <a:pt x="2172557" y="206677"/>
                  </a:lnTo>
                  <a:close/>
                  <a:moveTo>
                    <a:pt x="604798" y="206212"/>
                  </a:moveTo>
                  <a:cubicBezTo>
                    <a:pt x="670534" y="164688"/>
                    <a:pt x="740394" y="130087"/>
                    <a:pt x="813260" y="102964"/>
                  </a:cubicBezTo>
                  <a:cubicBezTo>
                    <a:pt x="813395" y="102912"/>
                    <a:pt x="813542" y="102979"/>
                    <a:pt x="813594" y="103114"/>
                  </a:cubicBezTo>
                  <a:cubicBezTo>
                    <a:pt x="813633" y="103217"/>
                    <a:pt x="813604" y="103334"/>
                    <a:pt x="813519" y="103403"/>
                  </a:cubicBezTo>
                  <a:cubicBezTo>
                    <a:pt x="780072" y="133056"/>
                    <a:pt x="751650" y="167933"/>
                    <a:pt x="729358" y="206677"/>
                  </a:cubicBezTo>
                  <a:lnTo>
                    <a:pt x="604954" y="206677"/>
                  </a:lnTo>
                  <a:cubicBezTo>
                    <a:pt x="604811" y="206677"/>
                    <a:pt x="604695" y="206561"/>
                    <a:pt x="604695" y="206419"/>
                  </a:cubicBezTo>
                  <a:cubicBezTo>
                    <a:pt x="604695" y="206339"/>
                    <a:pt x="604734" y="206261"/>
                    <a:pt x="604798" y="206212"/>
                  </a:cubicBezTo>
                  <a:close/>
                  <a:moveTo>
                    <a:pt x="790164" y="206677"/>
                  </a:moveTo>
                  <a:cubicBezTo>
                    <a:pt x="903616" y="43123"/>
                    <a:pt x="1128170" y="2506"/>
                    <a:pt x="1291725" y="115958"/>
                  </a:cubicBezTo>
                  <a:cubicBezTo>
                    <a:pt x="1327148" y="140528"/>
                    <a:pt x="1357874" y="171254"/>
                    <a:pt x="1382444" y="206677"/>
                  </a:cubicBezTo>
                  <a:close/>
                  <a:moveTo>
                    <a:pt x="1443121" y="206677"/>
                  </a:moveTo>
                  <a:cubicBezTo>
                    <a:pt x="1420847" y="167957"/>
                    <a:pt x="1392454" y="133100"/>
                    <a:pt x="1359038" y="103455"/>
                  </a:cubicBezTo>
                  <a:cubicBezTo>
                    <a:pt x="1358929" y="103362"/>
                    <a:pt x="1358914" y="103199"/>
                    <a:pt x="1359007" y="103090"/>
                  </a:cubicBezTo>
                  <a:cubicBezTo>
                    <a:pt x="1359077" y="103005"/>
                    <a:pt x="1359193" y="102977"/>
                    <a:pt x="1359296" y="103015"/>
                  </a:cubicBezTo>
                  <a:cubicBezTo>
                    <a:pt x="1432173" y="130134"/>
                    <a:pt x="1502044" y="164734"/>
                    <a:pt x="1567784" y="206264"/>
                  </a:cubicBezTo>
                  <a:cubicBezTo>
                    <a:pt x="1567898" y="206349"/>
                    <a:pt x="1567921" y="206512"/>
                    <a:pt x="1567836" y="206626"/>
                  </a:cubicBezTo>
                  <a:cubicBezTo>
                    <a:pt x="1567787" y="206690"/>
                    <a:pt x="1567712" y="206729"/>
                    <a:pt x="1567629" y="206729"/>
                  </a:cubicBezTo>
                  <a:close/>
                </a:path>
              </a:pathLst>
            </a:custGeom>
            <a:solidFill>
              <a:srgbClr val="19317D"/>
            </a:solidFill>
            <a:ln w="12700" cap="flat">
              <a:solidFill>
                <a:schemeClr val="tx1"/>
              </a:solidFill>
              <a:prstDash val="solid"/>
              <a:miter/>
            </a:ln>
          </p:spPr>
          <p:txBody>
            <a:bodyPr rtlCol="0" anchor="ctr"/>
            <a:lstStyle/>
            <a:p>
              <a:endParaRPr lang="en-US" sz="2400"/>
            </a:p>
          </p:txBody>
        </p:sp>
      </p:grpSp>
    </p:spTree>
    <p:extLst>
      <p:ext uri="{BB962C8B-B14F-4D97-AF65-F5344CB8AC3E}">
        <p14:creationId xmlns:p14="http://schemas.microsoft.com/office/powerpoint/2010/main" val="36828118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14534C13-41FA-36AC-517A-188AB3E85DE5}"/>
              </a:ext>
            </a:extLst>
          </p:cNvPr>
          <p:cNvSpPr txBox="1">
            <a:spLocks/>
          </p:cNvSpPr>
          <p:nvPr/>
        </p:nvSpPr>
        <p:spPr>
          <a:xfrm>
            <a:off x="150292" y="263486"/>
            <a:ext cx="12191819" cy="1277900"/>
          </a:xfrm>
          <a:prstGeom prst="rect">
            <a:avLst/>
          </a:prstGeom>
        </p:spPr>
        <p:txBody>
          <a:bodyPr lIns="91440" tIns="45720" rIns="91440" bIns="45720" anchor="t"/>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sz="4000">
                <a:solidFill>
                  <a:srgbClr val="002060"/>
                </a:solidFill>
                <a:latin typeface="Kobern"/>
              </a:rPr>
              <a:t>Section 41- Non-payment of tax by the supplier</a:t>
            </a:r>
          </a:p>
        </p:txBody>
      </p:sp>
      <p:graphicFrame>
        <p:nvGraphicFramePr>
          <p:cNvPr id="3" name="Diagram 2">
            <a:extLst>
              <a:ext uri="{FF2B5EF4-FFF2-40B4-BE49-F238E27FC236}">
                <a16:creationId xmlns:a16="http://schemas.microsoft.com/office/drawing/2014/main" id="{9C93150B-AE96-329A-D4CA-4CAE8EDB05BE}"/>
              </a:ext>
            </a:extLst>
          </p:cNvPr>
          <p:cNvGraphicFramePr/>
          <p:nvPr/>
        </p:nvGraphicFramePr>
        <p:xfrm>
          <a:off x="4364939" y="1394555"/>
          <a:ext cx="2688299" cy="47255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a:extLst>
              <a:ext uri="{FF2B5EF4-FFF2-40B4-BE49-F238E27FC236}">
                <a16:creationId xmlns:a16="http://schemas.microsoft.com/office/drawing/2014/main" id="{56D3E6D3-8234-D697-5224-DCDC2D85B87E}"/>
              </a:ext>
            </a:extLst>
          </p:cNvPr>
          <p:cNvGraphicFramePr/>
          <p:nvPr>
            <p:extLst>
              <p:ext uri="{D42A27DB-BD31-4B8C-83A1-F6EECF244321}">
                <p14:modId xmlns:p14="http://schemas.microsoft.com/office/powerpoint/2010/main" val="395261013"/>
              </p:ext>
            </p:extLst>
          </p:nvPr>
        </p:nvGraphicFramePr>
        <p:xfrm>
          <a:off x="143824" y="1177623"/>
          <a:ext cx="2496277" cy="375273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Picture 6" descr="A picture containing text&#10;&#10;Description automatically generated">
            <a:extLst>
              <a:ext uri="{FF2B5EF4-FFF2-40B4-BE49-F238E27FC236}">
                <a16:creationId xmlns:a16="http://schemas.microsoft.com/office/drawing/2014/main" id="{BF213B13-34C0-99F4-9D89-149515B0D01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97803" y="3992851"/>
            <a:ext cx="3784005" cy="2458749"/>
          </a:xfrm>
          <a:prstGeom prst="rect">
            <a:avLst/>
          </a:prstGeom>
        </p:spPr>
      </p:pic>
      <p:graphicFrame>
        <p:nvGraphicFramePr>
          <p:cNvPr id="8" name="Diagram 7">
            <a:extLst>
              <a:ext uri="{FF2B5EF4-FFF2-40B4-BE49-F238E27FC236}">
                <a16:creationId xmlns:a16="http://schemas.microsoft.com/office/drawing/2014/main" id="{13796886-83C4-B0CD-4E42-AF72016CBA84}"/>
              </a:ext>
            </a:extLst>
          </p:cNvPr>
          <p:cNvGraphicFramePr/>
          <p:nvPr>
            <p:extLst>
              <p:ext uri="{D42A27DB-BD31-4B8C-83A1-F6EECF244321}">
                <p14:modId xmlns:p14="http://schemas.microsoft.com/office/powerpoint/2010/main" val="4114925139"/>
              </p:ext>
            </p:extLst>
          </p:nvPr>
        </p:nvGraphicFramePr>
        <p:xfrm>
          <a:off x="-437357" y="1401401"/>
          <a:ext cx="11041227" cy="44121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329287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C2AFFB-EAFB-913A-96B0-1CABCA7995C9}"/>
              </a:ext>
            </a:extLst>
          </p:cNvPr>
          <p:cNvSpPr txBox="1">
            <a:spLocks/>
          </p:cNvSpPr>
          <p:nvPr/>
        </p:nvSpPr>
        <p:spPr>
          <a:xfrm>
            <a:off x="398065" y="1352591"/>
            <a:ext cx="11462776" cy="4639438"/>
          </a:xfrm>
          <a:prstGeom prst="rect">
            <a:avLst/>
          </a:prstGeom>
        </p:spPr>
        <p:txBody>
          <a:bodyPr vert="horz" lIns="91440" tIns="45720" rIns="91440" bIns="45720" rtlCol="0" anchor="b"/>
          <a:lstStyle>
            <a:defPPr>
              <a:defRPr lang="en-US"/>
            </a:defPPr>
            <a:lvl1pPr marL="0" algn="l" defTabSz="914400" rtl="0" eaLnBrk="1" latinLnBrk="0" hangingPunct="1">
              <a:defRPr sz="1000" b="1" i="0" kern="1200">
                <a:solidFill>
                  <a:schemeClr val="tx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endParaRPr lang="en-US" sz="2400" b="0" u="sng">
              <a:solidFill>
                <a:schemeClr val="tx1"/>
              </a:solidFill>
            </a:endParaRPr>
          </a:p>
          <a:p>
            <a:pPr algn="just"/>
            <a:endParaRPr lang="en-US" sz="2400" b="0" u="sng">
              <a:solidFill>
                <a:schemeClr val="tx1"/>
              </a:solidFill>
            </a:endParaRPr>
          </a:p>
          <a:p>
            <a:pPr algn="just"/>
            <a:endParaRPr lang="en-US" sz="2400" b="0" u="sng">
              <a:solidFill>
                <a:schemeClr val="tx1"/>
              </a:solidFill>
            </a:endParaRPr>
          </a:p>
          <a:p>
            <a:pPr algn="just"/>
            <a:endParaRPr lang="en-US" sz="2400" b="0" u="sng">
              <a:solidFill>
                <a:schemeClr val="tx1"/>
              </a:solidFill>
            </a:endParaRPr>
          </a:p>
          <a:p>
            <a:pPr algn="just"/>
            <a:r>
              <a:rPr lang="en-US" sz="2000" b="0" u="sng">
                <a:solidFill>
                  <a:schemeClr val="tx1"/>
                </a:solidFill>
                <a:latin typeface="Kobern"/>
              </a:rPr>
              <a:t>Availment of input tax credit</a:t>
            </a:r>
            <a:endParaRPr lang="en-US" sz="2000" b="0" u="sng">
              <a:solidFill>
                <a:schemeClr val="tx1"/>
              </a:solidFill>
              <a:latin typeface="Kobern"/>
              <a:cs typeface="Calibri"/>
            </a:endParaRPr>
          </a:p>
          <a:p>
            <a:pPr algn="just"/>
            <a:endParaRPr lang="en-US" sz="2000" b="0" i="1" u="sng">
              <a:solidFill>
                <a:schemeClr val="tx1"/>
              </a:solidFill>
              <a:latin typeface="Kobern"/>
              <a:cs typeface="Calibri"/>
            </a:endParaRPr>
          </a:p>
          <a:p>
            <a:pPr algn="just"/>
            <a:r>
              <a:rPr lang="en-US" sz="2000" b="0" i="1">
                <a:solidFill>
                  <a:schemeClr val="tx1"/>
                </a:solidFill>
                <a:latin typeface="Kobern"/>
              </a:rPr>
              <a:t>41. (1) Every registered person shall, subject to such conditions and restrictions as may be prescribed, be entitled to avail the credit of eligible input tax, as self-assessed, in his return and such amount shall be credited to his electronic credit ledger. </a:t>
            </a:r>
          </a:p>
          <a:p>
            <a:pPr algn="just"/>
            <a:endParaRPr lang="en-US" sz="2000" b="0" i="1">
              <a:solidFill>
                <a:schemeClr val="tx1"/>
              </a:solidFill>
              <a:latin typeface="Kobern"/>
              <a:cs typeface="Calibri"/>
            </a:endParaRPr>
          </a:p>
          <a:p>
            <a:pPr algn="just"/>
            <a:r>
              <a:rPr lang="en-US" sz="2000" b="0" i="1">
                <a:solidFill>
                  <a:schemeClr val="tx1"/>
                </a:solidFill>
                <a:latin typeface="Kobern"/>
              </a:rPr>
              <a:t>(2) The credit of input tax availed by a registered person under sub-section (1) in respect of such supplies of goods or services or both, the tax payable whereon has not been paid by the supplier, shall be reversed along with applicable interest, by the said person in such manner as may be prescribed: </a:t>
            </a:r>
            <a:endParaRPr lang="en-US" sz="2000" b="0" i="1">
              <a:solidFill>
                <a:schemeClr val="tx1"/>
              </a:solidFill>
              <a:latin typeface="Kobern"/>
              <a:cs typeface="Calibri"/>
            </a:endParaRPr>
          </a:p>
          <a:p>
            <a:pPr algn="just"/>
            <a:endParaRPr lang="en-US" sz="2000" b="0" i="1">
              <a:solidFill>
                <a:schemeClr val="tx1"/>
              </a:solidFill>
              <a:latin typeface="Kobern"/>
              <a:cs typeface="Calibri"/>
            </a:endParaRPr>
          </a:p>
          <a:p>
            <a:pPr algn="just"/>
            <a:r>
              <a:rPr lang="en-US" sz="2000" b="0" i="1">
                <a:solidFill>
                  <a:schemeClr val="tx1"/>
                </a:solidFill>
                <a:latin typeface="Kobern"/>
              </a:rPr>
              <a:t>Provided that where the said supplier makes payment of the tax payable in respect of the aforesaid supplies, the said registered person may re-avail the amount of credit reversed by him in such manner as may be prescribed.</a:t>
            </a:r>
            <a:endParaRPr lang="en-US" altLang="ko-KR" sz="2000" b="0" i="1">
              <a:solidFill>
                <a:schemeClr val="tx1"/>
              </a:solidFill>
              <a:latin typeface="Kobern"/>
            </a:endParaRPr>
          </a:p>
          <a:p>
            <a:pPr algn="just"/>
            <a:endParaRPr lang="en-US" altLang="ko-KR"/>
          </a:p>
        </p:txBody>
      </p:sp>
      <p:sp>
        <p:nvSpPr>
          <p:cNvPr id="3" name="Text Placeholder 2">
            <a:extLst>
              <a:ext uri="{FF2B5EF4-FFF2-40B4-BE49-F238E27FC236}">
                <a16:creationId xmlns:a16="http://schemas.microsoft.com/office/drawing/2014/main" id="{422F400A-3BA2-8CE4-07DC-CD01513823EA}"/>
              </a:ext>
            </a:extLst>
          </p:cNvPr>
          <p:cNvSpPr txBox="1">
            <a:spLocks/>
          </p:cNvSpPr>
          <p:nvPr/>
        </p:nvSpPr>
        <p:spPr>
          <a:xfrm>
            <a:off x="297424" y="377141"/>
            <a:ext cx="11655227" cy="761773"/>
          </a:xfrm>
          <a:prstGeom prst="rect">
            <a:avLst/>
          </a:prstGeom>
        </p:spPr>
        <p:txBody>
          <a:bodyPr lIns="91440" tIns="45720" rIns="91440" bIns="45720" anchor="t"/>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altLang="ko-KR" sz="4000">
                <a:solidFill>
                  <a:srgbClr val="002060"/>
                </a:solidFill>
                <a:latin typeface="Kobern"/>
                <a:ea typeface="맑은 고딕"/>
              </a:rPr>
              <a:t>Amendment in Section 41</a:t>
            </a:r>
            <a:endParaRPr lang="en-US" sz="4000"/>
          </a:p>
        </p:txBody>
      </p:sp>
    </p:spTree>
    <p:extLst>
      <p:ext uri="{BB962C8B-B14F-4D97-AF65-F5344CB8AC3E}">
        <p14:creationId xmlns:p14="http://schemas.microsoft.com/office/powerpoint/2010/main" val="130208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xEl>
                                              <p:pRg st="4" end="4"/>
                                            </p:txEl>
                                          </p:spTgt>
                                        </p:tgtEl>
                                        <p:attrNameLst>
                                          <p:attrName>style.visibility</p:attrName>
                                        </p:attrNameLst>
                                      </p:cBhvr>
                                      <p:to>
                                        <p:strVal val="visible"/>
                                      </p:to>
                                    </p:set>
                                    <p:anim calcmode="lin" valueType="num">
                                      <p:cBhvr>
                                        <p:cTn id="14"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16" dur="500"/>
                                        <p:tgtEl>
                                          <p:spTgt spid="2">
                                            <p:txEl>
                                              <p:pRg st="4" end="4"/>
                                            </p:txEl>
                                          </p:spTgt>
                                        </p:tgtEl>
                                      </p:cBhvr>
                                    </p:animEffect>
                                  </p:childTnLst>
                                </p:cTn>
                              </p:par>
                              <p:par>
                                <p:cTn id="17" presetID="53" presetClass="entr" presetSubtype="16"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 calcmode="lin" valueType="num">
                                      <p:cBhvr>
                                        <p:cTn id="19"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20"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21" dur="500"/>
                                        <p:tgtEl>
                                          <p:spTgt spid="2">
                                            <p:txEl>
                                              <p:pRg st="6" end="6"/>
                                            </p:txEl>
                                          </p:spTgt>
                                        </p:tgtEl>
                                      </p:cBhvr>
                                    </p:animEffect>
                                  </p:childTnLst>
                                </p:cTn>
                              </p:par>
                              <p:par>
                                <p:cTn id="22" presetID="53" presetClass="entr" presetSubtype="16" fill="hold" nodeType="withEffect">
                                  <p:stCondLst>
                                    <p:cond delay="0"/>
                                  </p:stCondLst>
                                  <p:childTnLst>
                                    <p:set>
                                      <p:cBhvr>
                                        <p:cTn id="23" dur="1" fill="hold">
                                          <p:stCondLst>
                                            <p:cond delay="0"/>
                                          </p:stCondLst>
                                        </p:cTn>
                                        <p:tgtEl>
                                          <p:spTgt spid="2">
                                            <p:txEl>
                                              <p:pRg st="8" end="8"/>
                                            </p:txEl>
                                          </p:spTgt>
                                        </p:tgtEl>
                                        <p:attrNameLst>
                                          <p:attrName>style.visibility</p:attrName>
                                        </p:attrNameLst>
                                      </p:cBhvr>
                                      <p:to>
                                        <p:strVal val="visible"/>
                                      </p:to>
                                    </p:set>
                                    <p:anim calcmode="lin" valueType="num">
                                      <p:cBhvr>
                                        <p:cTn id="24" dur="500" fill="hold"/>
                                        <p:tgtEl>
                                          <p:spTgt spid="2">
                                            <p:txEl>
                                              <p:pRg st="8" end="8"/>
                                            </p:txEl>
                                          </p:spTgt>
                                        </p:tgtEl>
                                        <p:attrNameLst>
                                          <p:attrName>ppt_w</p:attrName>
                                        </p:attrNameLst>
                                      </p:cBhvr>
                                      <p:tavLst>
                                        <p:tav tm="0">
                                          <p:val>
                                            <p:fltVal val="0"/>
                                          </p:val>
                                        </p:tav>
                                        <p:tav tm="100000">
                                          <p:val>
                                            <p:strVal val="#ppt_w"/>
                                          </p:val>
                                        </p:tav>
                                      </p:tavLst>
                                    </p:anim>
                                    <p:anim calcmode="lin" valueType="num">
                                      <p:cBhvr>
                                        <p:cTn id="25" dur="500" fill="hold"/>
                                        <p:tgtEl>
                                          <p:spTgt spid="2">
                                            <p:txEl>
                                              <p:pRg st="8" end="8"/>
                                            </p:txEl>
                                          </p:spTgt>
                                        </p:tgtEl>
                                        <p:attrNameLst>
                                          <p:attrName>ppt_h</p:attrName>
                                        </p:attrNameLst>
                                      </p:cBhvr>
                                      <p:tavLst>
                                        <p:tav tm="0">
                                          <p:val>
                                            <p:fltVal val="0"/>
                                          </p:val>
                                        </p:tav>
                                        <p:tav tm="100000">
                                          <p:val>
                                            <p:strVal val="#ppt_h"/>
                                          </p:val>
                                        </p:tav>
                                      </p:tavLst>
                                    </p:anim>
                                    <p:animEffect transition="in" filter="fade">
                                      <p:cBhvr>
                                        <p:cTn id="26" dur="500"/>
                                        <p:tgtEl>
                                          <p:spTgt spid="2">
                                            <p:txEl>
                                              <p:pRg st="8" end="8"/>
                                            </p:txEl>
                                          </p:spTgt>
                                        </p:tgtEl>
                                      </p:cBhvr>
                                    </p:animEffect>
                                  </p:childTnLst>
                                </p:cTn>
                              </p:par>
                              <p:par>
                                <p:cTn id="27" presetID="53" presetClass="entr" presetSubtype="16" fill="hold" nodeType="withEffect">
                                  <p:stCondLst>
                                    <p:cond delay="0"/>
                                  </p:stCondLst>
                                  <p:childTnLst>
                                    <p:set>
                                      <p:cBhvr>
                                        <p:cTn id="28" dur="1" fill="hold">
                                          <p:stCondLst>
                                            <p:cond delay="0"/>
                                          </p:stCondLst>
                                        </p:cTn>
                                        <p:tgtEl>
                                          <p:spTgt spid="2">
                                            <p:txEl>
                                              <p:pRg st="10" end="10"/>
                                            </p:txEl>
                                          </p:spTgt>
                                        </p:tgtEl>
                                        <p:attrNameLst>
                                          <p:attrName>style.visibility</p:attrName>
                                        </p:attrNameLst>
                                      </p:cBhvr>
                                      <p:to>
                                        <p:strVal val="visible"/>
                                      </p:to>
                                    </p:set>
                                    <p:anim calcmode="lin" valueType="num">
                                      <p:cBhvr>
                                        <p:cTn id="29" dur="500" fill="hold"/>
                                        <p:tgtEl>
                                          <p:spTgt spid="2">
                                            <p:txEl>
                                              <p:pRg st="10" end="10"/>
                                            </p:txEl>
                                          </p:spTgt>
                                        </p:tgtEl>
                                        <p:attrNameLst>
                                          <p:attrName>ppt_w</p:attrName>
                                        </p:attrNameLst>
                                      </p:cBhvr>
                                      <p:tavLst>
                                        <p:tav tm="0">
                                          <p:val>
                                            <p:fltVal val="0"/>
                                          </p:val>
                                        </p:tav>
                                        <p:tav tm="100000">
                                          <p:val>
                                            <p:strVal val="#ppt_w"/>
                                          </p:val>
                                        </p:tav>
                                      </p:tavLst>
                                    </p:anim>
                                    <p:anim calcmode="lin" valueType="num">
                                      <p:cBhvr>
                                        <p:cTn id="30" dur="500" fill="hold"/>
                                        <p:tgtEl>
                                          <p:spTgt spid="2">
                                            <p:txEl>
                                              <p:pRg st="10" end="10"/>
                                            </p:txEl>
                                          </p:spTgt>
                                        </p:tgtEl>
                                        <p:attrNameLst>
                                          <p:attrName>ppt_h</p:attrName>
                                        </p:attrNameLst>
                                      </p:cBhvr>
                                      <p:tavLst>
                                        <p:tav tm="0">
                                          <p:val>
                                            <p:fltVal val="0"/>
                                          </p:val>
                                        </p:tav>
                                        <p:tav tm="100000">
                                          <p:val>
                                            <p:strVal val="#ppt_h"/>
                                          </p:val>
                                        </p:tav>
                                      </p:tavLst>
                                    </p:anim>
                                    <p:animEffect transition="in" filter="fade">
                                      <p:cBhvr>
                                        <p:cTn id="31"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76B8F1-53AB-4498-36C9-DF77313E7511}"/>
              </a:ext>
            </a:extLst>
          </p:cNvPr>
          <p:cNvSpPr txBox="1">
            <a:spLocks/>
          </p:cNvSpPr>
          <p:nvPr/>
        </p:nvSpPr>
        <p:spPr>
          <a:xfrm>
            <a:off x="490271" y="1338240"/>
            <a:ext cx="11218363" cy="3414409"/>
          </a:xfrm>
          <a:prstGeom prst="rect">
            <a:avLst/>
          </a:prstGeom>
        </p:spPr>
        <p:txBody>
          <a:bodyPr vert="horz" lIns="91440" tIns="45720" rIns="91440" bIns="45720" rtlCol="0" anchor="b"/>
          <a:lstStyle>
            <a:defPPr>
              <a:defRPr lang="en-US"/>
            </a:defPPr>
            <a:lvl1pPr marL="0" algn="l" defTabSz="914400" rtl="0" eaLnBrk="1" latinLnBrk="0" hangingPunct="1">
              <a:defRPr sz="1000" b="1" i="0" kern="1200">
                <a:solidFill>
                  <a:schemeClr val="tx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0" u="sng" dirty="0">
                <a:solidFill>
                  <a:schemeClr val="tx1"/>
                </a:solidFill>
                <a:latin typeface="Kobern"/>
              </a:rPr>
              <a:t>43rd Council Meeting</a:t>
            </a:r>
            <a:endParaRPr lang="en-US" sz="2000" b="0" u="sng" dirty="0">
              <a:solidFill>
                <a:schemeClr val="tx1"/>
              </a:solidFill>
              <a:latin typeface="Kobern"/>
              <a:cs typeface="Calibri"/>
            </a:endParaRPr>
          </a:p>
          <a:p>
            <a:r>
              <a:rPr lang="en-US" sz="2000" b="0" dirty="0">
                <a:solidFill>
                  <a:schemeClr val="tx1"/>
                </a:solidFill>
                <a:latin typeface="Kobern"/>
              </a:rPr>
              <a:t>Sub-section 1: Amendment to do away with the word ―claim and bring in the concept of availment; and also, to remove the concept of provisional availment of ITC in this section. The concept of provisional availment was there in GSTR-1/2/3 model. </a:t>
            </a:r>
            <a:endParaRPr lang="en-US" sz="2000" b="0" dirty="0">
              <a:solidFill>
                <a:schemeClr val="tx1"/>
              </a:solidFill>
              <a:latin typeface="Kobern"/>
              <a:cs typeface="Calibri"/>
            </a:endParaRPr>
          </a:p>
          <a:p>
            <a:r>
              <a:rPr lang="en-US" sz="2000" b="0" dirty="0">
                <a:solidFill>
                  <a:schemeClr val="tx1"/>
                </a:solidFill>
                <a:latin typeface="Kobern"/>
              </a:rPr>
              <a:t>Sub-section 2: May be removed as the said requirement is already flowing from Section 49.</a:t>
            </a:r>
            <a:endParaRPr lang="en-US" sz="2000" b="0" dirty="0">
              <a:solidFill>
                <a:schemeClr val="tx1"/>
              </a:solidFill>
              <a:latin typeface="Kobern"/>
              <a:cs typeface="Calibri"/>
            </a:endParaRPr>
          </a:p>
          <a:p>
            <a:endParaRPr lang="en-US" sz="2000" b="0" u="sng" dirty="0">
              <a:solidFill>
                <a:schemeClr val="tx1"/>
              </a:solidFill>
              <a:latin typeface="Kobern"/>
              <a:cs typeface="Calibri"/>
            </a:endParaRPr>
          </a:p>
          <a:p>
            <a:r>
              <a:rPr lang="en-US" altLang="ko-KR" sz="2000" b="0" u="sng" dirty="0">
                <a:solidFill>
                  <a:schemeClr val="tx1"/>
                </a:solidFill>
                <a:latin typeface="Kobern"/>
                <a:ea typeface="맑은 고딕"/>
              </a:rPr>
              <a:t>Budget Memorandum</a:t>
            </a:r>
            <a:endParaRPr lang="en-US" altLang="ko-KR" sz="2000" b="0" u="sng" dirty="0">
              <a:solidFill>
                <a:schemeClr val="tx1"/>
              </a:solidFill>
              <a:latin typeface="Kobern"/>
              <a:ea typeface="맑은 고딕"/>
              <a:cs typeface="Calibri"/>
            </a:endParaRPr>
          </a:p>
          <a:p>
            <a:r>
              <a:rPr lang="en-US" sz="2000" b="0" dirty="0">
                <a:solidFill>
                  <a:schemeClr val="tx1"/>
                </a:solidFill>
                <a:latin typeface="Kobern"/>
              </a:rPr>
              <a:t>Section 41 of the CGST Act is being substituted so as to do away with the concept of “claim” of eligible input tax credit on a “provisional” basis and to provide for availment of self-assessed input tax credit subject to such conditions and restrictions as may be prescribed.</a:t>
            </a:r>
            <a:endParaRPr lang="en-US" sz="2000" b="0" u="sng" dirty="0">
              <a:solidFill>
                <a:schemeClr val="tx1"/>
              </a:solidFill>
              <a:latin typeface="Kobern"/>
            </a:endParaRPr>
          </a:p>
        </p:txBody>
      </p:sp>
      <p:sp>
        <p:nvSpPr>
          <p:cNvPr id="3" name="Text Placeholder 2">
            <a:extLst>
              <a:ext uri="{FF2B5EF4-FFF2-40B4-BE49-F238E27FC236}">
                <a16:creationId xmlns:a16="http://schemas.microsoft.com/office/drawing/2014/main" id="{0C5B224F-BBEC-5688-5FFE-93230B4300E8}"/>
              </a:ext>
            </a:extLst>
          </p:cNvPr>
          <p:cNvSpPr txBox="1">
            <a:spLocks/>
          </p:cNvSpPr>
          <p:nvPr/>
        </p:nvSpPr>
        <p:spPr>
          <a:xfrm rot="-10800000" flipV="1">
            <a:off x="317744" y="211707"/>
            <a:ext cx="11655227" cy="953122"/>
          </a:xfrm>
          <a:prstGeom prst="rect">
            <a:avLst/>
          </a:prstGeom>
        </p:spPr>
        <p:txBody>
          <a:bodyPr lIns="91440" tIns="45720" rIns="91440" bIns="45720" anchor="t"/>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altLang="ko-KR" sz="4000">
                <a:solidFill>
                  <a:srgbClr val="002060"/>
                </a:solidFill>
                <a:latin typeface="Kobern"/>
                <a:ea typeface="맑은 고딕"/>
              </a:rPr>
              <a:t>Reasons for Amendment</a:t>
            </a:r>
            <a:endParaRPr lang="en-US" sz="4000">
              <a:solidFill>
                <a:srgbClr val="002060"/>
              </a:solidFill>
            </a:endParaRPr>
          </a:p>
        </p:txBody>
      </p:sp>
    </p:spTree>
    <p:extLst>
      <p:ext uri="{BB962C8B-B14F-4D97-AF65-F5344CB8AC3E}">
        <p14:creationId xmlns:p14="http://schemas.microsoft.com/office/powerpoint/2010/main" val="55997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 calcmode="lin" valueType="num">
                                      <p:cBhvr>
                                        <p:cTn id="14"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2">
                                            <p:txEl>
                                              <p:pRg st="0" end="0"/>
                                            </p:txEl>
                                          </p:spTgt>
                                        </p:tgtEl>
                                      </p:cBhvr>
                                    </p:animEffect>
                                  </p:childTnLst>
                                </p:cTn>
                              </p:par>
                              <p:par>
                                <p:cTn id="17" presetID="53" presetClass="entr" presetSubtype="16" fill="hold" nodeType="with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p:cTn id="19"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2">
                                            <p:txEl>
                                              <p:pRg st="1" end="1"/>
                                            </p:txEl>
                                          </p:spTgt>
                                        </p:tgtEl>
                                      </p:cBhvr>
                                    </p:animEffect>
                                  </p:childTnLst>
                                </p:cTn>
                              </p:par>
                              <p:par>
                                <p:cTn id="22" presetID="53" presetClass="entr" presetSubtype="16" fill="hold" nodeType="with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 calcmode="lin" valueType="num">
                                      <p:cBhvr>
                                        <p:cTn id="24"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26" dur="500"/>
                                        <p:tgtEl>
                                          <p:spTgt spid="2">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p:cTn id="31"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2">
                                            <p:txEl>
                                              <p:pRg st="4" end="4"/>
                                            </p:txEl>
                                          </p:spTgt>
                                        </p:tgtEl>
                                      </p:cBhvr>
                                    </p:animEffect>
                                  </p:childTnLst>
                                </p:cTn>
                              </p:par>
                              <p:par>
                                <p:cTn id="34" presetID="53" presetClass="entr" presetSubtype="16" fill="hold" nodeType="with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 calcmode="lin" valueType="num">
                                      <p:cBhvr>
                                        <p:cTn id="36"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37"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38"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C2AFFB-EAFB-913A-96B0-1CABCA7995C9}"/>
              </a:ext>
            </a:extLst>
          </p:cNvPr>
          <p:cNvSpPr txBox="1">
            <a:spLocks/>
          </p:cNvSpPr>
          <p:nvPr/>
        </p:nvSpPr>
        <p:spPr>
          <a:xfrm>
            <a:off x="297425" y="1453232"/>
            <a:ext cx="11448397" cy="4970119"/>
          </a:xfrm>
          <a:prstGeom prst="rect">
            <a:avLst/>
          </a:prstGeom>
        </p:spPr>
        <p:txBody>
          <a:bodyPr vert="horz" lIns="91440" tIns="45720" rIns="91440" bIns="45720" rtlCol="0" anchor="b"/>
          <a:lstStyle>
            <a:defPPr>
              <a:defRPr lang="en-US"/>
            </a:defPPr>
            <a:lvl1pPr marL="0" algn="l" defTabSz="914400" rtl="0" eaLnBrk="1" latinLnBrk="0" hangingPunct="1">
              <a:defRPr sz="1000" b="1" i="0" kern="1200">
                <a:solidFill>
                  <a:schemeClr val="tx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endParaRPr lang="en-US" sz="2400" b="0" u="sng" dirty="0">
              <a:solidFill>
                <a:schemeClr val="tx1"/>
              </a:solidFill>
            </a:endParaRPr>
          </a:p>
          <a:p>
            <a:pPr algn="just"/>
            <a:endParaRPr lang="en-US" sz="2400" b="0" u="sng" dirty="0">
              <a:solidFill>
                <a:schemeClr val="tx1"/>
              </a:solidFill>
            </a:endParaRPr>
          </a:p>
          <a:p>
            <a:pPr algn="just"/>
            <a:endParaRPr lang="en-US" sz="2400" b="0" u="sng" dirty="0">
              <a:solidFill>
                <a:schemeClr val="tx1"/>
              </a:solidFill>
            </a:endParaRPr>
          </a:p>
          <a:p>
            <a:pPr algn="just"/>
            <a:endParaRPr lang="en-US" sz="2400" b="0" u="sng" dirty="0">
              <a:solidFill>
                <a:schemeClr val="tx1"/>
              </a:solidFill>
            </a:endParaRPr>
          </a:p>
          <a:p>
            <a:pPr algn="just"/>
            <a:endParaRPr lang="en-US" sz="2000" b="0" i="1" u="sng" dirty="0">
              <a:solidFill>
                <a:schemeClr val="tx1"/>
              </a:solidFill>
            </a:endParaRPr>
          </a:p>
          <a:p>
            <a:pPr algn="just"/>
            <a:r>
              <a:rPr lang="en-US" sz="1800" b="0" i="1" dirty="0">
                <a:solidFill>
                  <a:schemeClr val="tx1"/>
                </a:solidFill>
                <a:latin typeface="Kobern"/>
                <a:ea typeface="Arial"/>
                <a:cs typeface="Arial"/>
              </a:rPr>
              <a:t>Where input tax credit has been availed by a registered person in the return in FORM GSTR-3B for a tax period in respect of such invoice or debit note, the details of which have been furnished by the supplier in the statement of outward supplies in FORM GSTR-1 or using the invoice furnishing facility, but the return in FORM GSTR-3B for the tax period corresponding to the said statement of outward supplies has not been furnished by such supplier till the 30th day of September following the end of financial year in which the input tax credit in respect of such invoice or debit note has been availed, the said amount of input tax credit shall be reversed by the said registered person, while furnishing a return in FORM GSTR-3B on or before the 30th day of November following the end of such financial year:</a:t>
            </a:r>
          </a:p>
          <a:p>
            <a:pPr algn="just"/>
            <a:endParaRPr lang="en-US" sz="2000" b="0" i="1" dirty="0">
              <a:solidFill>
                <a:schemeClr val="tx1"/>
              </a:solidFill>
              <a:latin typeface="Kobern"/>
            </a:endParaRPr>
          </a:p>
          <a:p>
            <a:pPr algn="just"/>
            <a:r>
              <a:rPr lang="en-US" sz="1800" b="0" i="1" dirty="0">
                <a:solidFill>
                  <a:schemeClr val="tx1"/>
                </a:solidFill>
                <a:latin typeface="Kobern"/>
                <a:ea typeface="Arial"/>
                <a:cs typeface="Arial"/>
              </a:rPr>
              <a:t>Provided that where the said amount of input tax credit is not reversed by the registered person in a return in FORM GSTR-3B on or before the 30th day of November following the end of such financial year during which such input tax credit has been availed, such amount shall be payable by the said person along with interest thereon under section 50.</a:t>
            </a:r>
          </a:p>
          <a:p>
            <a:pPr algn="just"/>
            <a:endParaRPr lang="en-US" sz="1800" b="0" i="1" dirty="0">
              <a:solidFill>
                <a:schemeClr val="tx1"/>
              </a:solidFill>
              <a:latin typeface="Kobern"/>
              <a:ea typeface="Arial"/>
              <a:cs typeface="Arial"/>
            </a:endParaRPr>
          </a:p>
          <a:p>
            <a:pPr algn="just"/>
            <a:r>
              <a:rPr lang="en-US" sz="1800" b="0" i="1" dirty="0">
                <a:solidFill>
                  <a:schemeClr val="tx1"/>
                </a:solidFill>
                <a:latin typeface="Kobern"/>
                <a:ea typeface="Arial"/>
                <a:cs typeface="Arial"/>
              </a:rPr>
              <a:t>Provided further that where the said supplier subsequently furnishes the return in FORM GSTR-3B for the said tax period, the said registered person may re-avail the amount of such credit in the return in FORM GSTR-3B for a tax period thereafter</a:t>
            </a:r>
            <a:endParaRPr lang="en-US" altLang="ko-KR" sz="900" b="0" i="1" dirty="0">
              <a:solidFill>
                <a:schemeClr val="tx1"/>
              </a:solidFill>
              <a:latin typeface="Kobern"/>
            </a:endParaRPr>
          </a:p>
        </p:txBody>
      </p:sp>
      <p:sp>
        <p:nvSpPr>
          <p:cNvPr id="3" name="Text Placeholder 2">
            <a:extLst>
              <a:ext uri="{FF2B5EF4-FFF2-40B4-BE49-F238E27FC236}">
                <a16:creationId xmlns:a16="http://schemas.microsoft.com/office/drawing/2014/main" id="{422F400A-3BA2-8CE4-07DC-CD01513823EA}"/>
              </a:ext>
            </a:extLst>
          </p:cNvPr>
          <p:cNvSpPr txBox="1">
            <a:spLocks/>
          </p:cNvSpPr>
          <p:nvPr/>
        </p:nvSpPr>
        <p:spPr>
          <a:xfrm>
            <a:off x="469952" y="319631"/>
            <a:ext cx="11655227" cy="574868"/>
          </a:xfrm>
          <a:prstGeom prst="rect">
            <a:avLst/>
          </a:prstGeom>
        </p:spPr>
        <p:txBody>
          <a:bodyPr lIns="91440" tIns="45720" rIns="91440" bIns="45720" anchor="t"/>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altLang="ko-KR" sz="4000">
                <a:solidFill>
                  <a:srgbClr val="002060"/>
                </a:solidFill>
                <a:latin typeface="Kobern"/>
                <a:ea typeface="맑은 고딕"/>
              </a:rPr>
              <a:t>Rule 37A</a:t>
            </a:r>
            <a:endParaRPr lang="en-US" sz="4000">
              <a:solidFill>
                <a:srgbClr val="002060"/>
              </a:solidFill>
            </a:endParaRPr>
          </a:p>
        </p:txBody>
      </p:sp>
    </p:spTree>
    <p:extLst>
      <p:ext uri="{BB962C8B-B14F-4D97-AF65-F5344CB8AC3E}">
        <p14:creationId xmlns:p14="http://schemas.microsoft.com/office/powerpoint/2010/main" val="2378186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6B1C4DD-845C-E75D-CEE8-2671CF5ED316}"/>
              </a:ext>
            </a:extLst>
          </p:cNvPr>
          <p:cNvSpPr txBox="1"/>
          <p:nvPr/>
        </p:nvSpPr>
        <p:spPr>
          <a:xfrm>
            <a:off x="354822" y="328112"/>
            <a:ext cx="10765276" cy="15388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a:solidFill>
                  <a:srgbClr val="002060"/>
                </a:solidFill>
                <a:latin typeface="Kobern" panose="00000500000000000000" pitchFamily="50" charset="0"/>
              </a:rPr>
              <a:t>Illustration-Rule 37A</a:t>
            </a:r>
          </a:p>
          <a:p>
            <a:endParaRPr lang="en-US" sz="5400" dirty="0">
              <a:latin typeface="Kobern" panose="00000500000000000000" pitchFamily="50" charset="0"/>
            </a:endParaRPr>
          </a:p>
        </p:txBody>
      </p:sp>
      <p:graphicFrame>
        <p:nvGraphicFramePr>
          <p:cNvPr id="5" name="Table 5">
            <a:extLst>
              <a:ext uri="{FF2B5EF4-FFF2-40B4-BE49-F238E27FC236}">
                <a16:creationId xmlns:a16="http://schemas.microsoft.com/office/drawing/2014/main" id="{384FEAC6-4CBE-9B43-EF63-C2076DDDB25A}"/>
              </a:ext>
            </a:extLst>
          </p:cNvPr>
          <p:cNvGraphicFramePr>
            <a:graphicFrameLocks noGrp="1"/>
          </p:cNvGraphicFramePr>
          <p:nvPr>
            <p:extLst>
              <p:ext uri="{D42A27DB-BD31-4B8C-83A1-F6EECF244321}">
                <p14:modId xmlns:p14="http://schemas.microsoft.com/office/powerpoint/2010/main" val="2577006520"/>
              </p:ext>
            </p:extLst>
          </p:nvPr>
        </p:nvGraphicFramePr>
        <p:xfrm>
          <a:off x="572579" y="1620252"/>
          <a:ext cx="11046842" cy="4328160"/>
        </p:xfrm>
        <a:graphic>
          <a:graphicData uri="http://schemas.openxmlformats.org/drawingml/2006/table">
            <a:tbl>
              <a:tblPr firstRow="1" bandRow="1">
                <a:tableStyleId>{5C22544A-7EE6-4342-B048-85BDC9FD1C3A}</a:tableStyleId>
              </a:tblPr>
              <a:tblGrid>
                <a:gridCol w="2900791">
                  <a:extLst>
                    <a:ext uri="{9D8B030D-6E8A-4147-A177-3AD203B41FA5}">
                      <a16:colId xmlns:a16="http://schemas.microsoft.com/office/drawing/2014/main" val="3962274776"/>
                    </a:ext>
                  </a:extLst>
                </a:gridCol>
                <a:gridCol w="2483548">
                  <a:extLst>
                    <a:ext uri="{9D8B030D-6E8A-4147-A177-3AD203B41FA5}">
                      <a16:colId xmlns:a16="http://schemas.microsoft.com/office/drawing/2014/main" val="3772822344"/>
                    </a:ext>
                  </a:extLst>
                </a:gridCol>
                <a:gridCol w="5662503">
                  <a:extLst>
                    <a:ext uri="{9D8B030D-6E8A-4147-A177-3AD203B41FA5}">
                      <a16:colId xmlns:a16="http://schemas.microsoft.com/office/drawing/2014/main" val="4056489686"/>
                    </a:ext>
                  </a:extLst>
                </a:gridCol>
              </a:tblGrid>
              <a:tr h="1231532">
                <a:tc>
                  <a:txBody>
                    <a:bodyPr/>
                    <a:lstStyle/>
                    <a:p>
                      <a:pPr lvl="0">
                        <a:buNone/>
                      </a:pPr>
                      <a:r>
                        <a:rPr lang="en-US" sz="2000" b="1" i="0" u="none" strike="noStrike" noProof="0" dirty="0">
                          <a:solidFill>
                            <a:schemeClr val="bg1"/>
                          </a:solidFill>
                          <a:latin typeface="Kobern"/>
                        </a:rPr>
                        <a:t>In which GSTR-3B are the invoices/debit notes reported by the supplier?</a:t>
                      </a:r>
                      <a:endParaRPr lang="en-US" sz="2000" dirty="0">
                        <a:solidFill>
                          <a:schemeClr val="bg1"/>
                        </a:solidFill>
                        <a:latin typeface="Kobern"/>
                      </a:endParaRPr>
                    </a:p>
                  </a:txBody>
                  <a:tcPr>
                    <a:solidFill>
                      <a:srgbClr val="002060"/>
                    </a:solidFill>
                  </a:tcPr>
                </a:tc>
                <a:tc gridSpan="2">
                  <a:txBody>
                    <a:bodyPr/>
                    <a:lstStyle/>
                    <a:p>
                      <a:pPr lvl="0">
                        <a:buNone/>
                      </a:pPr>
                      <a:r>
                        <a:rPr lang="en-US" sz="2000" b="1" i="0" u="none" strike="noStrike" noProof="0">
                          <a:solidFill>
                            <a:schemeClr val="bg1"/>
                          </a:solidFill>
                          <a:latin typeface="Kobern"/>
                        </a:rPr>
                        <a:t>Do buyers need to reverse ITC?</a:t>
                      </a:r>
                      <a:r>
                        <a:rPr lang="en-US" sz="2000" b="1" i="0" u="none" strike="noStrike" noProof="0">
                          <a:solidFill>
                            <a:srgbClr val="314259"/>
                          </a:solidFill>
                          <a:latin typeface="Kobern"/>
                        </a:rPr>
                        <a:t> </a:t>
                      </a:r>
                      <a:endParaRPr lang="en-US" sz="2000" b="1">
                        <a:latin typeface="Kobern"/>
                      </a:endParaRPr>
                    </a:p>
                  </a:txBody>
                  <a:tcPr>
                    <a:solidFill>
                      <a:srgbClr val="002060"/>
                    </a:solidFill>
                  </a:tcPr>
                </a:tc>
                <a:tc hMerge="1">
                  <a:txBody>
                    <a:bodyPr/>
                    <a:lstStyle/>
                    <a:p>
                      <a:endParaRPr lang="en-US"/>
                    </a:p>
                  </a:txBody>
                  <a:tcPr/>
                </a:tc>
                <a:extLst>
                  <a:ext uri="{0D108BD9-81ED-4DB2-BD59-A6C34878D82A}">
                    <a16:rowId xmlns:a16="http://schemas.microsoft.com/office/drawing/2014/main" val="191114389"/>
                  </a:ext>
                </a:extLst>
              </a:tr>
              <a:tr h="1004140">
                <a:tc>
                  <a:txBody>
                    <a:bodyPr/>
                    <a:lstStyle/>
                    <a:p>
                      <a:pPr lvl="0">
                        <a:buNone/>
                      </a:pPr>
                      <a:r>
                        <a:rPr lang="en-US" sz="2000" b="1" i="0" u="none" strike="noStrike" noProof="0" dirty="0">
                          <a:solidFill>
                            <a:srgbClr val="314259"/>
                          </a:solidFill>
                          <a:latin typeface="Kobern"/>
                        </a:rPr>
                        <a:t>Supplier filed GSTR-3B on or before 30th September 2023.</a:t>
                      </a:r>
                      <a:endParaRPr lang="en-US" sz="2000" b="1" dirty="0">
                        <a:latin typeface="Kobern"/>
                      </a:endParaRPr>
                    </a:p>
                  </a:txBody>
                  <a:tcPr/>
                </a:tc>
                <a:tc gridSpan="2">
                  <a:txBody>
                    <a:bodyPr/>
                    <a:lstStyle/>
                    <a:p>
                      <a:pPr lvl="0">
                        <a:buNone/>
                      </a:pPr>
                      <a:r>
                        <a:rPr lang="en-US" sz="2000" b="1" i="0" u="none" strike="noStrike" noProof="0" dirty="0">
                          <a:solidFill>
                            <a:srgbClr val="314259"/>
                          </a:solidFill>
                          <a:latin typeface="Kobern"/>
                        </a:rPr>
                        <a:t>No need to reverse the ITC claimed earlier.</a:t>
                      </a:r>
                      <a:endParaRPr lang="en-US" sz="2000" b="1" dirty="0">
                        <a:latin typeface="Kobern"/>
                      </a:endParaRPr>
                    </a:p>
                  </a:txBody>
                  <a:tcPr/>
                </a:tc>
                <a:tc hMerge="1">
                  <a:txBody>
                    <a:bodyPr/>
                    <a:lstStyle/>
                    <a:p>
                      <a:endParaRPr lang="en-US"/>
                    </a:p>
                  </a:txBody>
                  <a:tcPr/>
                </a:tc>
                <a:extLst>
                  <a:ext uri="{0D108BD9-81ED-4DB2-BD59-A6C34878D82A}">
                    <a16:rowId xmlns:a16="http://schemas.microsoft.com/office/drawing/2014/main" val="4180420478"/>
                  </a:ext>
                </a:extLst>
              </a:tr>
              <a:tr h="685866">
                <a:tc rowSpan="2">
                  <a:txBody>
                    <a:bodyPr/>
                    <a:lstStyle/>
                    <a:p>
                      <a:pPr lvl="0">
                        <a:buNone/>
                      </a:pPr>
                      <a:r>
                        <a:rPr lang="en-US" sz="2000" b="1" i="0" u="none" strike="noStrike" noProof="0">
                          <a:solidFill>
                            <a:srgbClr val="314259"/>
                          </a:solidFill>
                          <a:latin typeface="Kobern"/>
                        </a:rPr>
                        <a:t>Supplier filed GSTR-3B on or after 1st December 2023.</a:t>
                      </a:r>
                      <a:endParaRPr lang="en-US" sz="2000" b="1">
                        <a:latin typeface="Kobern"/>
                      </a:endParaRPr>
                    </a:p>
                  </a:txBody>
                  <a:tcPr/>
                </a:tc>
                <a:tc rowSpan="2">
                  <a:txBody>
                    <a:bodyPr/>
                    <a:lstStyle/>
                    <a:p>
                      <a:pPr lvl="0">
                        <a:buNone/>
                      </a:pPr>
                      <a:r>
                        <a:rPr lang="en-US" sz="2000" b="1" i="0" u="none" strike="noStrike" noProof="0" dirty="0">
                          <a:solidFill>
                            <a:srgbClr val="314259"/>
                          </a:solidFill>
                          <a:latin typeface="Kobern"/>
                        </a:rPr>
                        <a:t>Yes, ITC earlier claimed must be reversed in GSTR-3B</a:t>
                      </a:r>
                      <a:endParaRPr lang="en-US" sz="2000" b="1" dirty="0">
                        <a:latin typeface="Kobern"/>
                      </a:endParaRPr>
                    </a:p>
                  </a:txBody>
                  <a:tcPr/>
                </a:tc>
                <a:tc>
                  <a:txBody>
                    <a:bodyPr/>
                    <a:lstStyle/>
                    <a:p>
                      <a:pPr lvl="0">
                        <a:buNone/>
                      </a:pPr>
                      <a:r>
                        <a:rPr lang="en-US" sz="2000" b="1" i="0" u="none" strike="noStrike" noProof="0" dirty="0">
                          <a:solidFill>
                            <a:srgbClr val="314259"/>
                          </a:solidFill>
                          <a:latin typeface="Kobern"/>
                        </a:rPr>
                        <a:t>Buyer filed GSTR-3B is filed on or before 30th November 2023.</a:t>
                      </a:r>
                      <a:endParaRPr lang="en-US" sz="2000" b="1" dirty="0">
                        <a:latin typeface="Kobern"/>
                      </a:endParaRPr>
                    </a:p>
                  </a:txBody>
                  <a:tcPr/>
                </a:tc>
                <a:extLst>
                  <a:ext uri="{0D108BD9-81ED-4DB2-BD59-A6C34878D82A}">
                    <a16:rowId xmlns:a16="http://schemas.microsoft.com/office/drawing/2014/main" val="1629140518"/>
                  </a:ext>
                </a:extLst>
              </a:tr>
              <a:tr h="1081111">
                <a:tc vMerge="1">
                  <a:txBody>
                    <a:bodyPr/>
                    <a:lstStyle/>
                    <a:p>
                      <a:pPr lvl="0">
                        <a:buNone/>
                      </a:pPr>
                      <a:endParaRPr lang="en-US"/>
                    </a:p>
                  </a:txBody>
                  <a:tcPr/>
                </a:tc>
                <a:tc vMerge="1">
                  <a:txBody>
                    <a:bodyPr/>
                    <a:lstStyle/>
                    <a:p>
                      <a:pPr lvl="0">
                        <a:buNone/>
                      </a:pPr>
                      <a:endParaRPr lang="en-US"/>
                    </a:p>
                  </a:txBody>
                  <a:tcPr/>
                </a:tc>
                <a:tc>
                  <a:txBody>
                    <a:bodyPr/>
                    <a:lstStyle/>
                    <a:p>
                      <a:pPr lvl="0">
                        <a:buNone/>
                      </a:pPr>
                      <a:r>
                        <a:rPr lang="en-US" sz="2000" b="1" i="0" u="none" strike="noStrike" noProof="0" dirty="0">
                          <a:solidFill>
                            <a:srgbClr val="314259"/>
                          </a:solidFill>
                          <a:latin typeface="Kobern"/>
                        </a:rPr>
                        <a:t>Buyer filed GSTR-3B is filed on or after 1st December 2023.- </a:t>
                      </a:r>
                      <a:r>
                        <a:rPr lang="en-US" sz="2000" b="1" i="0" u="none" strike="noStrike" noProof="0" dirty="0">
                          <a:solidFill>
                            <a:srgbClr val="314259"/>
                          </a:solidFill>
                          <a:highlight>
                            <a:srgbClr val="FFFF00"/>
                          </a:highlight>
                          <a:latin typeface="Kobern"/>
                        </a:rPr>
                        <a:t>Whether time limit prescribed under Section 16(4) applicable?</a:t>
                      </a:r>
                    </a:p>
                    <a:p>
                      <a:pPr lvl="0">
                        <a:buNone/>
                      </a:pPr>
                      <a:endParaRPr lang="en-US" sz="2000" b="1" dirty="0">
                        <a:latin typeface="Kobern"/>
                      </a:endParaRPr>
                    </a:p>
                  </a:txBody>
                  <a:tcPr/>
                </a:tc>
                <a:extLst>
                  <a:ext uri="{0D108BD9-81ED-4DB2-BD59-A6C34878D82A}">
                    <a16:rowId xmlns:a16="http://schemas.microsoft.com/office/drawing/2014/main" val="3918503945"/>
                  </a:ext>
                </a:extLst>
              </a:tr>
            </a:tbl>
          </a:graphicData>
        </a:graphic>
      </p:graphicFrame>
    </p:spTree>
    <p:extLst>
      <p:ext uri="{BB962C8B-B14F-4D97-AF65-F5344CB8AC3E}">
        <p14:creationId xmlns:p14="http://schemas.microsoft.com/office/powerpoint/2010/main" val="18835448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CB98F2-E707-963F-C0A3-514A77557959}"/>
              </a:ext>
            </a:extLst>
          </p:cNvPr>
          <p:cNvSpPr txBox="1">
            <a:spLocks/>
          </p:cNvSpPr>
          <p:nvPr/>
        </p:nvSpPr>
        <p:spPr>
          <a:xfrm>
            <a:off x="504650" y="1331391"/>
            <a:ext cx="11462776" cy="4194597"/>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000" b="1" i="0" kern="1200">
                <a:solidFill>
                  <a:schemeClr val="tx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0" u="sng" dirty="0">
                <a:solidFill>
                  <a:schemeClr val="tx1"/>
                </a:solidFill>
                <a:latin typeface="Kobern"/>
              </a:rPr>
              <a:t>Issues:</a:t>
            </a:r>
            <a:endParaRPr lang="en-US" sz="2000" b="0" u="sng" dirty="0">
              <a:solidFill>
                <a:schemeClr val="tx1"/>
              </a:solidFill>
              <a:latin typeface="Kobern"/>
              <a:cs typeface="Calibri"/>
            </a:endParaRPr>
          </a:p>
          <a:p>
            <a:endParaRPr lang="en-US" sz="2000" b="0" u="sng" dirty="0">
              <a:solidFill>
                <a:schemeClr val="tx1"/>
              </a:solidFill>
              <a:latin typeface="Kobern"/>
              <a:cs typeface="Calibri"/>
            </a:endParaRPr>
          </a:p>
          <a:p>
            <a:pPr marL="342900" indent="-342900">
              <a:buFont typeface="Arial" panose="020B0604020202020204" pitchFamily="34" charset="0"/>
              <a:buChar char="•"/>
            </a:pPr>
            <a:r>
              <a:rPr lang="en-US" sz="2000" b="0" dirty="0">
                <a:solidFill>
                  <a:schemeClr val="tx1"/>
                </a:solidFill>
                <a:latin typeface="Kobern"/>
              </a:rPr>
              <a:t>Portal methodology for communicating details of non-payment of tax by supplier and subsequent payment thereof?</a:t>
            </a:r>
            <a:endParaRPr lang="en-US" sz="2000" b="0" dirty="0">
              <a:solidFill>
                <a:schemeClr val="tx1"/>
              </a:solidFill>
              <a:latin typeface="Kobern"/>
              <a:cs typeface="Calibri"/>
            </a:endParaRPr>
          </a:p>
          <a:p>
            <a:pPr marL="342900" indent="-342900">
              <a:buFont typeface="Arial" panose="020B0604020202020204" pitchFamily="34" charset="0"/>
              <a:buChar char="•"/>
            </a:pPr>
            <a:r>
              <a:rPr lang="en-US" sz="2000" b="0" dirty="0">
                <a:solidFill>
                  <a:schemeClr val="tx1"/>
                </a:solidFill>
                <a:latin typeface="Kobern"/>
              </a:rPr>
              <a:t>Can </a:t>
            </a:r>
            <a:r>
              <a:rPr lang="en-US" sz="2000" b="0" dirty="0" err="1">
                <a:solidFill>
                  <a:schemeClr val="tx1"/>
                </a:solidFill>
                <a:latin typeface="Kobern"/>
              </a:rPr>
              <a:t>bonafide</a:t>
            </a:r>
            <a:r>
              <a:rPr lang="en-US" sz="2000" b="0" dirty="0">
                <a:solidFill>
                  <a:schemeClr val="tx1"/>
                </a:solidFill>
                <a:latin typeface="Kobern"/>
              </a:rPr>
              <a:t> buyer plead ignorance of supplier’s failure to pay tax? </a:t>
            </a:r>
          </a:p>
          <a:p>
            <a:pPr marL="342900" indent="-342900">
              <a:buFont typeface="Arial" panose="020B0604020202020204" pitchFamily="34" charset="0"/>
              <a:buChar char="•"/>
            </a:pPr>
            <a:r>
              <a:rPr lang="en-US" sz="2000" b="0" dirty="0">
                <a:solidFill>
                  <a:schemeClr val="tx1"/>
                </a:solidFill>
                <a:latin typeface="Kobern"/>
              </a:rPr>
              <a:t>Interest applicable on ITC availed but not utilized? </a:t>
            </a:r>
            <a:endParaRPr lang="en-US" sz="2000" b="0" dirty="0">
              <a:solidFill>
                <a:schemeClr val="tx1"/>
              </a:solidFill>
              <a:latin typeface="Kobern"/>
              <a:cs typeface="Calibri"/>
            </a:endParaRPr>
          </a:p>
          <a:p>
            <a:pPr marL="342900" indent="-342900">
              <a:buFont typeface="Arial" panose="020B0604020202020204" pitchFamily="34" charset="0"/>
              <a:buChar char="•"/>
            </a:pPr>
            <a:r>
              <a:rPr lang="en-US" sz="2000" b="0" dirty="0">
                <a:solidFill>
                  <a:schemeClr val="tx1"/>
                </a:solidFill>
                <a:latin typeface="Kobern"/>
              </a:rPr>
              <a:t>Earlier arguments taken for challenging Section 16(2)(c) have become redundant?</a:t>
            </a:r>
            <a:endParaRPr lang="en-US" sz="2000" b="0" dirty="0">
              <a:solidFill>
                <a:schemeClr val="tx1"/>
              </a:solidFill>
              <a:latin typeface="Kobern"/>
              <a:cs typeface="Calibri"/>
            </a:endParaRPr>
          </a:p>
          <a:p>
            <a:pPr marL="342900" indent="-342900">
              <a:buFont typeface="Arial" panose="020B0604020202020204" pitchFamily="34" charset="0"/>
              <a:buChar char="•"/>
            </a:pPr>
            <a:r>
              <a:rPr lang="en-US" sz="2000" b="0" dirty="0">
                <a:solidFill>
                  <a:schemeClr val="tx1"/>
                </a:solidFill>
                <a:latin typeface="Kobern"/>
              </a:rPr>
              <a:t>Similar condition under Section 16(2)(c) is already under challenge before Delhi HC (Bharti Telemedia Ltd.)</a:t>
            </a:r>
            <a:endParaRPr lang="en-US" sz="2000" b="0" dirty="0">
              <a:solidFill>
                <a:schemeClr val="tx1"/>
              </a:solidFill>
              <a:latin typeface="Kobern"/>
              <a:cs typeface="Calibri"/>
            </a:endParaRPr>
          </a:p>
          <a:p>
            <a:endParaRPr lang="en-US" sz="2400" b="0" dirty="0">
              <a:solidFill>
                <a:schemeClr val="tx1"/>
              </a:solidFill>
            </a:endParaRPr>
          </a:p>
          <a:p>
            <a:endParaRPr lang="en-US" sz="2400" b="0" dirty="0">
              <a:solidFill>
                <a:schemeClr val="tx1"/>
              </a:solidFill>
            </a:endParaRPr>
          </a:p>
          <a:p>
            <a:r>
              <a:rPr lang="en-US" sz="2000" dirty="0"/>
              <a:t> </a:t>
            </a:r>
          </a:p>
        </p:txBody>
      </p:sp>
      <p:sp>
        <p:nvSpPr>
          <p:cNvPr id="3" name="Text Placeholder 2">
            <a:extLst>
              <a:ext uri="{FF2B5EF4-FFF2-40B4-BE49-F238E27FC236}">
                <a16:creationId xmlns:a16="http://schemas.microsoft.com/office/drawing/2014/main" id="{6244F69B-DB9B-028F-42DD-46CD6CFD5D6B}"/>
              </a:ext>
            </a:extLst>
          </p:cNvPr>
          <p:cNvSpPr txBox="1">
            <a:spLocks/>
          </p:cNvSpPr>
          <p:nvPr/>
        </p:nvSpPr>
        <p:spPr>
          <a:xfrm>
            <a:off x="499209" y="350297"/>
            <a:ext cx="11698359" cy="1145971"/>
          </a:xfrm>
          <a:prstGeom prst="rect">
            <a:avLst/>
          </a:prstGeom>
        </p:spPr>
        <p:txBody>
          <a:bodyPr lIns="91440" tIns="45720" rIns="91440" bIns="45720" anchor="t"/>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altLang="ko-KR" sz="4000">
                <a:solidFill>
                  <a:srgbClr val="002060"/>
                </a:solidFill>
                <a:latin typeface="Kobern"/>
                <a:ea typeface="맑은 고딕"/>
              </a:rPr>
              <a:t>Section 41 : Non-payment of tax by the supplier</a:t>
            </a:r>
          </a:p>
        </p:txBody>
      </p:sp>
    </p:spTree>
    <p:extLst>
      <p:ext uri="{BB962C8B-B14F-4D97-AF65-F5344CB8AC3E}">
        <p14:creationId xmlns:p14="http://schemas.microsoft.com/office/powerpoint/2010/main" val="1642219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 calcmode="lin" valueType="num">
                                      <p:cBhvr>
                                        <p:cTn id="14"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p:cTn id="21"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 calcmode="lin" valueType="num">
                                      <p:cBhvr>
                                        <p:cTn id="28"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 calcmode="lin" valueType="num">
                                      <p:cBhvr>
                                        <p:cTn id="35"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2">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 calcmode="lin" valueType="num">
                                      <p:cBhvr>
                                        <p:cTn id="42"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2">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 calcmode="lin" valueType="num">
                                      <p:cBhvr>
                                        <p:cTn id="49"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2">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2">
                                            <p:txEl>
                                              <p:pRg st="9" end="9"/>
                                            </p:txEl>
                                          </p:spTgt>
                                        </p:tgtEl>
                                        <p:attrNameLst>
                                          <p:attrName>style.visibility</p:attrName>
                                        </p:attrNameLst>
                                      </p:cBhvr>
                                      <p:to>
                                        <p:strVal val="visible"/>
                                      </p:to>
                                    </p:set>
                                    <p:anim calcmode="lin" valueType="num">
                                      <p:cBhvr>
                                        <p:cTn id="56" dur="500" fill="hold"/>
                                        <p:tgtEl>
                                          <p:spTgt spid="2">
                                            <p:txEl>
                                              <p:pRg st="9" end="9"/>
                                            </p:txEl>
                                          </p:spTgt>
                                        </p:tgtEl>
                                        <p:attrNameLst>
                                          <p:attrName>ppt_w</p:attrName>
                                        </p:attrNameLst>
                                      </p:cBhvr>
                                      <p:tavLst>
                                        <p:tav tm="0">
                                          <p:val>
                                            <p:fltVal val="0"/>
                                          </p:val>
                                        </p:tav>
                                        <p:tav tm="100000">
                                          <p:val>
                                            <p:strVal val="#ppt_w"/>
                                          </p:val>
                                        </p:tav>
                                      </p:tavLst>
                                    </p:anim>
                                    <p:anim calcmode="lin" valueType="num">
                                      <p:cBhvr>
                                        <p:cTn id="57" dur="500" fill="hold"/>
                                        <p:tgtEl>
                                          <p:spTgt spid="2">
                                            <p:txEl>
                                              <p:pRg st="9" end="9"/>
                                            </p:txEl>
                                          </p:spTgt>
                                        </p:tgtEl>
                                        <p:attrNameLst>
                                          <p:attrName>ppt_h</p:attrName>
                                        </p:attrNameLst>
                                      </p:cBhvr>
                                      <p:tavLst>
                                        <p:tav tm="0">
                                          <p:val>
                                            <p:fltVal val="0"/>
                                          </p:val>
                                        </p:tav>
                                        <p:tav tm="100000">
                                          <p:val>
                                            <p:strVal val="#ppt_h"/>
                                          </p:val>
                                        </p:tav>
                                      </p:tavLst>
                                    </p:anim>
                                    <p:animEffect transition="in" filter="fade">
                                      <p:cBhvr>
                                        <p:cTn id="58"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E80A97-A931-EC4C-A6B0-A84EDEDF005E}"/>
              </a:ext>
            </a:extLst>
          </p:cNvPr>
          <p:cNvSpPr>
            <a:spLocks noGrp="1"/>
          </p:cNvSpPr>
          <p:nvPr>
            <p:ph type="body" sz="quarter" idx="13"/>
          </p:nvPr>
        </p:nvSpPr>
        <p:spPr>
          <a:xfrm>
            <a:off x="532971" y="1508788"/>
            <a:ext cx="11137236" cy="4896542"/>
          </a:xfrm>
        </p:spPr>
        <p:txBody>
          <a:bodyPr lIns="91440" tIns="45720" rIns="91440" bIns="45720" anchor="t">
            <a:normAutofit/>
          </a:bodyPr>
          <a:lstStyle/>
          <a:p>
            <a:pPr marL="369570" marR="527685" indent="0">
              <a:lnSpc>
                <a:spcPct val="105000"/>
              </a:lnSpc>
              <a:spcAft>
                <a:spcPts val="0"/>
              </a:spcAft>
              <a:buNone/>
            </a:pPr>
            <a:endParaRPr lang="en-IN" sz="1800" dirty="0">
              <a:effectLst/>
              <a:latin typeface="Arial" panose="020B0604020202020204" pitchFamily="34" charset="0"/>
              <a:ea typeface="Calibri" panose="020F0502020204030204" pitchFamily="34" charset="0"/>
            </a:endParaRPr>
          </a:p>
          <a:p>
            <a:pPr marL="601345" marR="527685" indent="-231775">
              <a:lnSpc>
                <a:spcPct val="105000"/>
              </a:lnSpc>
              <a:spcAft>
                <a:spcPts val="0"/>
              </a:spcAft>
            </a:pPr>
            <a:r>
              <a:rPr lang="en-IN" sz="2000" dirty="0">
                <a:effectLst/>
                <a:latin typeface="Kobern"/>
                <a:ea typeface="Calibri" panose="020F0502020204030204" pitchFamily="34" charset="0"/>
                <a:cs typeface="Arial"/>
              </a:rPr>
              <a:t>ITC eligibility: Festival expenses, business gift</a:t>
            </a:r>
            <a:r>
              <a:rPr lang="en-IN" sz="2000" spc="-245" dirty="0">
                <a:effectLst/>
                <a:latin typeface="Kobern"/>
                <a:ea typeface="Calibri" panose="020F0502020204030204" pitchFamily="34" charset="0"/>
                <a:cs typeface="Arial"/>
              </a:rPr>
              <a:t> </a:t>
            </a:r>
            <a:r>
              <a:rPr lang="en-IN" sz="2000" dirty="0">
                <a:effectLst/>
                <a:latin typeface="Kobern"/>
                <a:ea typeface="Calibri" panose="020F0502020204030204" pitchFamily="34" charset="0"/>
                <a:cs typeface="Arial"/>
              </a:rPr>
              <a:t>items,</a:t>
            </a:r>
            <a:r>
              <a:rPr lang="en-IN" sz="2000" spc="-15" dirty="0">
                <a:effectLst/>
                <a:latin typeface="Kobern"/>
                <a:ea typeface="Calibri" panose="020F0502020204030204" pitchFamily="34" charset="0"/>
                <a:cs typeface="Arial"/>
              </a:rPr>
              <a:t> </a:t>
            </a:r>
            <a:r>
              <a:rPr lang="en-IN" sz="2000" dirty="0">
                <a:effectLst/>
                <a:latin typeface="Kobern"/>
                <a:ea typeface="Calibri" panose="020F0502020204030204" pitchFamily="34" charset="0"/>
                <a:cs typeface="Arial"/>
              </a:rPr>
              <a:t>Job</a:t>
            </a:r>
            <a:r>
              <a:rPr lang="en-IN" sz="2000" spc="-5" dirty="0">
                <a:effectLst/>
                <a:latin typeface="Kobern"/>
                <a:ea typeface="Calibri" panose="020F0502020204030204" pitchFamily="34" charset="0"/>
                <a:cs typeface="Arial"/>
              </a:rPr>
              <a:t> </a:t>
            </a:r>
            <a:r>
              <a:rPr lang="en-IN" sz="2000" dirty="0">
                <a:effectLst/>
                <a:latin typeface="Kobern"/>
                <a:ea typeface="Calibri" panose="020F0502020204030204" pitchFamily="34" charset="0"/>
                <a:cs typeface="Arial"/>
              </a:rPr>
              <a:t>Works, Motor Vehicle related supplies,</a:t>
            </a:r>
            <a:r>
              <a:rPr lang="en-IN" sz="2000" spc="5" dirty="0">
                <a:effectLst/>
                <a:latin typeface="Kobern"/>
                <a:ea typeface="Calibri" panose="020F0502020204030204" pitchFamily="34" charset="0"/>
                <a:cs typeface="Arial"/>
              </a:rPr>
              <a:t> </a:t>
            </a:r>
            <a:r>
              <a:rPr lang="en-IN" sz="2000" dirty="0">
                <a:effectLst/>
                <a:latin typeface="Kobern"/>
                <a:ea typeface="Calibri" panose="020F0502020204030204" pitchFamily="34" charset="0"/>
                <a:cs typeface="Arial"/>
              </a:rPr>
              <a:t>Works</a:t>
            </a:r>
            <a:r>
              <a:rPr lang="en-IN" sz="2000" spc="-20" dirty="0">
                <a:effectLst/>
                <a:latin typeface="Kobern"/>
                <a:ea typeface="Calibri" panose="020F0502020204030204" pitchFamily="34" charset="0"/>
                <a:cs typeface="Arial"/>
              </a:rPr>
              <a:t> </a:t>
            </a:r>
            <a:r>
              <a:rPr lang="en-IN" sz="2000" dirty="0">
                <a:effectLst/>
                <a:latin typeface="Kobern"/>
                <a:ea typeface="Calibri" panose="020F0502020204030204" pitchFamily="34" charset="0"/>
                <a:cs typeface="Arial"/>
              </a:rPr>
              <a:t>Contract,</a:t>
            </a:r>
            <a:r>
              <a:rPr lang="en-IN" sz="2000" spc="-20" dirty="0">
                <a:effectLst/>
                <a:latin typeface="Kobern"/>
                <a:ea typeface="Calibri" panose="020F0502020204030204" pitchFamily="34" charset="0"/>
                <a:cs typeface="Arial"/>
              </a:rPr>
              <a:t> </a:t>
            </a:r>
            <a:r>
              <a:rPr lang="en-IN" sz="2000" dirty="0">
                <a:effectLst/>
                <a:latin typeface="Kobern"/>
                <a:ea typeface="Calibri" panose="020F0502020204030204" pitchFamily="34" charset="0"/>
                <a:cs typeface="Arial"/>
              </a:rPr>
              <a:t>Construction,</a:t>
            </a:r>
            <a:r>
              <a:rPr lang="en-IN" sz="2000" spc="-20" dirty="0">
                <a:effectLst/>
                <a:latin typeface="Kobern"/>
                <a:ea typeface="Calibri" panose="020F0502020204030204" pitchFamily="34" charset="0"/>
                <a:cs typeface="Arial"/>
              </a:rPr>
              <a:t> </a:t>
            </a:r>
            <a:r>
              <a:rPr lang="en-IN" sz="2000" dirty="0">
                <a:effectLst/>
                <a:latin typeface="Kobern"/>
                <a:ea typeface="Calibri" panose="020F0502020204030204" pitchFamily="34" charset="0"/>
                <a:cs typeface="Arial"/>
              </a:rPr>
              <a:t>P&amp;M,</a:t>
            </a:r>
            <a:r>
              <a:rPr lang="en-IN" sz="2000" spc="-20" dirty="0">
                <a:effectLst/>
                <a:latin typeface="Kobern"/>
                <a:ea typeface="Calibri" panose="020F0502020204030204" pitchFamily="34" charset="0"/>
                <a:cs typeface="Arial"/>
              </a:rPr>
              <a:t> </a:t>
            </a:r>
            <a:r>
              <a:rPr lang="en-IN" sz="2000" dirty="0">
                <a:effectLst/>
                <a:latin typeface="Kobern"/>
                <a:ea typeface="Calibri" panose="020F0502020204030204" pitchFamily="34" charset="0"/>
                <a:cs typeface="Arial"/>
              </a:rPr>
              <a:t>Telecom</a:t>
            </a:r>
            <a:r>
              <a:rPr lang="en-IN" sz="2000" spc="-30" dirty="0">
                <a:effectLst/>
                <a:latin typeface="Kobern"/>
                <a:ea typeface="Calibri" panose="020F0502020204030204" pitchFamily="34" charset="0"/>
                <a:cs typeface="Arial"/>
              </a:rPr>
              <a:t> </a:t>
            </a:r>
            <a:r>
              <a:rPr lang="en-IN" sz="2000" dirty="0">
                <a:effectLst/>
                <a:latin typeface="Kobern"/>
                <a:ea typeface="Calibri" panose="020F0502020204030204" pitchFamily="34" charset="0"/>
                <a:cs typeface="Arial"/>
              </a:rPr>
              <a:t>towers and other issues</a:t>
            </a:r>
          </a:p>
          <a:p>
            <a:pPr marL="601345" indent="-231775">
              <a:lnSpc>
                <a:spcPct val="105000"/>
              </a:lnSpc>
            </a:pPr>
            <a:r>
              <a:rPr lang="en-IN" sz="2000" dirty="0">
                <a:effectLst/>
                <a:latin typeface="Kobern"/>
                <a:ea typeface="Calibri" panose="020F0502020204030204" pitchFamily="34" charset="0"/>
                <a:cs typeface="Arial"/>
              </a:rPr>
              <a:t>Taxability on Cancellation Charges of Hotel Bookings, Flight Ticketing etc</a:t>
            </a:r>
          </a:p>
          <a:p>
            <a:pPr marL="601345" indent="-231775">
              <a:lnSpc>
                <a:spcPct val="105000"/>
              </a:lnSpc>
            </a:pPr>
            <a:r>
              <a:rPr lang="en-IN" sz="2000" dirty="0">
                <a:effectLst/>
                <a:latin typeface="Kobern"/>
                <a:ea typeface="Calibri" panose="020F0502020204030204" pitchFamily="34" charset="0"/>
                <a:cs typeface="Arial"/>
              </a:rPr>
              <a:t>ITC Eligibility and Planning in Rentable Assets like Shopping Mall, Commercial Buildings, Hotels etc.</a:t>
            </a:r>
          </a:p>
          <a:p>
            <a:pPr marL="601345" marR="274320" indent="-231775">
              <a:lnSpc>
                <a:spcPct val="105000"/>
              </a:lnSpc>
            </a:pPr>
            <a:r>
              <a:rPr lang="en-IN" sz="2000" dirty="0">
                <a:effectLst/>
                <a:latin typeface="Kobern"/>
                <a:ea typeface="Calibri" panose="020F0502020204030204" pitchFamily="34" charset="0"/>
                <a:cs typeface="Arial"/>
              </a:rPr>
              <a:t>Effect</a:t>
            </a:r>
            <a:r>
              <a:rPr lang="en-IN" sz="2000" spc="-10" dirty="0">
                <a:effectLst/>
                <a:latin typeface="Kobern"/>
                <a:ea typeface="Calibri" panose="020F0502020204030204" pitchFamily="34" charset="0"/>
                <a:cs typeface="Arial"/>
              </a:rPr>
              <a:t> </a:t>
            </a:r>
            <a:r>
              <a:rPr lang="en-IN" sz="2000" dirty="0">
                <a:effectLst/>
                <a:latin typeface="Kobern"/>
                <a:ea typeface="Calibri" panose="020F0502020204030204" pitchFamily="34" charset="0"/>
                <a:cs typeface="Arial"/>
              </a:rPr>
              <a:t>of</a:t>
            </a:r>
            <a:r>
              <a:rPr lang="en-IN" sz="2000" spc="-10" dirty="0">
                <a:effectLst/>
                <a:latin typeface="Kobern"/>
                <a:ea typeface="Calibri" panose="020F0502020204030204" pitchFamily="34" charset="0"/>
                <a:cs typeface="Arial"/>
              </a:rPr>
              <a:t> </a:t>
            </a:r>
            <a:r>
              <a:rPr lang="en-IN" sz="2000" dirty="0">
                <a:effectLst/>
                <a:latin typeface="Kobern"/>
                <a:ea typeface="Calibri" panose="020F0502020204030204" pitchFamily="34" charset="0"/>
                <a:cs typeface="Arial"/>
              </a:rPr>
              <a:t>discount</a:t>
            </a:r>
          </a:p>
          <a:p>
            <a:pPr marL="601345" marR="274320" indent="-231775">
              <a:lnSpc>
                <a:spcPct val="105000"/>
              </a:lnSpc>
            </a:pPr>
            <a:r>
              <a:rPr lang="en-IN" sz="2000" dirty="0">
                <a:effectLst/>
                <a:latin typeface="Kobern"/>
                <a:ea typeface="Calibri" panose="020F0502020204030204" pitchFamily="34" charset="0"/>
                <a:cs typeface="Arial"/>
              </a:rPr>
              <a:t>ITC of GST paid under protest or voluntarily at time of survey or search</a:t>
            </a:r>
          </a:p>
          <a:p>
            <a:pPr marL="601345" marR="274320" indent="-231775">
              <a:lnSpc>
                <a:spcPct val="105000"/>
              </a:lnSpc>
              <a:spcAft>
                <a:spcPts val="0"/>
              </a:spcAft>
            </a:pPr>
            <a:r>
              <a:rPr lang="en-IN" sz="2000" dirty="0">
                <a:effectLst/>
                <a:latin typeface="Kobern"/>
                <a:ea typeface="Calibri" panose="020F0502020204030204" pitchFamily="34" charset="0"/>
                <a:cs typeface="Arial"/>
              </a:rPr>
              <a:t>Cross Charge vs ISD</a:t>
            </a:r>
          </a:p>
          <a:p>
            <a:pPr marL="601345" marR="274320" indent="-231775">
              <a:lnSpc>
                <a:spcPct val="105000"/>
              </a:lnSpc>
              <a:spcAft>
                <a:spcPts val="0"/>
              </a:spcAft>
            </a:pPr>
            <a:r>
              <a:rPr lang="en-IN" sz="2000" dirty="0">
                <a:effectLst/>
                <a:latin typeface="Kobern"/>
                <a:ea typeface="Calibri" panose="020F0502020204030204" pitchFamily="34" charset="0"/>
                <a:cs typeface="Arial"/>
              </a:rPr>
              <a:t>Reversals under Rule 42 and Rule 43</a:t>
            </a:r>
          </a:p>
          <a:p>
            <a:pPr marL="369570" indent="0">
              <a:lnSpc>
                <a:spcPct val="105000"/>
              </a:lnSpc>
              <a:buNone/>
            </a:pPr>
            <a:endParaRPr lang="en-IN" sz="2000" dirty="0">
              <a:effectLst/>
              <a:latin typeface="Kobern"/>
              <a:ea typeface="Calibri" panose="020F0502020204030204" pitchFamily="34" charset="0"/>
            </a:endParaRPr>
          </a:p>
        </p:txBody>
      </p:sp>
      <p:sp>
        <p:nvSpPr>
          <p:cNvPr id="3" name="Text Placeholder 2">
            <a:extLst>
              <a:ext uri="{FF2B5EF4-FFF2-40B4-BE49-F238E27FC236}">
                <a16:creationId xmlns:a16="http://schemas.microsoft.com/office/drawing/2014/main" id="{7EF7579D-16D5-0B4E-B0C2-F25F62CF7D48}"/>
              </a:ext>
            </a:extLst>
          </p:cNvPr>
          <p:cNvSpPr>
            <a:spLocks noGrp="1"/>
          </p:cNvSpPr>
          <p:nvPr>
            <p:ph type="body" sz="quarter" idx="12"/>
          </p:nvPr>
        </p:nvSpPr>
        <p:spPr/>
        <p:txBody>
          <a:bodyPr>
            <a:normAutofit/>
          </a:bodyPr>
          <a:lstStyle/>
          <a:p>
            <a:pPr defTabSz="1219170"/>
            <a:r>
              <a:rPr lang="en-US" sz="4000" b="0" dirty="0">
                <a:latin typeface="Kobern"/>
                <a:cs typeface="Arial"/>
              </a:rPr>
              <a:t>Agenda (2/2)</a:t>
            </a:r>
          </a:p>
        </p:txBody>
      </p:sp>
    </p:spTree>
    <p:extLst>
      <p:ext uri="{BB962C8B-B14F-4D97-AF65-F5344CB8AC3E}">
        <p14:creationId xmlns:p14="http://schemas.microsoft.com/office/powerpoint/2010/main" val="8961952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63D95DC5-B468-0734-3406-049A587ADBEB}"/>
              </a:ext>
            </a:extLst>
          </p:cNvPr>
          <p:cNvSpPr txBox="1">
            <a:spLocks/>
          </p:cNvSpPr>
          <p:nvPr/>
        </p:nvSpPr>
        <p:spPr>
          <a:xfrm>
            <a:off x="333922" y="428247"/>
            <a:ext cx="11405267" cy="901555"/>
          </a:xfrm>
          <a:prstGeom prst="rect">
            <a:avLst/>
          </a:prstGeom>
        </p:spPr>
        <p:txBody>
          <a:bodyPr lIns="91440" tIns="45720" rIns="91440" bIns="45720" anchor="t"/>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IN" altLang="ko-KR" sz="4000">
                <a:solidFill>
                  <a:srgbClr val="002060"/>
                </a:solidFill>
                <a:latin typeface="Kobern"/>
                <a:ea typeface="맑은 고딕"/>
              </a:rPr>
              <a:t>To avail credit or to re-avail it- what do we do?</a:t>
            </a:r>
          </a:p>
          <a:p>
            <a:endParaRPr lang="en-IN" sz="3200">
              <a:solidFill>
                <a:schemeClr val="tx1"/>
              </a:solidFill>
            </a:endParaRPr>
          </a:p>
        </p:txBody>
      </p:sp>
      <p:pic>
        <p:nvPicPr>
          <p:cNvPr id="3" name="Picture 2" descr="A picture containing floor, sword, weapon&#10;&#10;Description automatically generated">
            <a:extLst>
              <a:ext uri="{FF2B5EF4-FFF2-40B4-BE49-F238E27FC236}">
                <a16:creationId xmlns:a16="http://schemas.microsoft.com/office/drawing/2014/main" id="{A118665A-8AC0-75F4-072E-557A14F44A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828" y="1508787"/>
            <a:ext cx="9765555" cy="4512501"/>
          </a:xfrm>
          <a:prstGeom prst="rect">
            <a:avLst/>
          </a:prstGeom>
        </p:spPr>
      </p:pic>
    </p:spTree>
    <p:extLst>
      <p:ext uri="{BB962C8B-B14F-4D97-AF65-F5344CB8AC3E}">
        <p14:creationId xmlns:p14="http://schemas.microsoft.com/office/powerpoint/2010/main" val="176791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233E27-A787-03FB-13A5-B1A7BB975FDE}"/>
              </a:ext>
            </a:extLst>
          </p:cNvPr>
          <p:cNvSpPr>
            <a:spLocks noGrp="1"/>
          </p:cNvSpPr>
          <p:nvPr>
            <p:ph type="body" sz="quarter" idx="12"/>
          </p:nvPr>
        </p:nvSpPr>
        <p:spPr>
          <a:xfrm>
            <a:off x="485220" y="1796819"/>
            <a:ext cx="10800947" cy="1857103"/>
          </a:xfrm>
        </p:spPr>
        <p:txBody>
          <a:bodyPr lIns="91440" tIns="45720" rIns="91440" bIns="45720" anchor="b"/>
          <a:lstStyle/>
          <a:p>
            <a:r>
              <a:rPr lang="en-US" sz="4800">
                <a:latin typeface="Kobern"/>
                <a:cs typeface="Times New Roman"/>
              </a:rPr>
              <a:t>  New Restriction- Section 16(2)(</a:t>
            </a:r>
            <a:r>
              <a:rPr lang="en-US" sz="4800" err="1">
                <a:latin typeface="Kobern"/>
                <a:cs typeface="Times New Roman"/>
              </a:rPr>
              <a:t>ba</a:t>
            </a:r>
            <a:r>
              <a:rPr lang="en-US" sz="4800">
                <a:latin typeface="Kobern"/>
                <a:cs typeface="Times New Roman"/>
              </a:rPr>
              <a:t>)</a:t>
            </a:r>
            <a:endParaRPr lang="en-US" sz="4800">
              <a:latin typeface="Kobern"/>
              <a:cs typeface="Arial"/>
            </a:endParaRPr>
          </a:p>
        </p:txBody>
      </p:sp>
    </p:spTree>
    <p:extLst>
      <p:ext uri="{BB962C8B-B14F-4D97-AF65-F5344CB8AC3E}">
        <p14:creationId xmlns:p14="http://schemas.microsoft.com/office/powerpoint/2010/main" val="12174598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7D86A90F-20DB-F005-6543-A5B562EEC849}"/>
              </a:ext>
            </a:extLst>
          </p:cNvPr>
          <p:cNvSpPr txBox="1">
            <a:spLocks/>
          </p:cNvSpPr>
          <p:nvPr/>
        </p:nvSpPr>
        <p:spPr>
          <a:xfrm>
            <a:off x="469083" y="305305"/>
            <a:ext cx="10801420" cy="1232236"/>
          </a:xfrm>
          <a:prstGeom prst="rect">
            <a:avLst/>
          </a:prstGeom>
        </p:spPr>
        <p:txBody>
          <a:bodyPr lIns="91440" tIns="45720" rIns="91440" bIns="45720" anchor="t"/>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IN" altLang="ko-KR" sz="3200">
                <a:solidFill>
                  <a:srgbClr val="002060"/>
                </a:solidFill>
                <a:latin typeface="Kobern"/>
                <a:ea typeface="맑은 고딕"/>
              </a:rPr>
              <a:t>Section 16(2)(</a:t>
            </a:r>
            <a:r>
              <a:rPr lang="en-IN" altLang="ko-KR" sz="3200" err="1">
                <a:solidFill>
                  <a:srgbClr val="002060"/>
                </a:solidFill>
                <a:latin typeface="Kobern"/>
                <a:ea typeface="맑은 고딕"/>
              </a:rPr>
              <a:t>ba</a:t>
            </a:r>
            <a:r>
              <a:rPr lang="en-IN" altLang="ko-KR" sz="3200">
                <a:solidFill>
                  <a:srgbClr val="002060"/>
                </a:solidFill>
                <a:latin typeface="Kobern"/>
                <a:ea typeface="맑은 고딕"/>
              </a:rPr>
              <a:t>) read with Section 38 - Still more to come? </a:t>
            </a:r>
            <a:endParaRPr lang="en-IN" altLang="ko-KR" sz="3200">
              <a:solidFill>
                <a:srgbClr val="002060"/>
              </a:solidFill>
            </a:endParaRPr>
          </a:p>
          <a:p>
            <a:endParaRPr lang="en-IN" sz="2000">
              <a:solidFill>
                <a:schemeClr val="tx1"/>
              </a:solidFill>
            </a:endParaRPr>
          </a:p>
        </p:txBody>
      </p:sp>
      <p:pic>
        <p:nvPicPr>
          <p:cNvPr id="3" name="Picture 2" descr="A person taking a selfie&#10;&#10;Description automatically generated with medium confidence">
            <a:extLst>
              <a:ext uri="{FF2B5EF4-FFF2-40B4-BE49-F238E27FC236}">
                <a16:creationId xmlns:a16="http://schemas.microsoft.com/office/drawing/2014/main" id="{651669E9-A556-6BB8-6E23-3C21A52AE1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761" y="1537541"/>
            <a:ext cx="10868269" cy="4450362"/>
          </a:xfrm>
          <a:prstGeom prst="rect">
            <a:avLst/>
          </a:prstGeom>
        </p:spPr>
      </p:pic>
    </p:spTree>
    <p:extLst>
      <p:ext uri="{BB962C8B-B14F-4D97-AF65-F5344CB8AC3E}">
        <p14:creationId xmlns:p14="http://schemas.microsoft.com/office/powerpoint/2010/main" val="2112388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80">
                                          <p:stCondLst>
                                            <p:cond delay="0"/>
                                          </p:stCondLst>
                                        </p:cTn>
                                        <p:tgtEl>
                                          <p:spTgt spid="3"/>
                                        </p:tgtEl>
                                      </p:cBhvr>
                                    </p:animEffect>
                                    <p:anim calcmode="lin" valueType="num">
                                      <p:cBhvr>
                                        <p:cTn id="1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gtEl>
                                      </p:cBhvr>
                                      <p:to x="100000" y="60000"/>
                                    </p:animScale>
                                    <p:animScale>
                                      <p:cBhvr>
                                        <p:cTn id="21" dur="166" decel="50000">
                                          <p:stCondLst>
                                            <p:cond delay="676"/>
                                          </p:stCondLst>
                                        </p:cTn>
                                        <p:tgtEl>
                                          <p:spTgt spid="3"/>
                                        </p:tgtEl>
                                      </p:cBhvr>
                                      <p:to x="100000" y="100000"/>
                                    </p:animScale>
                                    <p:animScale>
                                      <p:cBhvr>
                                        <p:cTn id="22" dur="26">
                                          <p:stCondLst>
                                            <p:cond delay="1312"/>
                                          </p:stCondLst>
                                        </p:cTn>
                                        <p:tgtEl>
                                          <p:spTgt spid="3"/>
                                        </p:tgtEl>
                                      </p:cBhvr>
                                      <p:to x="100000" y="80000"/>
                                    </p:animScale>
                                    <p:animScale>
                                      <p:cBhvr>
                                        <p:cTn id="23" dur="166" decel="50000">
                                          <p:stCondLst>
                                            <p:cond delay="1338"/>
                                          </p:stCondLst>
                                        </p:cTn>
                                        <p:tgtEl>
                                          <p:spTgt spid="3"/>
                                        </p:tgtEl>
                                      </p:cBhvr>
                                      <p:to x="100000" y="100000"/>
                                    </p:animScale>
                                    <p:animScale>
                                      <p:cBhvr>
                                        <p:cTn id="24" dur="26">
                                          <p:stCondLst>
                                            <p:cond delay="1642"/>
                                          </p:stCondLst>
                                        </p:cTn>
                                        <p:tgtEl>
                                          <p:spTgt spid="3"/>
                                        </p:tgtEl>
                                      </p:cBhvr>
                                      <p:to x="100000" y="90000"/>
                                    </p:animScale>
                                    <p:animScale>
                                      <p:cBhvr>
                                        <p:cTn id="25" dur="166" decel="50000">
                                          <p:stCondLst>
                                            <p:cond delay="1668"/>
                                          </p:stCondLst>
                                        </p:cTn>
                                        <p:tgtEl>
                                          <p:spTgt spid="3"/>
                                        </p:tgtEl>
                                      </p:cBhvr>
                                      <p:to x="100000" y="100000"/>
                                    </p:animScale>
                                    <p:animScale>
                                      <p:cBhvr>
                                        <p:cTn id="26" dur="26">
                                          <p:stCondLst>
                                            <p:cond delay="1808"/>
                                          </p:stCondLst>
                                        </p:cTn>
                                        <p:tgtEl>
                                          <p:spTgt spid="3"/>
                                        </p:tgtEl>
                                      </p:cBhvr>
                                      <p:to x="100000" y="95000"/>
                                    </p:animScale>
                                    <p:animScale>
                                      <p:cBhvr>
                                        <p:cTn id="27"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F60FA9-828D-5DD0-476C-302C44F78797}"/>
              </a:ext>
            </a:extLst>
          </p:cNvPr>
          <p:cNvSpPr txBox="1">
            <a:spLocks/>
          </p:cNvSpPr>
          <p:nvPr/>
        </p:nvSpPr>
        <p:spPr>
          <a:xfrm>
            <a:off x="143339" y="1266352"/>
            <a:ext cx="11905323" cy="3511131"/>
          </a:xfrm>
          <a:prstGeom prst="rect">
            <a:avLst/>
          </a:prstGeom>
        </p:spPr>
        <p:txBody>
          <a:bodyPr vert="horz" lIns="91440" tIns="45720" rIns="91440" bIns="45720" rtlCol="0" anchor="b"/>
          <a:lstStyle>
            <a:defPPr>
              <a:defRPr lang="en-US"/>
            </a:defPPr>
            <a:lvl1pPr marL="0" algn="l" defTabSz="914400" rtl="0" eaLnBrk="1" latinLnBrk="0" hangingPunct="1">
              <a:defRPr sz="1000" b="1" i="0" kern="1200">
                <a:solidFill>
                  <a:schemeClr val="tx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6565" indent="-456565" algn="just">
              <a:buFont typeface="Symbol" panose="05050102010706020507" pitchFamily="18" charset="2"/>
              <a:buChar char=""/>
            </a:pPr>
            <a:r>
              <a:rPr lang="en-US" altLang="ko-KR" sz="2000" b="0">
                <a:solidFill>
                  <a:schemeClr val="tx1"/>
                </a:solidFill>
                <a:latin typeface="Kobern"/>
                <a:ea typeface="맑은 고딕"/>
              </a:rPr>
              <a:t>Invoice or debit note for supply of goods or services or both where the recipient is not entitled to input tax credit as per the provisions of Section 16(4) of the CGST Act.</a:t>
            </a:r>
          </a:p>
          <a:p>
            <a:pPr algn="just"/>
            <a:endParaRPr lang="en-US" altLang="ko-KR" sz="2000" b="0">
              <a:solidFill>
                <a:schemeClr val="tx1"/>
              </a:solidFill>
              <a:latin typeface="Kobern"/>
              <a:ea typeface="맑은 고딕"/>
            </a:endParaRPr>
          </a:p>
          <a:p>
            <a:pPr marL="456565" indent="-456565" algn="just">
              <a:buFont typeface="Symbol" panose="05050102010706020507" pitchFamily="18" charset="2"/>
              <a:buChar char=""/>
            </a:pPr>
            <a:r>
              <a:rPr lang="en-US" altLang="ko-KR" sz="2000" b="0">
                <a:solidFill>
                  <a:schemeClr val="tx1"/>
                </a:solidFill>
                <a:latin typeface="Kobern"/>
                <a:ea typeface="맑은 고딕"/>
              </a:rPr>
              <a:t>Invoice or debit note where the supplier (GSTIN) and place of supply are in the same state while recipient is in another state</a:t>
            </a:r>
          </a:p>
          <a:p>
            <a:pPr marL="456565" indent="-456565" algn="just">
              <a:buFont typeface="Symbol" panose="05050102010706020507" pitchFamily="18" charset="2"/>
              <a:buChar char=""/>
            </a:pPr>
            <a:endParaRPr lang="en-US" sz="2000" b="0" i="1">
              <a:solidFill>
                <a:schemeClr val="tx1"/>
              </a:solidFill>
              <a:latin typeface="Kobern"/>
            </a:endParaRPr>
          </a:p>
          <a:p>
            <a:pPr marL="456565" indent="-456565" algn="just">
              <a:buFont typeface="Symbol" panose="05050102010706020507" pitchFamily="18" charset="2"/>
              <a:buChar char=""/>
            </a:pPr>
            <a:r>
              <a:rPr lang="en-US" sz="2000" b="0" i="1">
                <a:solidFill>
                  <a:schemeClr val="tx1"/>
                </a:solidFill>
                <a:latin typeface="Kobern"/>
              </a:rPr>
              <a:t>However, there may be other scenarios for which input tax credit may not be available to the taxpayers and the same has not been generated by system. Taxpayers, should self-assess and reverse such credit in their Form GSTR-3B</a:t>
            </a:r>
          </a:p>
          <a:p>
            <a:pPr algn="just"/>
            <a:endParaRPr lang="en-US" sz="2800"/>
          </a:p>
        </p:txBody>
      </p:sp>
      <p:sp>
        <p:nvSpPr>
          <p:cNvPr id="3" name="Text Placeholder 2">
            <a:extLst>
              <a:ext uri="{FF2B5EF4-FFF2-40B4-BE49-F238E27FC236}">
                <a16:creationId xmlns:a16="http://schemas.microsoft.com/office/drawing/2014/main" id="{7F816948-9908-AE35-5E2A-6BD18F6F4509}"/>
              </a:ext>
            </a:extLst>
          </p:cNvPr>
          <p:cNvSpPr txBox="1">
            <a:spLocks/>
          </p:cNvSpPr>
          <p:nvPr/>
        </p:nvSpPr>
        <p:spPr>
          <a:xfrm>
            <a:off x="542585" y="417415"/>
            <a:ext cx="11951606" cy="614009"/>
          </a:xfrm>
          <a:prstGeom prst="rect">
            <a:avLst/>
          </a:prstGeom>
        </p:spPr>
        <p:txBody>
          <a:bodyPr lIns="91440" tIns="45720" rIns="91440" bIns="45720" anchor="t"/>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sz="4000">
                <a:solidFill>
                  <a:srgbClr val="002060"/>
                </a:solidFill>
                <a:latin typeface="Kobern"/>
              </a:rPr>
              <a:t>Earlier Restrictions imposed vide GSTR-2B</a:t>
            </a:r>
          </a:p>
        </p:txBody>
      </p:sp>
    </p:spTree>
    <p:extLst>
      <p:ext uri="{BB962C8B-B14F-4D97-AF65-F5344CB8AC3E}">
        <p14:creationId xmlns:p14="http://schemas.microsoft.com/office/powerpoint/2010/main" val="363044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 calcmode="lin" valueType="num">
                                      <p:cBhvr>
                                        <p:cTn id="14"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p:cTn id="21"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 calcmode="lin" valueType="num">
                                      <p:cBhvr>
                                        <p:cTn id="28"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B1B09E8-D67E-F2AC-2E82-8BFA2C1EA0A0}"/>
              </a:ext>
            </a:extLst>
          </p:cNvPr>
          <p:cNvSpPr>
            <a:spLocks noGrp="1"/>
          </p:cNvSpPr>
          <p:nvPr>
            <p:ph type="ftr" sz="quarter" idx="4294967295"/>
          </p:nvPr>
        </p:nvSpPr>
        <p:spPr>
          <a:xfrm>
            <a:off x="0" y="6356350"/>
            <a:ext cx="4114800" cy="365125"/>
          </a:xfrm>
        </p:spPr>
        <p:txBody>
          <a:bodyPr/>
          <a:lstStyle/>
          <a:p>
            <a:pPr>
              <a:defRPr/>
            </a:pPr>
            <a:r>
              <a:rPr lang="en-IN"/>
              <a:t>\</a:t>
            </a:r>
          </a:p>
        </p:txBody>
      </p:sp>
      <p:sp>
        <p:nvSpPr>
          <p:cNvPr id="2" name="Text Placeholder 1">
            <a:extLst>
              <a:ext uri="{FF2B5EF4-FFF2-40B4-BE49-F238E27FC236}">
                <a16:creationId xmlns:a16="http://schemas.microsoft.com/office/drawing/2014/main" id="{A16FA2B5-22C6-1D21-5D77-1CE4C4876293}"/>
              </a:ext>
            </a:extLst>
          </p:cNvPr>
          <p:cNvSpPr txBox="1">
            <a:spLocks/>
          </p:cNvSpPr>
          <p:nvPr/>
        </p:nvSpPr>
        <p:spPr>
          <a:xfrm>
            <a:off x="297424" y="1447873"/>
            <a:ext cx="11462776" cy="4110245"/>
          </a:xfrm>
          <a:prstGeom prst="rect">
            <a:avLst/>
          </a:prstGeom>
        </p:spPr>
        <p:txBody>
          <a:bodyPr vert="horz" lIns="91440" tIns="45720" rIns="91440" bIns="45720" rtlCol="0" anchor="b"/>
          <a:lstStyle>
            <a:defPPr>
              <a:defRPr lang="en-US"/>
            </a:defPPr>
            <a:lvl1pPr marL="0" algn="l" defTabSz="914400" rtl="0" eaLnBrk="1" latinLnBrk="0" hangingPunct="1">
              <a:defRPr sz="1000" b="1" i="0" kern="1200">
                <a:solidFill>
                  <a:schemeClr val="tx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latin typeface="Kobern"/>
              </a:rPr>
              <a:t>New condition for availment of credit – Not restricted under Section 38.   </a:t>
            </a:r>
            <a:r>
              <a:rPr lang="en-US" sz="2000" i="1" dirty="0">
                <a:latin typeface="Kobern"/>
              </a:rPr>
              <a:t>[Section 16(2)(</a:t>
            </a:r>
            <a:r>
              <a:rPr lang="en-US" sz="2000" i="1" dirty="0" err="1">
                <a:latin typeface="Kobern"/>
              </a:rPr>
              <a:t>ba</a:t>
            </a:r>
            <a:r>
              <a:rPr lang="en-US" sz="2000" i="1" dirty="0">
                <a:latin typeface="Kobern"/>
              </a:rPr>
              <a:t>)]</a:t>
            </a:r>
          </a:p>
          <a:p>
            <a:pPr marL="608965" lvl="1"/>
            <a:r>
              <a:rPr lang="en-US" sz="2000" i="1" dirty="0">
                <a:latin typeface="Kobern"/>
              </a:rPr>
              <a:t>“the details of input tax credit in respect of the said supply communicated to such registered person under Section 38 </a:t>
            </a:r>
            <a:r>
              <a:rPr lang="en-US" sz="2000" i="1" u="sng" dirty="0">
                <a:latin typeface="Kobern"/>
              </a:rPr>
              <a:t>has not been restricted”</a:t>
            </a:r>
            <a:endParaRPr lang="en-US" sz="2000" i="1" dirty="0">
              <a:latin typeface="Kobern"/>
            </a:endParaRPr>
          </a:p>
          <a:p>
            <a:endParaRPr lang="en-US" sz="2000" dirty="0">
              <a:latin typeface="Kobern"/>
            </a:endParaRPr>
          </a:p>
          <a:p>
            <a:r>
              <a:rPr lang="en-US" sz="2000" dirty="0">
                <a:latin typeface="Kobern"/>
              </a:rPr>
              <a:t>Section 38 substituted</a:t>
            </a:r>
            <a:r>
              <a:rPr lang="en-US" sz="2000" i="1" dirty="0">
                <a:latin typeface="Kobern"/>
              </a:rPr>
              <a:t>. </a:t>
            </a:r>
            <a:r>
              <a:rPr lang="en-US" sz="2000" u="sng" dirty="0">
                <a:latin typeface="Kobern"/>
              </a:rPr>
              <a:t>New Section 38 </a:t>
            </a:r>
            <a:r>
              <a:rPr lang="en-US" altLang="ko-KR" sz="2000" dirty="0">
                <a:latin typeface="Kobern"/>
                <a:ea typeface="맑은 고딕"/>
              </a:rPr>
              <a:t>provides that the following shall be made available to the recipients. </a:t>
            </a:r>
          </a:p>
          <a:p>
            <a:pPr lvl="1"/>
            <a:r>
              <a:rPr lang="en-US" altLang="ko-KR" sz="2000" dirty="0">
                <a:latin typeface="Kobern"/>
                <a:ea typeface="맑은 고딕"/>
              </a:rPr>
              <a:t>Auto generated statement (GSTR-2B) containing details of ITC</a:t>
            </a:r>
          </a:p>
          <a:p>
            <a:pPr lvl="1"/>
            <a:r>
              <a:rPr lang="en-US" altLang="ko-KR" sz="2000" dirty="0">
                <a:latin typeface="Kobern"/>
                <a:ea typeface="맑은 고딕"/>
              </a:rPr>
              <a:t>Details furnished by the registered persons under Section 37(1)</a:t>
            </a:r>
          </a:p>
          <a:p>
            <a:pPr lvl="1"/>
            <a:r>
              <a:rPr lang="en-US" altLang="ko-KR" sz="2000" dirty="0">
                <a:latin typeface="Kobern"/>
                <a:ea typeface="맑은 고딕"/>
              </a:rPr>
              <a:t>Other supplies as may be prescribed</a:t>
            </a:r>
            <a:endParaRPr lang="en-IN" altLang="ko-KR" sz="2000" dirty="0">
              <a:latin typeface="Kobern"/>
              <a:ea typeface="맑은 고딕"/>
            </a:endParaRPr>
          </a:p>
          <a:p>
            <a:pPr algn="r"/>
            <a:r>
              <a:rPr lang="en-US" sz="2000" i="1" u="sng" dirty="0">
                <a:latin typeface="Kobern"/>
              </a:rPr>
              <a:t>Enabling provision for GSTR 2B</a:t>
            </a:r>
          </a:p>
          <a:p>
            <a:r>
              <a:rPr lang="en-US" altLang="ko-KR" sz="2000" dirty="0">
                <a:latin typeface="Kobern"/>
                <a:ea typeface="맑은 고딕"/>
              </a:rPr>
              <a:t>Such statement will contain details of inward supplies in respect of which ITC may be available to recipient					                        		 	 </a:t>
            </a:r>
            <a:r>
              <a:rPr lang="en-US" altLang="ko-KR" sz="2000" i="1" u="sng" dirty="0">
                <a:latin typeface="Kobern"/>
                <a:ea typeface="맑은 고딕"/>
              </a:rPr>
              <a:t>[Section 38(2)(a)]</a:t>
            </a:r>
            <a:endParaRPr lang="en-US" sz="2000" i="1" u="sng" dirty="0">
              <a:latin typeface="Kobern"/>
              <a:ea typeface="맑은 고딕"/>
            </a:endParaRPr>
          </a:p>
          <a:p>
            <a:endParaRPr lang="en-US" sz="2000" dirty="0">
              <a:latin typeface="Kobern"/>
            </a:endParaRPr>
          </a:p>
        </p:txBody>
      </p:sp>
      <p:sp>
        <p:nvSpPr>
          <p:cNvPr id="3" name="Text Placeholder 2">
            <a:extLst>
              <a:ext uri="{FF2B5EF4-FFF2-40B4-BE49-F238E27FC236}">
                <a16:creationId xmlns:a16="http://schemas.microsoft.com/office/drawing/2014/main" id="{9B62FD0A-C810-D686-B39D-DA59627EAA3B}"/>
              </a:ext>
            </a:extLst>
          </p:cNvPr>
          <p:cNvSpPr txBox="1">
            <a:spLocks/>
          </p:cNvSpPr>
          <p:nvPr/>
        </p:nvSpPr>
        <p:spPr>
          <a:xfrm>
            <a:off x="297424" y="416921"/>
            <a:ext cx="11822209" cy="1030952"/>
          </a:xfrm>
          <a:prstGeom prst="rect">
            <a:avLst/>
          </a:prstGeom>
        </p:spPr>
        <p:txBody>
          <a:bodyPr lIns="91440" tIns="45720" rIns="91440" bIns="45720" anchor="t"/>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sz="4000">
                <a:solidFill>
                  <a:srgbClr val="002060"/>
                </a:solidFill>
                <a:latin typeface="Kobern"/>
              </a:rPr>
              <a:t>Section 16(2)(</a:t>
            </a:r>
            <a:r>
              <a:rPr lang="en-US" sz="4000" err="1">
                <a:solidFill>
                  <a:srgbClr val="002060"/>
                </a:solidFill>
                <a:latin typeface="Kobern"/>
              </a:rPr>
              <a:t>ba</a:t>
            </a:r>
            <a:r>
              <a:rPr lang="en-US" sz="4000">
                <a:solidFill>
                  <a:srgbClr val="002060"/>
                </a:solidFill>
                <a:latin typeface="Kobern"/>
              </a:rPr>
              <a:t>): New Condition imposed</a:t>
            </a:r>
            <a:endParaRPr lang="en-US" sz="1400"/>
          </a:p>
        </p:txBody>
      </p:sp>
    </p:spTree>
    <p:extLst>
      <p:ext uri="{BB962C8B-B14F-4D97-AF65-F5344CB8AC3E}">
        <p14:creationId xmlns:p14="http://schemas.microsoft.com/office/powerpoint/2010/main" val="88359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 calcmode="lin" valueType="num">
                                      <p:cBhvr>
                                        <p:cTn id="14"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2">
                                            <p:txEl>
                                              <p:pRg st="0" end="0"/>
                                            </p:txEl>
                                          </p:spTgt>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p:cTn id="19"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2">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 calcmode="lin" valueType="num">
                                      <p:cBhvr>
                                        <p:cTn id="26"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2">
                                            <p:txEl>
                                              <p:pRg st="3" end="3"/>
                                            </p:txEl>
                                          </p:spTgt>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p:cTn id="31"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2">
                                            <p:txEl>
                                              <p:pRg st="4" end="4"/>
                                            </p:txEl>
                                          </p:spTgt>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 calcmode="lin" valueType="num">
                                      <p:cBhvr>
                                        <p:cTn id="36"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37"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38" dur="500"/>
                                        <p:tgtEl>
                                          <p:spTgt spid="2">
                                            <p:txEl>
                                              <p:pRg st="5" end="5"/>
                                            </p:txEl>
                                          </p:spTgt>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2">
                                            <p:txEl>
                                              <p:pRg st="6" end="6"/>
                                            </p:txEl>
                                          </p:spTgt>
                                        </p:tgtEl>
                                        <p:attrNameLst>
                                          <p:attrName>style.visibility</p:attrName>
                                        </p:attrNameLst>
                                      </p:cBhvr>
                                      <p:to>
                                        <p:strVal val="visible"/>
                                      </p:to>
                                    </p:set>
                                    <p:anim calcmode="lin" valueType="num">
                                      <p:cBhvr>
                                        <p:cTn id="41"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42"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43" dur="500"/>
                                        <p:tgtEl>
                                          <p:spTgt spid="2">
                                            <p:txEl>
                                              <p:pRg st="6" end="6"/>
                                            </p:txEl>
                                          </p:spTgt>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2">
                                            <p:txEl>
                                              <p:pRg st="7" end="7"/>
                                            </p:txEl>
                                          </p:spTgt>
                                        </p:tgtEl>
                                        <p:attrNameLst>
                                          <p:attrName>style.visibility</p:attrName>
                                        </p:attrNameLst>
                                      </p:cBhvr>
                                      <p:to>
                                        <p:strVal val="visible"/>
                                      </p:to>
                                    </p:set>
                                    <p:anim calcmode="lin" valueType="num">
                                      <p:cBhvr>
                                        <p:cTn id="46" dur="500" fill="hold"/>
                                        <p:tgtEl>
                                          <p:spTgt spid="2">
                                            <p:txEl>
                                              <p:pRg st="7" end="7"/>
                                            </p:txEl>
                                          </p:spTgt>
                                        </p:tgtEl>
                                        <p:attrNameLst>
                                          <p:attrName>ppt_w</p:attrName>
                                        </p:attrNameLst>
                                      </p:cBhvr>
                                      <p:tavLst>
                                        <p:tav tm="0">
                                          <p:val>
                                            <p:fltVal val="0"/>
                                          </p:val>
                                        </p:tav>
                                        <p:tav tm="100000">
                                          <p:val>
                                            <p:strVal val="#ppt_w"/>
                                          </p:val>
                                        </p:tav>
                                      </p:tavLst>
                                    </p:anim>
                                    <p:anim calcmode="lin" valueType="num">
                                      <p:cBhvr>
                                        <p:cTn id="47" dur="500" fill="hold"/>
                                        <p:tgtEl>
                                          <p:spTgt spid="2">
                                            <p:txEl>
                                              <p:pRg st="7" end="7"/>
                                            </p:txEl>
                                          </p:spTgt>
                                        </p:tgtEl>
                                        <p:attrNameLst>
                                          <p:attrName>ppt_h</p:attrName>
                                        </p:attrNameLst>
                                      </p:cBhvr>
                                      <p:tavLst>
                                        <p:tav tm="0">
                                          <p:val>
                                            <p:fltVal val="0"/>
                                          </p:val>
                                        </p:tav>
                                        <p:tav tm="100000">
                                          <p:val>
                                            <p:strVal val="#ppt_h"/>
                                          </p:val>
                                        </p:tav>
                                      </p:tavLst>
                                    </p:anim>
                                    <p:animEffect transition="in" filter="fade">
                                      <p:cBhvr>
                                        <p:cTn id="48" dur="500"/>
                                        <p:tgtEl>
                                          <p:spTgt spid="2">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
                                            <p:txEl>
                                              <p:pRg st="8" end="8"/>
                                            </p:txEl>
                                          </p:spTgt>
                                        </p:tgtEl>
                                        <p:attrNameLst>
                                          <p:attrName>style.visibility</p:attrName>
                                        </p:attrNameLst>
                                      </p:cBhvr>
                                      <p:to>
                                        <p:strVal val="visible"/>
                                      </p:to>
                                    </p:set>
                                    <p:anim calcmode="lin" valueType="num">
                                      <p:cBhvr>
                                        <p:cTn id="53" dur="500" fill="hold"/>
                                        <p:tgtEl>
                                          <p:spTgt spid="2">
                                            <p:txEl>
                                              <p:pRg st="8" end="8"/>
                                            </p:txEl>
                                          </p:spTgt>
                                        </p:tgtEl>
                                        <p:attrNameLst>
                                          <p:attrName>ppt_w</p:attrName>
                                        </p:attrNameLst>
                                      </p:cBhvr>
                                      <p:tavLst>
                                        <p:tav tm="0">
                                          <p:val>
                                            <p:fltVal val="0"/>
                                          </p:val>
                                        </p:tav>
                                        <p:tav tm="100000">
                                          <p:val>
                                            <p:strVal val="#ppt_w"/>
                                          </p:val>
                                        </p:tav>
                                      </p:tavLst>
                                    </p:anim>
                                    <p:anim calcmode="lin" valueType="num">
                                      <p:cBhvr>
                                        <p:cTn id="54" dur="500" fill="hold"/>
                                        <p:tgtEl>
                                          <p:spTgt spid="2">
                                            <p:txEl>
                                              <p:pRg st="8" end="8"/>
                                            </p:txEl>
                                          </p:spTgt>
                                        </p:tgtEl>
                                        <p:attrNameLst>
                                          <p:attrName>ppt_h</p:attrName>
                                        </p:attrNameLst>
                                      </p:cBhvr>
                                      <p:tavLst>
                                        <p:tav tm="0">
                                          <p:val>
                                            <p:fltVal val="0"/>
                                          </p:val>
                                        </p:tav>
                                        <p:tav tm="100000">
                                          <p:val>
                                            <p:strVal val="#ppt_h"/>
                                          </p:val>
                                        </p:tav>
                                      </p:tavLst>
                                    </p:anim>
                                    <p:animEffect transition="in" filter="fade">
                                      <p:cBhvr>
                                        <p:cTn id="55"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06377B-6E5A-81BB-7FE8-F477CD4F46F8}"/>
              </a:ext>
            </a:extLst>
          </p:cNvPr>
          <p:cNvSpPr txBox="1">
            <a:spLocks/>
          </p:cNvSpPr>
          <p:nvPr/>
        </p:nvSpPr>
        <p:spPr>
          <a:xfrm>
            <a:off x="143339" y="1341303"/>
            <a:ext cx="11905323" cy="5331000"/>
          </a:xfrm>
          <a:prstGeom prst="rect">
            <a:avLst/>
          </a:prstGeom>
        </p:spPr>
        <p:txBody>
          <a:bodyPr vert="horz" lIns="91440" tIns="45720" rIns="91440" bIns="45720" rtlCol="0" anchor="b"/>
          <a:lstStyle>
            <a:defPPr>
              <a:defRPr lang="en-US"/>
            </a:defPPr>
            <a:lvl1pPr marL="0" algn="l" defTabSz="914400" rtl="0" eaLnBrk="1" latinLnBrk="0" hangingPunct="1">
              <a:defRPr sz="1000" b="1" i="0" kern="1200">
                <a:solidFill>
                  <a:schemeClr val="tx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t> </a:t>
            </a:r>
          </a:p>
        </p:txBody>
      </p:sp>
      <p:sp>
        <p:nvSpPr>
          <p:cNvPr id="3" name="Text Placeholder 2">
            <a:extLst>
              <a:ext uri="{FF2B5EF4-FFF2-40B4-BE49-F238E27FC236}">
                <a16:creationId xmlns:a16="http://schemas.microsoft.com/office/drawing/2014/main" id="{239B2F88-E593-8A48-DED8-0A825422BF50}"/>
              </a:ext>
            </a:extLst>
          </p:cNvPr>
          <p:cNvSpPr txBox="1">
            <a:spLocks/>
          </p:cNvSpPr>
          <p:nvPr/>
        </p:nvSpPr>
        <p:spPr>
          <a:xfrm>
            <a:off x="228980" y="249810"/>
            <a:ext cx="11462776" cy="614009"/>
          </a:xfrm>
          <a:prstGeom prst="rect">
            <a:avLst/>
          </a:prstGeom>
        </p:spPr>
        <p:txBody>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ctr">
              <a:buNone/>
            </a:pPr>
            <a:r>
              <a:rPr lang="en-US" sz="4000">
                <a:solidFill>
                  <a:srgbClr val="002060"/>
                </a:solidFill>
                <a:latin typeface="Kobern"/>
              </a:rPr>
              <a:t>Section 38(2)(b)</a:t>
            </a:r>
          </a:p>
        </p:txBody>
      </p:sp>
      <p:pic>
        <p:nvPicPr>
          <p:cNvPr id="6" name="Picture 5" descr="Text&#10;&#10;Description automatically generated">
            <a:extLst>
              <a:ext uri="{FF2B5EF4-FFF2-40B4-BE49-F238E27FC236}">
                <a16:creationId xmlns:a16="http://schemas.microsoft.com/office/drawing/2014/main" id="{4AEB617C-9458-6F32-6A76-3FE0A65D9E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403" y="2784122"/>
            <a:ext cx="4776192" cy="2804153"/>
          </a:xfrm>
          <a:prstGeom prst="rect">
            <a:avLst/>
          </a:prstGeom>
        </p:spPr>
      </p:pic>
      <p:sp>
        <p:nvSpPr>
          <p:cNvPr id="7" name="Rectangle 6">
            <a:extLst>
              <a:ext uri="{FF2B5EF4-FFF2-40B4-BE49-F238E27FC236}">
                <a16:creationId xmlns:a16="http://schemas.microsoft.com/office/drawing/2014/main" id="{412EA2E8-296F-1A03-0657-08756887B1B5}"/>
              </a:ext>
            </a:extLst>
          </p:cNvPr>
          <p:cNvSpPr/>
          <p:nvPr/>
        </p:nvSpPr>
        <p:spPr>
          <a:xfrm>
            <a:off x="719403" y="1266352"/>
            <a:ext cx="4776192" cy="1202541"/>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lang="en-IN" sz="2400"/>
              <a:t>Conditions to be fulfilled by Supplier-Default by Supplier</a:t>
            </a:r>
          </a:p>
        </p:txBody>
      </p:sp>
      <p:sp>
        <p:nvSpPr>
          <p:cNvPr id="8" name="Arrow: Right 7">
            <a:extLst>
              <a:ext uri="{FF2B5EF4-FFF2-40B4-BE49-F238E27FC236}">
                <a16:creationId xmlns:a16="http://schemas.microsoft.com/office/drawing/2014/main" id="{3D4BEA79-C8DC-21E9-46BB-278286EC6895}"/>
              </a:ext>
            </a:extLst>
          </p:cNvPr>
          <p:cNvSpPr/>
          <p:nvPr/>
        </p:nvSpPr>
        <p:spPr>
          <a:xfrm>
            <a:off x="5632707" y="2221975"/>
            <a:ext cx="1656523" cy="864096"/>
          </a:xfrm>
          <a:prstGeom prst="rightArrow">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IN" sz="2400"/>
          </a:p>
        </p:txBody>
      </p:sp>
      <p:pic>
        <p:nvPicPr>
          <p:cNvPr id="9" name="Picture 8" descr="A picture containing text&#10;&#10;Description automatically generated">
            <a:extLst>
              <a:ext uri="{FF2B5EF4-FFF2-40B4-BE49-F238E27FC236}">
                <a16:creationId xmlns:a16="http://schemas.microsoft.com/office/drawing/2014/main" id="{C8D3E53B-8409-998D-3F1F-FA106A1E70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2144" y="2654023"/>
            <a:ext cx="4512501" cy="2930879"/>
          </a:xfrm>
          <a:prstGeom prst="rect">
            <a:avLst/>
          </a:prstGeom>
        </p:spPr>
      </p:pic>
      <p:sp>
        <p:nvSpPr>
          <p:cNvPr id="10" name="Rectangle 9">
            <a:extLst>
              <a:ext uri="{FF2B5EF4-FFF2-40B4-BE49-F238E27FC236}">
                <a16:creationId xmlns:a16="http://schemas.microsoft.com/office/drawing/2014/main" id="{F404A8CB-8D17-A2D3-1ACD-F8FF20203AEC}"/>
              </a:ext>
            </a:extLst>
          </p:cNvPr>
          <p:cNvSpPr/>
          <p:nvPr/>
        </p:nvSpPr>
        <p:spPr>
          <a:xfrm>
            <a:off x="7381942" y="1266352"/>
            <a:ext cx="4512501" cy="1202541"/>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lang="en-IN" sz="2400"/>
              <a:t>Disallowance to Recipient </a:t>
            </a:r>
          </a:p>
        </p:txBody>
      </p:sp>
      <p:sp>
        <p:nvSpPr>
          <p:cNvPr id="13" name="Text Placeholder 12">
            <a:extLst>
              <a:ext uri="{FF2B5EF4-FFF2-40B4-BE49-F238E27FC236}">
                <a16:creationId xmlns:a16="http://schemas.microsoft.com/office/drawing/2014/main" id="{944AF92A-176D-7F84-9546-55DC5858CF82}"/>
              </a:ext>
            </a:extLst>
          </p:cNvPr>
          <p:cNvSpPr>
            <a:spLocks noGrp="1"/>
          </p:cNvSpPr>
          <p:nvPr>
            <p:ph type="body" sz="quarter" idx="12"/>
          </p:nvPr>
        </p:nvSpPr>
        <p:spPr>
          <a:xfrm>
            <a:off x="500244" y="334476"/>
            <a:ext cx="11137237" cy="768085"/>
          </a:xfrm>
        </p:spPr>
        <p:txBody>
          <a:bodyPr/>
          <a:lstStyle/>
          <a:p>
            <a:r>
              <a:rPr lang="en-US"/>
              <a:t>   </a:t>
            </a:r>
          </a:p>
        </p:txBody>
      </p:sp>
    </p:spTree>
    <p:extLst>
      <p:ext uri="{BB962C8B-B14F-4D97-AF65-F5344CB8AC3E}">
        <p14:creationId xmlns:p14="http://schemas.microsoft.com/office/powerpoint/2010/main" val="236030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1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par>
                                <p:cTn id="34" presetID="53" presetClass="entr" presetSubtype="16" fill="hold" nodeType="withEffect">
                                  <p:stCondLst>
                                    <p:cond delay="25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P spid="8"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35F43D-E5F7-F0A0-B4D2-F98FFDE4A334}"/>
              </a:ext>
            </a:extLst>
          </p:cNvPr>
          <p:cNvSpPr txBox="1">
            <a:spLocks/>
          </p:cNvSpPr>
          <p:nvPr/>
        </p:nvSpPr>
        <p:spPr>
          <a:xfrm>
            <a:off x="143339" y="1266352"/>
            <a:ext cx="11761550" cy="5086585"/>
          </a:xfrm>
          <a:prstGeom prst="rect">
            <a:avLst/>
          </a:prstGeom>
        </p:spPr>
        <p:txBody>
          <a:bodyPr vert="horz" lIns="91440" tIns="45720" rIns="91440" bIns="45720" rtlCol="0" anchor="b"/>
          <a:lstStyle>
            <a:defPPr>
              <a:defRPr lang="en-US"/>
            </a:defPPr>
            <a:lvl1pPr marL="0" algn="l" defTabSz="914400" rtl="0" eaLnBrk="1" latinLnBrk="0" hangingPunct="1">
              <a:defRPr sz="1000" b="1" i="0" kern="1200">
                <a:solidFill>
                  <a:schemeClr val="tx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t> </a:t>
            </a:r>
          </a:p>
        </p:txBody>
      </p:sp>
      <p:sp>
        <p:nvSpPr>
          <p:cNvPr id="3" name="Text Placeholder 2">
            <a:extLst>
              <a:ext uri="{FF2B5EF4-FFF2-40B4-BE49-F238E27FC236}">
                <a16:creationId xmlns:a16="http://schemas.microsoft.com/office/drawing/2014/main" id="{C9B92A64-504C-6EC3-9EE5-356CD8135BC2}"/>
              </a:ext>
            </a:extLst>
          </p:cNvPr>
          <p:cNvSpPr txBox="1">
            <a:spLocks/>
          </p:cNvSpPr>
          <p:nvPr/>
        </p:nvSpPr>
        <p:spPr>
          <a:xfrm>
            <a:off x="430886" y="515114"/>
            <a:ext cx="11462776" cy="614009"/>
          </a:xfrm>
          <a:prstGeom prst="rect">
            <a:avLst/>
          </a:prstGeom>
        </p:spPr>
        <p:txBody>
          <a:bodyPr lIns="91440" tIns="45720" rIns="91440" bIns="45720" anchor="t"/>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sz="4000">
                <a:solidFill>
                  <a:srgbClr val="002060"/>
                </a:solidFill>
                <a:latin typeface="Kobern"/>
              </a:rPr>
              <a:t>Section 38(2)(b)</a:t>
            </a:r>
            <a:endParaRPr lang="en-US" sz="4000"/>
          </a:p>
        </p:txBody>
      </p:sp>
      <p:graphicFrame>
        <p:nvGraphicFramePr>
          <p:cNvPr id="6" name="Table 5">
            <a:extLst>
              <a:ext uri="{FF2B5EF4-FFF2-40B4-BE49-F238E27FC236}">
                <a16:creationId xmlns:a16="http://schemas.microsoft.com/office/drawing/2014/main" id="{4ACAE1DB-2956-0667-235C-58E6A13B6B3D}"/>
              </a:ext>
            </a:extLst>
          </p:cNvPr>
          <p:cNvGraphicFramePr>
            <a:graphicFrameLocks noGrp="1"/>
          </p:cNvGraphicFramePr>
          <p:nvPr>
            <p:extLst>
              <p:ext uri="{D42A27DB-BD31-4B8C-83A1-F6EECF244321}">
                <p14:modId xmlns:p14="http://schemas.microsoft.com/office/powerpoint/2010/main" val="2590553117"/>
              </p:ext>
            </p:extLst>
          </p:nvPr>
        </p:nvGraphicFramePr>
        <p:xfrm>
          <a:off x="428203" y="1438881"/>
          <a:ext cx="11053402" cy="4881237"/>
        </p:xfrm>
        <a:graphic>
          <a:graphicData uri="http://schemas.openxmlformats.org/drawingml/2006/table">
            <a:tbl>
              <a:tblPr firstRow="1" bandRow="1">
                <a:tableStyleId>{5C22544A-7EE6-4342-B048-85BDC9FD1C3A}</a:tableStyleId>
              </a:tblPr>
              <a:tblGrid>
                <a:gridCol w="1329330">
                  <a:extLst>
                    <a:ext uri="{9D8B030D-6E8A-4147-A177-3AD203B41FA5}">
                      <a16:colId xmlns:a16="http://schemas.microsoft.com/office/drawing/2014/main" val="893819848"/>
                    </a:ext>
                  </a:extLst>
                </a:gridCol>
                <a:gridCol w="6781147">
                  <a:extLst>
                    <a:ext uri="{9D8B030D-6E8A-4147-A177-3AD203B41FA5}">
                      <a16:colId xmlns:a16="http://schemas.microsoft.com/office/drawing/2014/main" val="3985173107"/>
                    </a:ext>
                  </a:extLst>
                </a:gridCol>
                <a:gridCol w="2942925">
                  <a:extLst>
                    <a:ext uri="{9D8B030D-6E8A-4147-A177-3AD203B41FA5}">
                      <a16:colId xmlns:a16="http://schemas.microsoft.com/office/drawing/2014/main" val="3079759200"/>
                    </a:ext>
                  </a:extLst>
                </a:gridCol>
              </a:tblGrid>
              <a:tr h="387634">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2000">
                          <a:latin typeface="Kobern" panose="00000500000000000000" pitchFamily="50" charset="0"/>
                        </a:rPr>
                        <a:t>Clause</a:t>
                      </a:r>
                    </a:p>
                  </a:txBody>
                  <a:tcPr marL="121920" marR="121920" marT="60960" marB="60960"/>
                </a:tc>
                <a:tc>
                  <a:txBody>
                    <a:bodyPr/>
                    <a:lstStyle/>
                    <a:p>
                      <a:r>
                        <a:rPr lang="en-US" sz="2000">
                          <a:latin typeface="Kobern" panose="00000500000000000000" pitchFamily="50" charset="0"/>
                        </a:rPr>
                        <a:t>Condition</a:t>
                      </a:r>
                    </a:p>
                  </a:txBody>
                  <a:tcPr marL="121920" marR="121920" marT="60960" marB="60960"/>
                </a:tc>
                <a:tc>
                  <a:txBody>
                    <a:bodyPr/>
                    <a:lstStyle/>
                    <a:p>
                      <a:r>
                        <a:rPr lang="en-US" sz="2000">
                          <a:latin typeface="Kobern" panose="00000500000000000000" pitchFamily="50" charset="0"/>
                        </a:rPr>
                        <a:t>Documents</a:t>
                      </a:r>
                    </a:p>
                  </a:txBody>
                  <a:tcPr marL="121920" marR="121920" marT="60960" marB="60960"/>
                </a:tc>
                <a:extLst>
                  <a:ext uri="{0D108BD9-81ED-4DB2-BD59-A6C34878D82A}">
                    <a16:rowId xmlns:a16="http://schemas.microsoft.com/office/drawing/2014/main" val="3241985141"/>
                  </a:ext>
                </a:extLst>
              </a:tr>
              <a:tr h="430705">
                <a:tc>
                  <a:txBody>
                    <a:bodyPr/>
                    <a:lstStyle/>
                    <a:p>
                      <a:r>
                        <a:rPr lang="en-US" sz="2000">
                          <a:latin typeface="Kobern" panose="00000500000000000000" pitchFamily="50" charset="0"/>
                        </a:rPr>
                        <a:t>(</a:t>
                      </a:r>
                      <a:r>
                        <a:rPr lang="en-US" sz="2000" err="1">
                          <a:latin typeface="Kobern" panose="00000500000000000000" pitchFamily="50" charset="0"/>
                        </a:rPr>
                        <a:t>i</a:t>
                      </a:r>
                      <a:r>
                        <a:rPr lang="en-US" sz="2000">
                          <a:latin typeface="Kobern" panose="00000500000000000000" pitchFamily="50" charset="0"/>
                        </a:rPr>
                        <a:t>)</a:t>
                      </a:r>
                    </a:p>
                  </a:txBody>
                  <a:tcPr marL="121920" marR="121920" marT="60960" marB="60960"/>
                </a:tc>
                <a:tc>
                  <a:txBody>
                    <a:bodyPr/>
                    <a:lstStyle/>
                    <a:p>
                      <a:r>
                        <a:rPr lang="en-US" sz="2000">
                          <a:latin typeface="Kobern" panose="00000500000000000000" pitchFamily="50" charset="0"/>
                        </a:rPr>
                        <a:t>Within such period of taking registration</a:t>
                      </a:r>
                    </a:p>
                  </a:txBody>
                  <a:tcPr marL="121920" marR="121920" marT="60960" marB="60960"/>
                </a:tc>
                <a:tc>
                  <a:txBody>
                    <a:bodyPr/>
                    <a:lstStyle/>
                    <a:p>
                      <a:r>
                        <a:rPr lang="en-US" sz="2000">
                          <a:latin typeface="Kobern" panose="00000500000000000000" pitchFamily="50" charset="0"/>
                        </a:rPr>
                        <a:t>-</a:t>
                      </a:r>
                    </a:p>
                  </a:txBody>
                  <a:tcPr marL="121920" marR="121920" marT="60960" marB="60960"/>
                </a:tc>
                <a:extLst>
                  <a:ext uri="{0D108BD9-81ED-4DB2-BD59-A6C34878D82A}">
                    <a16:rowId xmlns:a16="http://schemas.microsoft.com/office/drawing/2014/main" val="2811939087"/>
                  </a:ext>
                </a:extLst>
              </a:tr>
              <a:tr h="689128">
                <a:tc>
                  <a:txBody>
                    <a:bodyPr/>
                    <a:lstStyle/>
                    <a:p>
                      <a:r>
                        <a:rPr lang="en-US" sz="2000">
                          <a:latin typeface="Kobern" panose="00000500000000000000" pitchFamily="50" charset="0"/>
                        </a:rPr>
                        <a:t>(ii)</a:t>
                      </a:r>
                    </a:p>
                  </a:txBody>
                  <a:tcPr marL="121920" marR="121920" marT="60960" marB="60960"/>
                </a:tc>
                <a:tc>
                  <a:txBody>
                    <a:bodyPr/>
                    <a:lstStyle/>
                    <a:p>
                      <a:r>
                        <a:rPr lang="en-US" sz="2000">
                          <a:latin typeface="Kobern" panose="00000500000000000000" pitchFamily="50" charset="0"/>
                        </a:rPr>
                        <a:t>Defaulted in payment of tax and such default has    continued for prescribed period</a:t>
                      </a:r>
                    </a:p>
                  </a:txBody>
                  <a:tcPr marL="121920" marR="121920" marT="60960" marB="60960"/>
                </a:tc>
                <a:tc>
                  <a:txBody>
                    <a:bodyPr/>
                    <a:lstStyle/>
                    <a:p>
                      <a:r>
                        <a:rPr lang="en-US" sz="2000">
                          <a:latin typeface="Kobern" panose="00000500000000000000" pitchFamily="50" charset="0"/>
                        </a:rPr>
                        <a:t>Non-payment in </a:t>
                      </a:r>
                    </a:p>
                    <a:p>
                      <a:r>
                        <a:rPr lang="en-US" sz="2000">
                          <a:latin typeface="Kobern" panose="00000500000000000000" pitchFamily="50" charset="0"/>
                        </a:rPr>
                        <a:t>GSTR-3B</a:t>
                      </a:r>
                    </a:p>
                  </a:txBody>
                  <a:tcPr marL="121920" marR="121920" marT="60960" marB="60960"/>
                </a:tc>
                <a:extLst>
                  <a:ext uri="{0D108BD9-81ED-4DB2-BD59-A6C34878D82A}">
                    <a16:rowId xmlns:a16="http://schemas.microsoft.com/office/drawing/2014/main" val="2575732245"/>
                  </a:ext>
                </a:extLst>
              </a:tr>
              <a:tr h="976264">
                <a:tc>
                  <a:txBody>
                    <a:bodyPr/>
                    <a:lstStyle/>
                    <a:p>
                      <a:r>
                        <a:rPr lang="en-US" sz="2000">
                          <a:latin typeface="Kobern" panose="00000500000000000000" pitchFamily="50" charset="0"/>
                        </a:rPr>
                        <a:t>(iii)</a:t>
                      </a:r>
                    </a:p>
                  </a:txBody>
                  <a:tcPr marL="121920" marR="121920" marT="60960" marB="60960"/>
                </a:tc>
                <a:tc>
                  <a:txBody>
                    <a:bodyPr/>
                    <a:lstStyle/>
                    <a:p>
                      <a:r>
                        <a:rPr lang="en-US" sz="2000">
                          <a:latin typeface="Kobern" panose="00000500000000000000" pitchFamily="50" charset="0"/>
                        </a:rPr>
                        <a:t>Output tax </a:t>
                      </a:r>
                      <a:r>
                        <a:rPr lang="en-US" sz="2000" u="sng">
                          <a:latin typeface="Kobern" panose="00000500000000000000" pitchFamily="50" charset="0"/>
                        </a:rPr>
                        <a:t>payable</a:t>
                      </a:r>
                      <a:r>
                        <a:rPr lang="en-US" sz="2000" u="none">
                          <a:latin typeface="Kobern" panose="00000500000000000000" pitchFamily="50" charset="0"/>
                        </a:rPr>
                        <a:t> </a:t>
                      </a:r>
                      <a:r>
                        <a:rPr lang="en-US" sz="2000">
                          <a:latin typeface="Kobern" panose="00000500000000000000" pitchFamily="50" charset="0"/>
                        </a:rPr>
                        <a:t>in accordance with the </a:t>
                      </a:r>
                    </a:p>
                    <a:p>
                      <a:r>
                        <a:rPr lang="en-US" sz="2000">
                          <a:latin typeface="Kobern" panose="00000500000000000000" pitchFamily="50" charset="0"/>
                        </a:rPr>
                        <a:t>statement of outward supplies exceeds the </a:t>
                      </a:r>
                    </a:p>
                    <a:p>
                      <a:r>
                        <a:rPr lang="en-US" sz="2000">
                          <a:latin typeface="Kobern" panose="00000500000000000000" pitchFamily="50" charset="0"/>
                        </a:rPr>
                        <a:t>output tax </a:t>
                      </a:r>
                      <a:r>
                        <a:rPr lang="en-US" sz="2000" u="sng">
                          <a:latin typeface="Kobern" panose="00000500000000000000" pitchFamily="50" charset="0"/>
                        </a:rPr>
                        <a:t>paid </a:t>
                      </a:r>
                      <a:r>
                        <a:rPr lang="en-US" sz="2000">
                          <a:latin typeface="Kobern" panose="00000500000000000000" pitchFamily="50" charset="0"/>
                        </a:rPr>
                        <a:t>by him by prescribed limit</a:t>
                      </a:r>
                    </a:p>
                  </a:txBody>
                  <a:tcPr marL="121920" marR="121920" marT="60960" marB="60960"/>
                </a:tc>
                <a:tc>
                  <a:txBody>
                    <a:bodyPr/>
                    <a:lstStyle/>
                    <a:p>
                      <a:r>
                        <a:rPr lang="en-US" sz="2000">
                          <a:latin typeface="Kobern" panose="00000500000000000000" pitchFamily="50" charset="0"/>
                        </a:rPr>
                        <a:t>Comparison of </a:t>
                      </a:r>
                    </a:p>
                    <a:p>
                      <a:r>
                        <a:rPr lang="en-US" sz="2000">
                          <a:latin typeface="Kobern" panose="00000500000000000000" pitchFamily="50" charset="0"/>
                        </a:rPr>
                        <a:t>GSTR-1 &amp; GSTR-3B of supplier</a:t>
                      </a:r>
                    </a:p>
                  </a:txBody>
                  <a:tcPr marL="121920" marR="121920" marT="60960" marB="60960"/>
                </a:tc>
                <a:extLst>
                  <a:ext uri="{0D108BD9-81ED-4DB2-BD59-A6C34878D82A}">
                    <a16:rowId xmlns:a16="http://schemas.microsoft.com/office/drawing/2014/main" val="2579620156"/>
                  </a:ext>
                </a:extLst>
              </a:tr>
              <a:tr h="890124">
                <a:tc>
                  <a:txBody>
                    <a:bodyPr/>
                    <a:lstStyle/>
                    <a:p>
                      <a:r>
                        <a:rPr lang="en-US" sz="2000">
                          <a:latin typeface="Kobern" panose="00000500000000000000" pitchFamily="50" charset="0"/>
                        </a:rPr>
                        <a:t>(iv)</a:t>
                      </a:r>
                    </a:p>
                  </a:txBody>
                  <a:tcPr marL="121920" marR="121920" marT="60960" marB="60960"/>
                </a:tc>
                <a:tc>
                  <a:txBody>
                    <a:bodyPr/>
                    <a:lstStyle/>
                    <a:p>
                      <a:r>
                        <a:rPr lang="en-US" sz="2000">
                          <a:latin typeface="Kobern" panose="00000500000000000000" pitchFamily="50" charset="0"/>
                        </a:rPr>
                        <a:t>Availed ITC that exceeds the ITC that can be availed by him in accordance with clause (a), by prescribed limit</a:t>
                      </a:r>
                    </a:p>
                  </a:txBody>
                  <a:tcPr marL="121920" marR="121920" marT="60960" marB="60960"/>
                </a:tc>
                <a:tc>
                  <a:txBody>
                    <a:bodyPr/>
                    <a:lstStyle/>
                    <a:p>
                      <a:r>
                        <a:rPr lang="en-US" sz="2000">
                          <a:latin typeface="Kobern" panose="00000500000000000000" pitchFamily="50" charset="0"/>
                        </a:rPr>
                        <a:t>Comparison of </a:t>
                      </a:r>
                    </a:p>
                    <a:p>
                      <a:r>
                        <a:rPr lang="en-US" sz="2000">
                          <a:latin typeface="Kobern" panose="00000500000000000000" pitchFamily="50" charset="0"/>
                        </a:rPr>
                        <a:t>GSTR-3B &amp; GSTR-2B of supplier</a:t>
                      </a:r>
                    </a:p>
                  </a:txBody>
                  <a:tcPr marL="121920" marR="121920" marT="60960" marB="60960"/>
                </a:tc>
                <a:extLst>
                  <a:ext uri="{0D108BD9-81ED-4DB2-BD59-A6C34878D82A}">
                    <a16:rowId xmlns:a16="http://schemas.microsoft.com/office/drawing/2014/main" val="4225335859"/>
                  </a:ext>
                </a:extLst>
              </a:tr>
              <a:tr h="689128">
                <a:tc>
                  <a:txBody>
                    <a:bodyPr/>
                    <a:lstStyle/>
                    <a:p>
                      <a:r>
                        <a:rPr lang="en-US" sz="2000">
                          <a:latin typeface="Kobern" panose="00000500000000000000" pitchFamily="50" charset="0"/>
                        </a:rPr>
                        <a:t>(v)</a:t>
                      </a:r>
                    </a:p>
                  </a:txBody>
                  <a:tcPr marL="121920" marR="121920" marT="60960" marB="60960"/>
                </a:tc>
                <a:tc>
                  <a:txBody>
                    <a:bodyPr/>
                    <a:lstStyle/>
                    <a:p>
                      <a:r>
                        <a:rPr lang="en-US" sz="2000" dirty="0">
                          <a:latin typeface="Kobern" panose="00000500000000000000" pitchFamily="50" charset="0"/>
                        </a:rPr>
                        <a:t>Defaulted in discharging his tax liability in </a:t>
                      </a:r>
                    </a:p>
                    <a:p>
                      <a:r>
                        <a:rPr lang="en-US" sz="2000" dirty="0">
                          <a:latin typeface="Kobern" panose="00000500000000000000" pitchFamily="50" charset="0"/>
                        </a:rPr>
                        <a:t>accordance with provisions of Section 49(12)</a:t>
                      </a:r>
                    </a:p>
                  </a:txBody>
                  <a:tcPr marL="121920" marR="121920" marT="60960" marB="60960"/>
                </a:tc>
                <a:tc>
                  <a:txBody>
                    <a:bodyPr/>
                    <a:lstStyle/>
                    <a:p>
                      <a:r>
                        <a:rPr lang="en-US" sz="2000">
                          <a:latin typeface="Kobern" panose="00000500000000000000" pitchFamily="50" charset="0"/>
                        </a:rPr>
                        <a:t>Cash payment of 1% not made </a:t>
                      </a:r>
                    </a:p>
                  </a:txBody>
                  <a:tcPr marL="121920" marR="121920" marT="60960" marB="60960"/>
                </a:tc>
                <a:extLst>
                  <a:ext uri="{0D108BD9-81ED-4DB2-BD59-A6C34878D82A}">
                    <a16:rowId xmlns:a16="http://schemas.microsoft.com/office/drawing/2014/main" val="3467210001"/>
                  </a:ext>
                </a:extLst>
              </a:tr>
              <a:tr h="488132">
                <a:tc>
                  <a:txBody>
                    <a:bodyPr/>
                    <a:lstStyle/>
                    <a:p>
                      <a:r>
                        <a:rPr lang="en-US" sz="2000">
                          <a:latin typeface="Kobern" panose="00000500000000000000" pitchFamily="50" charset="0"/>
                        </a:rPr>
                        <a:t>(vi)</a:t>
                      </a:r>
                    </a:p>
                  </a:txBody>
                  <a:tcPr marL="121920" marR="121920" marT="60960" marB="60960"/>
                </a:tc>
                <a:tc>
                  <a:txBody>
                    <a:bodyPr/>
                    <a:lstStyle/>
                    <a:p>
                      <a:r>
                        <a:rPr lang="en-US" sz="2100" dirty="0">
                          <a:latin typeface="Kobern" panose="00000500000000000000" pitchFamily="50" charset="0"/>
                        </a:rPr>
                        <a:t>such other class of persons as prescribe</a:t>
                      </a:r>
                      <a:r>
                        <a:rPr lang="en-US" sz="2000" dirty="0">
                          <a:latin typeface="Kobern" panose="00000500000000000000" pitchFamily="50" charset="0"/>
                        </a:rPr>
                        <a:t>d</a:t>
                      </a:r>
                      <a:endParaRPr lang="en-US" sz="2100" dirty="0">
                        <a:latin typeface="Kobern" panose="00000500000000000000" pitchFamily="50" charset="0"/>
                      </a:endParaRPr>
                    </a:p>
                  </a:txBody>
                  <a:tcPr marL="121920" marR="121920" marT="60960" marB="60960"/>
                </a:tc>
                <a:tc>
                  <a:txBody>
                    <a:bodyPr/>
                    <a:lstStyle/>
                    <a:p>
                      <a:r>
                        <a:rPr lang="en-US" sz="2000" dirty="0">
                          <a:latin typeface="Kobern" panose="00000500000000000000" pitchFamily="50" charset="0"/>
                        </a:rPr>
                        <a:t>-</a:t>
                      </a:r>
                    </a:p>
                  </a:txBody>
                  <a:tcPr marL="121920" marR="121920" marT="60960" marB="60960"/>
                </a:tc>
                <a:extLst>
                  <a:ext uri="{0D108BD9-81ED-4DB2-BD59-A6C34878D82A}">
                    <a16:rowId xmlns:a16="http://schemas.microsoft.com/office/drawing/2014/main" val="1702803754"/>
                  </a:ext>
                </a:extLst>
              </a:tr>
            </a:tbl>
          </a:graphicData>
        </a:graphic>
      </p:graphicFrame>
    </p:spTree>
    <p:extLst>
      <p:ext uri="{BB962C8B-B14F-4D97-AF65-F5344CB8AC3E}">
        <p14:creationId xmlns:p14="http://schemas.microsoft.com/office/powerpoint/2010/main" val="370150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C709A4-7031-1194-2081-B202006AFFBE}"/>
              </a:ext>
            </a:extLst>
          </p:cNvPr>
          <p:cNvSpPr txBox="1">
            <a:spLocks/>
          </p:cNvSpPr>
          <p:nvPr/>
        </p:nvSpPr>
        <p:spPr>
          <a:xfrm>
            <a:off x="393649" y="1363800"/>
            <a:ext cx="11462776" cy="4130399"/>
          </a:xfrm>
          <a:prstGeom prst="rect">
            <a:avLst/>
          </a:prstGeom>
        </p:spPr>
        <p:txBody>
          <a:bodyPr vert="horz" lIns="91440" tIns="45720" rIns="91440" bIns="45720" rtlCol="0" anchor="b"/>
          <a:lstStyle>
            <a:defPPr>
              <a:defRPr lang="en-US"/>
            </a:defPPr>
            <a:lvl1pPr marL="0" algn="l" defTabSz="914400" rtl="0" eaLnBrk="1" latinLnBrk="0" hangingPunct="1">
              <a:defRPr sz="1000" b="1" i="0" kern="1200">
                <a:solidFill>
                  <a:schemeClr val="tx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000" b="0" u="sng" dirty="0">
                <a:solidFill>
                  <a:schemeClr val="tx1"/>
                </a:solidFill>
                <a:latin typeface="Kobern"/>
              </a:rPr>
              <a:t>43rd Council Meeting</a:t>
            </a:r>
          </a:p>
          <a:p>
            <a:pPr marL="342900" indent="-342900" algn="just">
              <a:buFont typeface="Arial" panose="020B0604020202020204" pitchFamily="34" charset="0"/>
              <a:buChar char="•"/>
            </a:pPr>
            <a:r>
              <a:rPr lang="en-US" sz="2000" b="0" dirty="0">
                <a:solidFill>
                  <a:schemeClr val="tx1"/>
                </a:solidFill>
                <a:latin typeface="Kobern"/>
              </a:rPr>
              <a:t>The present sub-sections to be omitted in entirety as there is no requirement of furnishing details of inward supplies by the taxpayer.</a:t>
            </a:r>
          </a:p>
          <a:p>
            <a:pPr marL="342900" indent="-342900" algn="just">
              <a:buFont typeface="Arial" panose="020B0604020202020204" pitchFamily="34" charset="0"/>
              <a:buChar char="•"/>
            </a:pPr>
            <a:r>
              <a:rPr lang="en-US" sz="2000" b="0" dirty="0">
                <a:solidFill>
                  <a:schemeClr val="tx1"/>
                </a:solidFill>
                <a:latin typeface="Kobern"/>
              </a:rPr>
              <a:t>The new section to provide that details of inward supplies shall be made available to the recipients in a prescribed manner. This is essentially an enabling provision to provide for GSTR-2B. The requirement of reversal of input tax credit arises from Chapter V, and is, therefore, not required to be mentioned under this section. </a:t>
            </a:r>
          </a:p>
          <a:p>
            <a:pPr marL="342900" indent="-342900" algn="just">
              <a:buFont typeface="Arial" panose="020B0604020202020204" pitchFamily="34" charset="0"/>
              <a:buChar char="•"/>
            </a:pPr>
            <a:r>
              <a:rPr lang="en-US" sz="2000" b="0" dirty="0">
                <a:solidFill>
                  <a:schemeClr val="tx1"/>
                </a:solidFill>
                <a:latin typeface="Kobern"/>
              </a:rPr>
              <a:t>Further, provision to implement spike rules is incorporated in sub-section (2).</a:t>
            </a:r>
            <a:endParaRPr lang="en-US" sz="2000" b="0" u="sng" dirty="0">
              <a:solidFill>
                <a:schemeClr val="tx1"/>
              </a:solidFill>
              <a:latin typeface="Kobern"/>
            </a:endParaRPr>
          </a:p>
          <a:p>
            <a:pPr algn="just"/>
            <a:r>
              <a:rPr lang="en-US" sz="2000" b="0" u="sng" dirty="0">
                <a:solidFill>
                  <a:schemeClr val="tx1"/>
                </a:solidFill>
                <a:latin typeface="Kobern"/>
              </a:rPr>
              <a:t>Budget Memorandum</a:t>
            </a:r>
          </a:p>
          <a:p>
            <a:pPr marL="342900" indent="-342900" algn="just">
              <a:buFont typeface="Arial" panose="020B0604020202020204" pitchFamily="34" charset="0"/>
              <a:buChar char="•"/>
            </a:pPr>
            <a:r>
              <a:rPr lang="en-US" sz="2000" b="0" dirty="0">
                <a:solidFill>
                  <a:schemeClr val="tx1"/>
                </a:solidFill>
                <a:latin typeface="Kobern"/>
              </a:rPr>
              <a:t>Section 38 of the CGST Act is being substituted for prescribing the manner as well as conditions and restrictions for communication of details of inward supplies and input tax credit to the recipient by means of an auto-generated statement and to do away with two-way communication process in return filing</a:t>
            </a:r>
            <a:r>
              <a:rPr lang="en-US" sz="2000" dirty="0">
                <a:latin typeface="Kobern"/>
              </a:rPr>
              <a:t>.</a:t>
            </a:r>
            <a:endParaRPr lang="en-US" sz="2000" u="sng" dirty="0">
              <a:latin typeface="Kobern"/>
            </a:endParaRPr>
          </a:p>
        </p:txBody>
      </p:sp>
      <p:sp>
        <p:nvSpPr>
          <p:cNvPr id="3" name="Text Placeholder 2">
            <a:extLst>
              <a:ext uri="{FF2B5EF4-FFF2-40B4-BE49-F238E27FC236}">
                <a16:creationId xmlns:a16="http://schemas.microsoft.com/office/drawing/2014/main" id="{EC4A610E-4C97-8932-5560-4FA05BDF8DB5}"/>
              </a:ext>
            </a:extLst>
          </p:cNvPr>
          <p:cNvSpPr txBox="1">
            <a:spLocks/>
          </p:cNvSpPr>
          <p:nvPr/>
        </p:nvSpPr>
        <p:spPr>
          <a:xfrm>
            <a:off x="297424" y="227238"/>
            <a:ext cx="11655227" cy="614009"/>
          </a:xfrm>
          <a:prstGeom prst="rect">
            <a:avLst/>
          </a:prstGeom>
        </p:spPr>
        <p:txBody>
          <a:bodyPr lIns="91440" tIns="45720" rIns="91440" bIns="45720" anchor="t"/>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altLang="ko-KR" sz="4000">
                <a:solidFill>
                  <a:srgbClr val="002060"/>
                </a:solidFill>
                <a:latin typeface="Kobern"/>
                <a:ea typeface="맑은 고딕"/>
              </a:rPr>
              <a:t>Reasons for Amendment</a:t>
            </a:r>
            <a:endParaRPr lang="en-US" sz="4000"/>
          </a:p>
        </p:txBody>
      </p:sp>
    </p:spTree>
    <p:extLst>
      <p:ext uri="{BB962C8B-B14F-4D97-AF65-F5344CB8AC3E}">
        <p14:creationId xmlns:p14="http://schemas.microsoft.com/office/powerpoint/2010/main" val="1041117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 calcmode="lin" valueType="num">
                                      <p:cBhvr>
                                        <p:cTn id="14"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2">
                                            <p:txEl>
                                              <p:pRg st="0" end="0"/>
                                            </p:txEl>
                                          </p:spTgt>
                                        </p:tgtEl>
                                      </p:cBhvr>
                                    </p:animEffect>
                                  </p:childTnLst>
                                </p:cTn>
                              </p:par>
                              <p:par>
                                <p:cTn id="17" presetID="53" presetClass="entr" presetSubtype="16" fill="hold" nodeType="with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p:cTn id="19"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2">
                                            <p:txEl>
                                              <p:pRg st="1" end="1"/>
                                            </p:txEl>
                                          </p:spTgt>
                                        </p:tgtEl>
                                      </p:cBhvr>
                                    </p:animEffect>
                                  </p:childTnLst>
                                </p:cTn>
                              </p:par>
                              <p:par>
                                <p:cTn id="22" presetID="53" presetClass="entr" presetSubtype="16" fill="hold" nodeType="with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 calcmode="lin" valueType="num">
                                      <p:cBhvr>
                                        <p:cTn id="24"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26" dur="500"/>
                                        <p:tgtEl>
                                          <p:spTgt spid="2">
                                            <p:txEl>
                                              <p:pRg st="2" end="2"/>
                                            </p:txEl>
                                          </p:spTgt>
                                        </p:tgtEl>
                                      </p:cBhvr>
                                    </p:animEffect>
                                  </p:childTnLst>
                                </p:cTn>
                              </p:par>
                              <p:par>
                                <p:cTn id="27" presetID="53" presetClass="entr" presetSubtype="16" fill="hold" nodeType="with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 calcmode="lin" valueType="num">
                                      <p:cBhvr>
                                        <p:cTn id="29"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31" dur="500"/>
                                        <p:tgtEl>
                                          <p:spTgt spid="2">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
                                            <p:txEl>
                                              <p:pRg st="4" end="4"/>
                                            </p:txEl>
                                          </p:spTgt>
                                        </p:tgtEl>
                                        <p:attrNameLst>
                                          <p:attrName>style.visibility</p:attrName>
                                        </p:attrNameLst>
                                      </p:cBhvr>
                                      <p:to>
                                        <p:strVal val="visible"/>
                                      </p:to>
                                    </p:set>
                                    <p:anim calcmode="lin" valueType="num">
                                      <p:cBhvr>
                                        <p:cTn id="36"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37"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38" dur="500"/>
                                        <p:tgtEl>
                                          <p:spTgt spid="2">
                                            <p:txEl>
                                              <p:pRg st="4" end="4"/>
                                            </p:txEl>
                                          </p:spTgt>
                                        </p:tgtEl>
                                      </p:cBhvr>
                                    </p:animEffect>
                                  </p:childTnLst>
                                </p:cTn>
                              </p:par>
                              <p:par>
                                <p:cTn id="39" presetID="53" presetClass="entr" presetSubtype="16" fill="hold" nodeType="withEffect">
                                  <p:stCondLst>
                                    <p:cond delay="0"/>
                                  </p:stCondLst>
                                  <p:childTnLst>
                                    <p:set>
                                      <p:cBhvr>
                                        <p:cTn id="40" dur="1" fill="hold">
                                          <p:stCondLst>
                                            <p:cond delay="0"/>
                                          </p:stCondLst>
                                        </p:cTn>
                                        <p:tgtEl>
                                          <p:spTgt spid="2">
                                            <p:txEl>
                                              <p:pRg st="5" end="5"/>
                                            </p:txEl>
                                          </p:spTgt>
                                        </p:tgtEl>
                                        <p:attrNameLst>
                                          <p:attrName>style.visibility</p:attrName>
                                        </p:attrNameLst>
                                      </p:cBhvr>
                                      <p:to>
                                        <p:strVal val="visible"/>
                                      </p:to>
                                    </p:set>
                                    <p:anim calcmode="lin" valueType="num">
                                      <p:cBhvr>
                                        <p:cTn id="41"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42"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43"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AB9CF8-E2A3-8931-FE4C-462A60E480E2}"/>
              </a:ext>
            </a:extLst>
          </p:cNvPr>
          <p:cNvSpPr>
            <a:spLocks noGrp="1"/>
          </p:cNvSpPr>
          <p:nvPr>
            <p:ph type="body" sz="quarter" idx="12"/>
          </p:nvPr>
        </p:nvSpPr>
        <p:spPr/>
        <p:txBody>
          <a:bodyPr>
            <a:normAutofit/>
          </a:bodyPr>
          <a:lstStyle/>
          <a:p>
            <a:r>
              <a:rPr lang="en-US" sz="4800">
                <a:latin typeface="Kobern"/>
                <a:cs typeface="Arial"/>
              </a:rPr>
              <a:t>Late filing of GSTR-1 and/ or GSTR-3B by Supplier and Mismatch</a:t>
            </a:r>
          </a:p>
        </p:txBody>
      </p:sp>
    </p:spTree>
    <p:extLst>
      <p:ext uri="{BB962C8B-B14F-4D97-AF65-F5344CB8AC3E}">
        <p14:creationId xmlns:p14="http://schemas.microsoft.com/office/powerpoint/2010/main" val="9752006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2504277-1625-0537-E633-09696B781259}"/>
              </a:ext>
            </a:extLst>
          </p:cNvPr>
          <p:cNvSpPr txBox="1">
            <a:spLocks/>
          </p:cNvSpPr>
          <p:nvPr/>
        </p:nvSpPr>
        <p:spPr>
          <a:xfrm>
            <a:off x="95890" y="77453"/>
            <a:ext cx="12004915" cy="599632"/>
          </a:xfrm>
          <a:prstGeom prst="rect">
            <a:avLst/>
          </a:prstGeom>
        </p:spPr>
        <p:txBody>
          <a:bodyPr lIns="91440" tIns="45720" rIns="91440" bIns="45720" anchor="t"/>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sz="4000">
                <a:solidFill>
                  <a:srgbClr val="002060"/>
                </a:solidFill>
                <a:latin typeface="Kobern"/>
              </a:rPr>
              <a:t>Current Issues: </a:t>
            </a:r>
            <a:r>
              <a:rPr lang="en-US" altLang="ko-KR" sz="4000">
                <a:solidFill>
                  <a:srgbClr val="002060"/>
                </a:solidFill>
                <a:latin typeface="Kobern"/>
                <a:ea typeface="맑은 고딕"/>
              </a:rPr>
              <a:t>Trouble for Genuine Taxpayers</a:t>
            </a:r>
          </a:p>
        </p:txBody>
      </p:sp>
      <p:graphicFrame>
        <p:nvGraphicFramePr>
          <p:cNvPr id="3" name="Diagram 2">
            <a:extLst>
              <a:ext uri="{FF2B5EF4-FFF2-40B4-BE49-F238E27FC236}">
                <a16:creationId xmlns:a16="http://schemas.microsoft.com/office/drawing/2014/main" id="{30DB100E-2CD5-399C-3994-C9357FD49934}"/>
              </a:ext>
            </a:extLst>
          </p:cNvPr>
          <p:cNvGraphicFramePr/>
          <p:nvPr/>
        </p:nvGraphicFramePr>
        <p:xfrm>
          <a:off x="4364939" y="1394555"/>
          <a:ext cx="2688299" cy="47255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a:extLst>
              <a:ext uri="{FF2B5EF4-FFF2-40B4-BE49-F238E27FC236}">
                <a16:creationId xmlns:a16="http://schemas.microsoft.com/office/drawing/2014/main" id="{D9E35AA7-A9CC-4CED-6915-D870C6712481}"/>
              </a:ext>
            </a:extLst>
          </p:cNvPr>
          <p:cNvGraphicFramePr/>
          <p:nvPr/>
        </p:nvGraphicFramePr>
        <p:xfrm>
          <a:off x="7128019" y="1246921"/>
          <a:ext cx="3000429" cy="50429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Diagram 6">
            <a:extLst>
              <a:ext uri="{FF2B5EF4-FFF2-40B4-BE49-F238E27FC236}">
                <a16:creationId xmlns:a16="http://schemas.microsoft.com/office/drawing/2014/main" id="{A54D0227-0B95-C051-7978-2CB43C855236}"/>
              </a:ext>
            </a:extLst>
          </p:cNvPr>
          <p:cNvGraphicFramePr/>
          <p:nvPr/>
        </p:nvGraphicFramePr>
        <p:xfrm>
          <a:off x="8859080" y="1208259"/>
          <a:ext cx="2688299" cy="5042967"/>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8" name="Diagram 7">
            <a:extLst>
              <a:ext uri="{FF2B5EF4-FFF2-40B4-BE49-F238E27FC236}">
                <a16:creationId xmlns:a16="http://schemas.microsoft.com/office/drawing/2014/main" id="{7A866019-9423-1EA7-B7EB-8B13192B4DD3}"/>
              </a:ext>
            </a:extLst>
          </p:cNvPr>
          <p:cNvGraphicFramePr/>
          <p:nvPr>
            <p:extLst>
              <p:ext uri="{D42A27DB-BD31-4B8C-83A1-F6EECF244321}">
                <p14:modId xmlns:p14="http://schemas.microsoft.com/office/powerpoint/2010/main" val="395470842"/>
              </p:ext>
            </p:extLst>
          </p:nvPr>
        </p:nvGraphicFramePr>
        <p:xfrm>
          <a:off x="6083190" y="3726774"/>
          <a:ext cx="2627591" cy="1794312"/>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9" name="TextBox 8">
            <a:extLst>
              <a:ext uri="{FF2B5EF4-FFF2-40B4-BE49-F238E27FC236}">
                <a16:creationId xmlns:a16="http://schemas.microsoft.com/office/drawing/2014/main" id="{9C2CE1C7-F690-5A2F-3752-42AD45097A17}"/>
              </a:ext>
            </a:extLst>
          </p:cNvPr>
          <p:cNvSpPr txBox="1"/>
          <p:nvPr/>
        </p:nvSpPr>
        <p:spPr>
          <a:xfrm>
            <a:off x="5317232" y="5773554"/>
            <a:ext cx="2688299" cy="420564"/>
          </a:xfrm>
          <a:prstGeom prst="rect">
            <a:avLst/>
          </a:prstGeom>
          <a:noFill/>
        </p:spPr>
        <p:txBody>
          <a:bodyPr wrap="square" rtlCol="0">
            <a:spAutoFit/>
          </a:bodyPr>
          <a:lstStyle/>
          <a:p>
            <a:r>
              <a:rPr lang="en-US" sz="2133">
                <a:solidFill>
                  <a:schemeClr val="bg2"/>
                </a:solidFill>
              </a:rPr>
              <a:t>GSTR-3B: No Tax Paid</a:t>
            </a:r>
          </a:p>
        </p:txBody>
      </p:sp>
      <p:sp>
        <p:nvSpPr>
          <p:cNvPr id="10" name="Arrow: Down 9">
            <a:extLst>
              <a:ext uri="{FF2B5EF4-FFF2-40B4-BE49-F238E27FC236}">
                <a16:creationId xmlns:a16="http://schemas.microsoft.com/office/drawing/2014/main" id="{6EF0FCE7-98CC-EA02-5460-F4203E32A0A0}"/>
              </a:ext>
            </a:extLst>
          </p:cNvPr>
          <p:cNvSpPr/>
          <p:nvPr/>
        </p:nvSpPr>
        <p:spPr>
          <a:xfrm rot="1953924">
            <a:off x="5209044" y="2658547"/>
            <a:ext cx="401435" cy="1054785"/>
          </a:xfrm>
          <a:prstGeom prst="downArrow">
            <a:avLst/>
          </a:prstGeom>
          <a:solidFill>
            <a:srgbClr val="007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Arrow: Down 10">
            <a:extLst>
              <a:ext uri="{FF2B5EF4-FFF2-40B4-BE49-F238E27FC236}">
                <a16:creationId xmlns:a16="http://schemas.microsoft.com/office/drawing/2014/main" id="{C7999A85-7FCF-5E17-0838-79A08F4FEB7C}"/>
              </a:ext>
            </a:extLst>
          </p:cNvPr>
          <p:cNvSpPr/>
          <p:nvPr/>
        </p:nvSpPr>
        <p:spPr>
          <a:xfrm rot="19469102">
            <a:off x="6606137" y="2656761"/>
            <a:ext cx="434255" cy="1141995"/>
          </a:xfrm>
          <a:prstGeom prst="downArrow">
            <a:avLst/>
          </a:prstGeom>
          <a:solidFill>
            <a:srgbClr val="007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2" name="Picture 11">
            <a:extLst>
              <a:ext uri="{FF2B5EF4-FFF2-40B4-BE49-F238E27FC236}">
                <a16:creationId xmlns:a16="http://schemas.microsoft.com/office/drawing/2014/main" id="{0B91BD73-A337-53EE-C23C-1E84F0EE9D28}"/>
              </a:ext>
            </a:extLst>
          </p:cNvPr>
          <p:cNvPicPr>
            <a:picLocks noChangeAspect="1"/>
          </p:cNvPicPr>
          <p:nvPr/>
        </p:nvPicPr>
        <p:blipFill>
          <a:blip r:embed="rId22"/>
          <a:stretch>
            <a:fillRect/>
          </a:stretch>
        </p:blipFill>
        <p:spPr>
          <a:xfrm>
            <a:off x="3681810" y="3720675"/>
            <a:ext cx="2245985" cy="1549727"/>
          </a:xfrm>
          <a:prstGeom prst="rect">
            <a:avLst/>
          </a:prstGeom>
        </p:spPr>
      </p:pic>
      <p:sp>
        <p:nvSpPr>
          <p:cNvPr id="13" name="TextBox 12">
            <a:extLst>
              <a:ext uri="{FF2B5EF4-FFF2-40B4-BE49-F238E27FC236}">
                <a16:creationId xmlns:a16="http://schemas.microsoft.com/office/drawing/2014/main" id="{8377B32C-B536-689E-3DDF-F7BE0ECC4D14}"/>
              </a:ext>
            </a:extLst>
          </p:cNvPr>
          <p:cNvSpPr txBox="1"/>
          <p:nvPr/>
        </p:nvSpPr>
        <p:spPr>
          <a:xfrm>
            <a:off x="3576380" y="5536318"/>
            <a:ext cx="2423301" cy="748795"/>
          </a:xfrm>
          <a:prstGeom prst="rect">
            <a:avLst/>
          </a:prstGeom>
          <a:solidFill>
            <a:schemeClr val="tx2">
              <a:lumMod val="20000"/>
              <a:lumOff val="80000"/>
            </a:schemeClr>
          </a:solidFill>
          <a:ln>
            <a:solidFill>
              <a:schemeClr val="accent2">
                <a:lumMod val="75000"/>
              </a:schemeClr>
            </a:solidFill>
          </a:ln>
        </p:spPr>
        <p:txBody>
          <a:bodyPr wrap="square" rtlCol="0">
            <a:spAutoFit/>
          </a:bodyPr>
          <a:lstStyle/>
          <a:p>
            <a:r>
              <a:rPr lang="en-US" sz="2133">
                <a:ln>
                  <a:solidFill>
                    <a:schemeClr val="accent2">
                      <a:lumMod val="75000"/>
                    </a:schemeClr>
                  </a:solidFill>
                </a:ln>
                <a:solidFill>
                  <a:schemeClr val="accent1"/>
                </a:solidFill>
              </a:rPr>
              <a:t>GSTR-1: All invoices reported in return </a:t>
            </a:r>
          </a:p>
        </p:txBody>
      </p:sp>
      <p:sp>
        <p:nvSpPr>
          <p:cNvPr id="14" name="TextBox 13">
            <a:extLst>
              <a:ext uri="{FF2B5EF4-FFF2-40B4-BE49-F238E27FC236}">
                <a16:creationId xmlns:a16="http://schemas.microsoft.com/office/drawing/2014/main" id="{B4F4B5F1-FC2D-B618-CFA5-06DF1BE5C6DA}"/>
              </a:ext>
            </a:extLst>
          </p:cNvPr>
          <p:cNvSpPr txBox="1"/>
          <p:nvPr/>
        </p:nvSpPr>
        <p:spPr>
          <a:xfrm>
            <a:off x="6091409" y="5541883"/>
            <a:ext cx="2707267" cy="748795"/>
          </a:xfrm>
          <a:prstGeom prst="rect">
            <a:avLst/>
          </a:prstGeom>
          <a:solidFill>
            <a:schemeClr val="tx2">
              <a:lumMod val="20000"/>
              <a:lumOff val="80000"/>
            </a:schemeClr>
          </a:solidFill>
          <a:ln>
            <a:solidFill>
              <a:schemeClr val="accent2">
                <a:lumMod val="75000"/>
              </a:schemeClr>
            </a:solidFill>
          </a:ln>
        </p:spPr>
        <p:txBody>
          <a:bodyPr wrap="square" rtlCol="0">
            <a:spAutoFit/>
          </a:bodyPr>
          <a:lstStyle>
            <a:defPPr>
              <a:defRPr lang="ko-KR"/>
            </a:defPPr>
            <a:lvl1pPr>
              <a:defRPr sz="1600">
                <a:ln>
                  <a:solidFill>
                    <a:schemeClr val="accent2">
                      <a:lumMod val="75000"/>
                    </a:schemeClr>
                  </a:solidFill>
                </a:ln>
                <a:solidFill>
                  <a:schemeClr val="accent1"/>
                </a:solidFill>
              </a:defRPr>
            </a:lvl1pPr>
          </a:lstStyle>
          <a:p>
            <a:r>
              <a:rPr lang="en-US" sz="2133"/>
              <a:t>GSTR-3B: No Tax Paid but Return Filed </a:t>
            </a:r>
          </a:p>
        </p:txBody>
      </p:sp>
      <p:graphicFrame>
        <p:nvGraphicFramePr>
          <p:cNvPr id="15" name="Diagram 14">
            <a:extLst>
              <a:ext uri="{FF2B5EF4-FFF2-40B4-BE49-F238E27FC236}">
                <a16:creationId xmlns:a16="http://schemas.microsoft.com/office/drawing/2014/main" id="{3FEC3D51-2D34-5991-ED83-644471172EC4}"/>
              </a:ext>
            </a:extLst>
          </p:cNvPr>
          <p:cNvGraphicFramePr/>
          <p:nvPr>
            <p:extLst>
              <p:ext uri="{D42A27DB-BD31-4B8C-83A1-F6EECF244321}">
                <p14:modId xmlns:p14="http://schemas.microsoft.com/office/powerpoint/2010/main" val="1298679955"/>
              </p:ext>
            </p:extLst>
          </p:nvPr>
        </p:nvGraphicFramePr>
        <p:xfrm>
          <a:off x="398199" y="916321"/>
          <a:ext cx="3049741" cy="4725556"/>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sp>
        <p:nvSpPr>
          <p:cNvPr id="16" name="Flowchart: Alternate Process 15">
            <a:extLst>
              <a:ext uri="{FF2B5EF4-FFF2-40B4-BE49-F238E27FC236}">
                <a16:creationId xmlns:a16="http://schemas.microsoft.com/office/drawing/2014/main" id="{D01C4B29-FDB2-55A3-78CF-4F86E622E53B}"/>
              </a:ext>
            </a:extLst>
          </p:cNvPr>
          <p:cNvSpPr/>
          <p:nvPr/>
        </p:nvSpPr>
        <p:spPr>
          <a:xfrm>
            <a:off x="448269" y="5267267"/>
            <a:ext cx="2688299" cy="734691"/>
          </a:xfrm>
          <a:prstGeom prst="flowChartAlternateProcess">
            <a:avLst/>
          </a:prstGeom>
          <a:solidFill>
            <a:srgbClr val="007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GENUINE BUYERS</a:t>
            </a:r>
          </a:p>
        </p:txBody>
      </p:sp>
      <p:sp>
        <p:nvSpPr>
          <p:cNvPr id="17" name="Rectangle 16">
            <a:extLst>
              <a:ext uri="{FF2B5EF4-FFF2-40B4-BE49-F238E27FC236}">
                <a16:creationId xmlns:a16="http://schemas.microsoft.com/office/drawing/2014/main" id="{AD00B632-11D9-7760-9C46-26948B9B5113}"/>
              </a:ext>
            </a:extLst>
          </p:cNvPr>
          <p:cNvSpPr/>
          <p:nvPr/>
        </p:nvSpPr>
        <p:spPr>
          <a:xfrm>
            <a:off x="8874875" y="2780629"/>
            <a:ext cx="2496709" cy="648372"/>
          </a:xfrm>
          <a:prstGeom prst="rect">
            <a:avLst/>
          </a:prstGeom>
          <a:solidFill>
            <a:srgbClr val="007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To Bonafide </a:t>
            </a:r>
          </a:p>
          <a:p>
            <a:pPr algn="ctr"/>
            <a:r>
              <a:rPr lang="en-US" sz="2400"/>
              <a:t>recipient</a:t>
            </a:r>
          </a:p>
        </p:txBody>
      </p:sp>
      <p:pic>
        <p:nvPicPr>
          <p:cNvPr id="18" name="Picture 17">
            <a:extLst>
              <a:ext uri="{FF2B5EF4-FFF2-40B4-BE49-F238E27FC236}">
                <a16:creationId xmlns:a16="http://schemas.microsoft.com/office/drawing/2014/main" id="{11A8FF6C-422B-7499-3040-9526E127C768}"/>
              </a:ext>
            </a:extLst>
          </p:cNvPr>
          <p:cNvPicPr>
            <a:picLocks noChangeAspect="1"/>
          </p:cNvPicPr>
          <p:nvPr/>
        </p:nvPicPr>
        <p:blipFill>
          <a:blip r:embed="rId28"/>
          <a:stretch>
            <a:fillRect/>
          </a:stretch>
        </p:blipFill>
        <p:spPr>
          <a:xfrm>
            <a:off x="4114584" y="1057952"/>
            <a:ext cx="3619500" cy="1599204"/>
          </a:xfrm>
          <a:prstGeom prst="rect">
            <a:avLst/>
          </a:prstGeom>
        </p:spPr>
      </p:pic>
      <p:sp>
        <p:nvSpPr>
          <p:cNvPr id="19" name="Rectangle 18">
            <a:extLst>
              <a:ext uri="{FF2B5EF4-FFF2-40B4-BE49-F238E27FC236}">
                <a16:creationId xmlns:a16="http://schemas.microsoft.com/office/drawing/2014/main" id="{22222EC2-B7EF-CB57-7C5F-F65FD2107679}"/>
              </a:ext>
            </a:extLst>
          </p:cNvPr>
          <p:cNvSpPr/>
          <p:nvPr/>
        </p:nvSpPr>
        <p:spPr>
          <a:xfrm>
            <a:off x="3760163" y="1118617"/>
            <a:ext cx="1676800" cy="735273"/>
          </a:xfrm>
          <a:prstGeom prst="rect">
            <a:avLst/>
          </a:prstGeom>
          <a:solidFill>
            <a:srgbClr val="007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Default By Supplier </a:t>
            </a:r>
          </a:p>
        </p:txBody>
      </p:sp>
      <p:pic>
        <p:nvPicPr>
          <p:cNvPr id="20" name="Picture 19">
            <a:extLst>
              <a:ext uri="{FF2B5EF4-FFF2-40B4-BE49-F238E27FC236}">
                <a16:creationId xmlns:a16="http://schemas.microsoft.com/office/drawing/2014/main" id="{36139AA9-698B-45BC-DAD5-AD58C3E1FCB9}"/>
              </a:ext>
            </a:extLst>
          </p:cNvPr>
          <p:cNvPicPr>
            <a:picLocks noChangeAspect="1"/>
          </p:cNvPicPr>
          <p:nvPr/>
        </p:nvPicPr>
        <p:blipFill>
          <a:blip r:embed="rId29"/>
          <a:stretch>
            <a:fillRect/>
          </a:stretch>
        </p:blipFill>
        <p:spPr>
          <a:xfrm>
            <a:off x="6307704" y="1057952"/>
            <a:ext cx="1487428" cy="1599204"/>
          </a:xfrm>
          <a:prstGeom prst="rect">
            <a:avLst/>
          </a:prstGeom>
        </p:spPr>
      </p:pic>
      <p:sp>
        <p:nvSpPr>
          <p:cNvPr id="32" name="Text Placeholder 31">
            <a:extLst>
              <a:ext uri="{FF2B5EF4-FFF2-40B4-BE49-F238E27FC236}">
                <a16:creationId xmlns:a16="http://schemas.microsoft.com/office/drawing/2014/main" id="{E2FC5AD1-3E44-5F2E-E633-EF58B0A2FB75}"/>
              </a:ext>
            </a:extLst>
          </p:cNvPr>
          <p:cNvSpPr>
            <a:spLocks noGrp="1"/>
          </p:cNvSpPr>
          <p:nvPr>
            <p:ph type="body" sz="quarter" idx="12"/>
          </p:nvPr>
        </p:nvSpPr>
        <p:spPr/>
        <p:txBody>
          <a:bodyPr/>
          <a:lstStyle/>
          <a:p>
            <a:r>
              <a:rPr lang="en-US"/>
              <a:t>   </a:t>
            </a:r>
          </a:p>
        </p:txBody>
      </p:sp>
    </p:spTree>
    <p:extLst>
      <p:ext uri="{BB962C8B-B14F-4D97-AF65-F5344CB8AC3E}">
        <p14:creationId xmlns:p14="http://schemas.microsoft.com/office/powerpoint/2010/main" val="421098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2" presetClass="entr" presetSubtype="4"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1"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1000"/>
                                        <p:tgtEl>
                                          <p:spTgt spid="7"/>
                                        </p:tgtEl>
                                      </p:cBhvr>
                                    </p:animEffect>
                                    <p:anim calcmode="lin" valueType="num">
                                      <p:cBhvr>
                                        <p:cTn id="48" dur="1000" fill="hold"/>
                                        <p:tgtEl>
                                          <p:spTgt spid="7"/>
                                        </p:tgtEl>
                                        <p:attrNameLst>
                                          <p:attrName>ppt_x</p:attrName>
                                        </p:attrNameLst>
                                      </p:cBhvr>
                                      <p:tavLst>
                                        <p:tav tm="0">
                                          <p:val>
                                            <p:strVal val="#ppt_x"/>
                                          </p:val>
                                        </p:tav>
                                        <p:tav tm="100000">
                                          <p:val>
                                            <p:strVal val="#ppt_x"/>
                                          </p:val>
                                        </p:tav>
                                      </p:tavLst>
                                    </p:anim>
                                    <p:anim calcmode="lin" valueType="num">
                                      <p:cBhvr>
                                        <p:cTn id="49" dur="1000" fill="hold"/>
                                        <p:tgtEl>
                                          <p:spTgt spid="7"/>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8" grpId="0">
        <p:bldAsOne/>
      </p:bldGraphic>
      <p:bldP spid="10" grpId="0" animBg="1"/>
      <p:bldP spid="11" grpId="0" animBg="1"/>
      <p:bldP spid="13" grpId="0" animBg="1"/>
      <p:bldP spid="14" grpId="0" animBg="1"/>
      <p:bldGraphic spid="15" grpId="0">
        <p:bldAsOne/>
      </p:bldGraphic>
      <p:bldP spid="16" grpId="0" animBg="1"/>
      <p:bldP spid="17"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6F2399-8D7E-7043-AA3F-25140DC1731B}"/>
              </a:ext>
            </a:extLst>
          </p:cNvPr>
          <p:cNvSpPr>
            <a:spLocks noGrp="1"/>
          </p:cNvSpPr>
          <p:nvPr>
            <p:ph type="body" sz="quarter" idx="12"/>
          </p:nvPr>
        </p:nvSpPr>
        <p:spPr>
          <a:xfrm>
            <a:off x="1126537" y="2154728"/>
            <a:ext cx="10182721" cy="1440160"/>
          </a:xfrm>
        </p:spPr>
        <p:txBody>
          <a:bodyPr lIns="121920" tIns="60960" rIns="121920" bIns="60960" anchor="b">
            <a:normAutofit/>
          </a:bodyPr>
          <a:lstStyle/>
          <a:p>
            <a:r>
              <a:rPr lang="en-US" sz="4800"/>
              <a:t>Basic Understanding and Concept of Input Tax Credit</a:t>
            </a:r>
            <a:endParaRPr lang="en-IN" sz="4800"/>
          </a:p>
        </p:txBody>
      </p:sp>
    </p:spTree>
    <p:extLst>
      <p:ext uri="{BB962C8B-B14F-4D97-AF65-F5344CB8AC3E}">
        <p14:creationId xmlns:p14="http://schemas.microsoft.com/office/powerpoint/2010/main" val="27284482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CD0F2F-FED5-A266-BE4D-506AC84FE329}"/>
              </a:ext>
            </a:extLst>
          </p:cNvPr>
          <p:cNvSpPr txBox="1">
            <a:spLocks/>
          </p:cNvSpPr>
          <p:nvPr/>
        </p:nvSpPr>
        <p:spPr>
          <a:xfrm>
            <a:off x="114101" y="1307019"/>
            <a:ext cx="11556109" cy="4129892"/>
          </a:xfrm>
          <a:prstGeom prst="rect">
            <a:avLst/>
          </a:prstGeom>
        </p:spPr>
        <p:txBody>
          <a:bodyPr lIns="91440" tIns="45720" rIns="91440" bIns="45720" anchor="t"/>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608965" lvl="1" indent="0" algn="just">
              <a:buFont typeface="Wingdings 3" panose="05040102010807070707" pitchFamily="18" charset="2"/>
              <a:buNone/>
            </a:pPr>
            <a:endParaRPr lang="en-US" i="1">
              <a:cs typeface="Calibri" panose="020F0502020204030204"/>
            </a:endParaRPr>
          </a:p>
          <a:p>
            <a:pPr marL="608965" lvl="1" indent="0" algn="just">
              <a:buFont typeface="Wingdings 3" panose="05040102010807070707" pitchFamily="18" charset="2"/>
              <a:buNone/>
            </a:pPr>
            <a:endParaRPr lang="en-US" sz="2400" i="1">
              <a:solidFill>
                <a:schemeClr val="accent2"/>
              </a:solidFill>
              <a:cs typeface="Calibri" panose="020F0502020204030204"/>
            </a:endParaRPr>
          </a:p>
          <a:p>
            <a:pPr marL="608965" lvl="1" indent="0" algn="just">
              <a:buNone/>
            </a:pPr>
            <a:r>
              <a:rPr lang="en-US" sz="2000" i="1">
                <a:solidFill>
                  <a:schemeClr val="tx1"/>
                </a:solidFill>
                <a:latin typeface="Kobern"/>
              </a:rPr>
              <a:t>(aa) the details of the invoice or debit note referred to in clause (a) has been furnished by the supplier in the statement of outward supplies and such details have been communicated to the recipient of such invoice or debit note in the manner specified under section 37</a:t>
            </a:r>
            <a:r>
              <a:rPr lang="en-US" sz="2000" i="1">
                <a:solidFill>
                  <a:schemeClr val="tx2">
                    <a:lumMod val="60000"/>
                    <a:lumOff val="40000"/>
                  </a:schemeClr>
                </a:solidFill>
                <a:latin typeface="Kobern"/>
              </a:rPr>
              <a:t>. </a:t>
            </a:r>
          </a:p>
          <a:p>
            <a:pPr marL="608965" lvl="1" indent="0" algn="r">
              <a:buFont typeface="Wingdings 3" panose="05040102010807070707" pitchFamily="18" charset="2"/>
              <a:buNone/>
            </a:pPr>
            <a:r>
              <a:rPr lang="en-US" sz="2000" i="1">
                <a:latin typeface="Kobern"/>
              </a:rPr>
              <a:t>introduced w.e.f. 01..01.2022</a:t>
            </a:r>
            <a:endParaRPr lang="en-IN" sz="2000" i="1">
              <a:latin typeface="Kobern"/>
            </a:endParaRPr>
          </a:p>
          <a:p>
            <a:pPr marL="608965" lvl="1" indent="0" algn="just">
              <a:buFont typeface="Wingdings 3" panose="05040102010807070707" pitchFamily="18" charset="2"/>
              <a:buNone/>
            </a:pPr>
            <a:endParaRPr lang="en-US" sz="2000" i="1">
              <a:solidFill>
                <a:schemeClr val="accent2"/>
              </a:solidFill>
              <a:latin typeface="Kobern"/>
            </a:endParaRPr>
          </a:p>
          <a:p>
            <a:pPr marL="608965" lvl="1" indent="0" algn="just">
              <a:buFont typeface="Wingdings 3" panose="05040102010807070707" pitchFamily="18" charset="2"/>
              <a:buNone/>
            </a:pPr>
            <a:endParaRPr lang="en-US" i="1">
              <a:cs typeface="Calibri" panose="020F0502020204030204"/>
            </a:endParaRPr>
          </a:p>
          <a:p>
            <a:pPr marL="608965" lvl="1" indent="0">
              <a:buFont typeface="Wingdings 3" panose="05040102010807070707" pitchFamily="18" charset="2"/>
              <a:buNone/>
            </a:pPr>
            <a:endParaRPr lang="en-US" i="1">
              <a:cs typeface="Calibri" panose="020F0502020204030204"/>
            </a:endParaRPr>
          </a:p>
          <a:p>
            <a:pPr marL="608965" lvl="1" indent="0">
              <a:buFont typeface="Wingdings 3" panose="05040102010807070707" pitchFamily="18" charset="2"/>
              <a:buNone/>
            </a:pPr>
            <a:endParaRPr lang="en-US" i="1">
              <a:cs typeface="Calibri" panose="020F0502020204030204"/>
            </a:endParaRPr>
          </a:p>
        </p:txBody>
      </p:sp>
      <p:sp>
        <p:nvSpPr>
          <p:cNvPr id="3" name="Text Placeholder 2">
            <a:extLst>
              <a:ext uri="{FF2B5EF4-FFF2-40B4-BE49-F238E27FC236}">
                <a16:creationId xmlns:a16="http://schemas.microsoft.com/office/drawing/2014/main" id="{78F7FAFA-5231-8068-1D73-04D998DA7C8B}"/>
              </a:ext>
            </a:extLst>
          </p:cNvPr>
          <p:cNvSpPr txBox="1">
            <a:spLocks/>
          </p:cNvSpPr>
          <p:nvPr/>
        </p:nvSpPr>
        <p:spPr>
          <a:xfrm>
            <a:off x="432330" y="342748"/>
            <a:ext cx="11137237" cy="768085"/>
          </a:xfrm>
          <a:prstGeom prst="rect">
            <a:avLst/>
          </a:prstGeom>
        </p:spPr>
        <p:txBody>
          <a:bodyPr vert="horz" wrap="square" lIns="91440" tIns="45720" rIns="91440" bIns="45720" numCol="1" anchor="b" anchorCtr="0" compatLnSpc="1">
            <a:prstTxWarp prst="textNoShape">
              <a:avLst/>
            </a:prstTxWarp>
          </a:bodyPr>
          <a:lstStyle>
            <a:defPPr>
              <a:defRPr lang="en-US"/>
            </a:defPPr>
            <a:lvl1pPr marL="0" algn="ctr" defTabSz="914400" rtl="0" eaLnBrk="1" latinLnBrk="0" hangingPunct="1">
              <a:defRPr sz="2800" kern="1200">
                <a:solidFill>
                  <a:schemeClr val="bg1"/>
                </a:solidFill>
                <a:latin typeface="Times New Roman"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4000">
                <a:solidFill>
                  <a:srgbClr val="002060"/>
                </a:solidFill>
                <a:latin typeface="Kobern"/>
              </a:rPr>
              <a:t>Section 16(2)(aa) introduced</a:t>
            </a:r>
            <a:endParaRPr lang="en-IN" sz="4000">
              <a:solidFill>
                <a:srgbClr val="002060"/>
              </a:solidFill>
              <a:latin typeface="Kobern"/>
            </a:endParaRPr>
          </a:p>
        </p:txBody>
      </p:sp>
      <p:sp>
        <p:nvSpPr>
          <p:cNvPr id="6" name="Cloud 5">
            <a:extLst>
              <a:ext uri="{FF2B5EF4-FFF2-40B4-BE49-F238E27FC236}">
                <a16:creationId xmlns:a16="http://schemas.microsoft.com/office/drawing/2014/main" id="{5689F05A-1F1A-006D-A0C3-98876E8C6ADC}"/>
              </a:ext>
            </a:extLst>
          </p:cNvPr>
          <p:cNvSpPr/>
          <p:nvPr/>
        </p:nvSpPr>
        <p:spPr>
          <a:xfrm>
            <a:off x="2867819" y="3895645"/>
            <a:ext cx="6048672" cy="1536171"/>
          </a:xfrm>
          <a:prstGeom prst="cloud">
            <a:avLst/>
          </a:prstGeom>
          <a:solidFill>
            <a:srgbClr val="0072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algn="just"/>
            <a:r>
              <a:rPr lang="en-US" sz="2000">
                <a:solidFill>
                  <a:schemeClr val="bg1"/>
                </a:solidFill>
                <a:latin typeface="Kobern"/>
              </a:rPr>
              <a:t>Validity to Rule 36(4)</a:t>
            </a:r>
            <a:endParaRPr lang="en-US" sz="2650" i="1">
              <a:solidFill>
                <a:schemeClr val="bg1"/>
              </a:solidFill>
              <a:latin typeface="Kobern"/>
            </a:endParaRPr>
          </a:p>
        </p:txBody>
      </p:sp>
      <p:pic>
        <p:nvPicPr>
          <p:cNvPr id="7" name="Picture 6">
            <a:extLst>
              <a:ext uri="{FF2B5EF4-FFF2-40B4-BE49-F238E27FC236}">
                <a16:creationId xmlns:a16="http://schemas.microsoft.com/office/drawing/2014/main" id="{1E943B06-76FF-9B48-FBA0-8329814F68A0}"/>
              </a:ext>
            </a:extLst>
          </p:cNvPr>
          <p:cNvPicPr>
            <a:picLocks noChangeAspect="1"/>
          </p:cNvPicPr>
          <p:nvPr/>
        </p:nvPicPr>
        <p:blipFill>
          <a:blip r:embed="rId2"/>
          <a:stretch>
            <a:fillRect/>
          </a:stretch>
        </p:blipFill>
        <p:spPr>
          <a:xfrm>
            <a:off x="7590601" y="4659491"/>
            <a:ext cx="1152128" cy="973609"/>
          </a:xfrm>
          <a:prstGeom prst="rect">
            <a:avLst/>
          </a:prstGeom>
        </p:spPr>
      </p:pic>
    </p:spTree>
    <p:extLst>
      <p:ext uri="{BB962C8B-B14F-4D97-AF65-F5344CB8AC3E}">
        <p14:creationId xmlns:p14="http://schemas.microsoft.com/office/powerpoint/2010/main" val="4231168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 calcmode="lin" valueType="num">
                                      <p:cBhvr>
                                        <p:cTn id="12"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2">
                                            <p:txEl>
                                              <p:pRg st="2" end="2"/>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 calcmode="lin" valueType="num">
                                      <p:cBhvr>
                                        <p:cTn id="17"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18"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19" dur="500"/>
                                        <p:tgtEl>
                                          <p:spTgt spid="2">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53" presetClass="entr" presetSubtype="16" fill="hold" nodeType="withEffect">
                                  <p:stCondLst>
                                    <p:cond delay="25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70637E-53B8-4E23-EEB2-20B5C41797BD}"/>
              </a:ext>
            </a:extLst>
          </p:cNvPr>
          <p:cNvSpPr txBox="1">
            <a:spLocks/>
          </p:cNvSpPr>
          <p:nvPr/>
        </p:nvSpPr>
        <p:spPr>
          <a:xfrm>
            <a:off x="128478" y="1364529"/>
            <a:ext cx="11814901" cy="4489326"/>
          </a:xfrm>
          <a:prstGeom prst="rect">
            <a:avLst/>
          </a:prstGeom>
        </p:spPr>
        <p:txBody>
          <a:bodyPr lIns="91440" tIns="45720" rIns="91440" bIns="45720" anchor="t"/>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608965" lvl="1" indent="0" algn="just">
              <a:buFont typeface="Wingdings 3" panose="05040102010807070707" pitchFamily="18" charset="2"/>
              <a:buNone/>
            </a:pPr>
            <a:endParaRPr lang="en-US" sz="2400" i="1">
              <a:cs typeface="Calibri" panose="020F0502020204030204"/>
            </a:endParaRPr>
          </a:p>
          <a:p>
            <a:pPr marL="608965" lvl="1" indent="0" algn="just">
              <a:buFont typeface="Wingdings 3" panose="05040102010807070707" pitchFamily="18" charset="2"/>
              <a:buNone/>
            </a:pPr>
            <a:r>
              <a:rPr lang="en-US" sz="2000" i="1">
                <a:solidFill>
                  <a:schemeClr val="tx1"/>
                </a:solidFill>
                <a:latin typeface="Kobern"/>
              </a:rPr>
              <a:t>(4) No input tax credit shall be availed by a registered person in respect of invoices or debit notes the details of which are required to be furnished under sub-section (1) of section 37 unless,-</a:t>
            </a:r>
            <a:endParaRPr lang="en-US" sz="2000" i="1">
              <a:solidFill>
                <a:schemeClr val="tx1"/>
              </a:solidFill>
              <a:latin typeface="Kobern"/>
              <a:cs typeface="Calibri"/>
            </a:endParaRPr>
          </a:p>
          <a:p>
            <a:pPr marL="608965" lvl="1" indent="0" algn="just">
              <a:buFont typeface="Wingdings 3" panose="05040102010807070707" pitchFamily="18" charset="2"/>
              <a:buNone/>
            </a:pPr>
            <a:r>
              <a:rPr lang="en-US" sz="2000" i="1">
                <a:solidFill>
                  <a:schemeClr val="tx1"/>
                </a:solidFill>
                <a:latin typeface="Kobern"/>
              </a:rPr>
              <a:t>(a) the details of such invoices or debit notes have been furnished by the supplier in the statement of outward supplies in FORM GSTR-1 or using the invoice furnishing facility; and</a:t>
            </a:r>
            <a:endParaRPr lang="en-US" sz="2000" i="1">
              <a:solidFill>
                <a:schemeClr val="tx1"/>
              </a:solidFill>
              <a:latin typeface="Kobern"/>
              <a:cs typeface="Calibri"/>
            </a:endParaRPr>
          </a:p>
          <a:p>
            <a:pPr marL="608965" lvl="1" indent="0" algn="just">
              <a:buFont typeface="Wingdings 3" panose="05040102010807070707" pitchFamily="18" charset="2"/>
              <a:buNone/>
            </a:pPr>
            <a:r>
              <a:rPr lang="en-US" sz="2000" i="1">
                <a:solidFill>
                  <a:schemeClr val="tx1"/>
                </a:solidFill>
                <a:latin typeface="Kobern"/>
              </a:rPr>
              <a:t>(b) the details of input tax credit in respect of such invoices or debit notes have been communicated to the registered person in FORM GSTR-2B under sub-rule (7) of rule 60</a:t>
            </a:r>
            <a:endParaRPr lang="en-US" sz="2000" i="1">
              <a:solidFill>
                <a:schemeClr val="tx1"/>
              </a:solidFill>
              <a:latin typeface="Kobern"/>
              <a:cs typeface="Calibri"/>
            </a:endParaRPr>
          </a:p>
          <a:p>
            <a:pPr marL="608965" lvl="1" indent="0" algn="just">
              <a:buNone/>
            </a:pPr>
            <a:r>
              <a:rPr lang="en-US" i="1">
                <a:solidFill>
                  <a:schemeClr val="tx1"/>
                </a:solidFill>
                <a:latin typeface="Kobern"/>
                <a:cs typeface="Arial"/>
              </a:rPr>
              <a:t>. </a:t>
            </a:r>
            <a:endParaRPr lang="en-US" i="1">
              <a:solidFill>
                <a:schemeClr val="tx1"/>
              </a:solidFill>
              <a:latin typeface="Kobern"/>
              <a:cs typeface="Arial" pitchFamily="34" charset="0"/>
            </a:endParaRPr>
          </a:p>
          <a:p>
            <a:pPr marL="608965" lvl="1" indent="0" algn="r">
              <a:buFont typeface="Wingdings 3" panose="05040102010807070707" pitchFamily="18" charset="2"/>
              <a:buNone/>
            </a:pPr>
            <a:r>
              <a:rPr lang="en-US" sz="1850" i="1">
                <a:latin typeface="Kobern"/>
              </a:rPr>
              <a:t>introduced w.e.f. 01.01.2022</a:t>
            </a:r>
            <a:endParaRPr lang="en-US" sz="1850" i="1">
              <a:solidFill>
                <a:schemeClr val="accent2"/>
              </a:solidFill>
              <a:latin typeface="Kobern"/>
              <a:cs typeface="Calibri" panose="020F0502020204030204"/>
            </a:endParaRPr>
          </a:p>
          <a:p>
            <a:pPr marL="608965" lvl="1" indent="0" algn="just">
              <a:buFont typeface="Wingdings 3" panose="05040102010807070707" pitchFamily="18" charset="2"/>
              <a:buNone/>
            </a:pPr>
            <a:endParaRPr lang="en-US" i="1">
              <a:solidFill>
                <a:schemeClr val="accent2"/>
              </a:solidFill>
              <a:cs typeface="Calibri" panose="020F0502020204030204"/>
            </a:endParaRPr>
          </a:p>
          <a:p>
            <a:pPr marL="608965" lvl="1" indent="0" algn="just">
              <a:buFont typeface="Wingdings 3" panose="05040102010807070707" pitchFamily="18" charset="2"/>
              <a:buNone/>
            </a:pPr>
            <a:endParaRPr lang="en-US" sz="1867" i="1">
              <a:cs typeface="Calibri" panose="020F0502020204030204"/>
            </a:endParaRPr>
          </a:p>
          <a:p>
            <a:pPr marL="608965" lvl="1" indent="0" algn="just">
              <a:buFont typeface="Wingdings 3" panose="05040102010807070707" pitchFamily="18" charset="2"/>
              <a:buNone/>
            </a:pPr>
            <a:endParaRPr lang="en-US" sz="1867" i="1">
              <a:cs typeface="Calibri" panose="020F0502020204030204"/>
            </a:endParaRPr>
          </a:p>
        </p:txBody>
      </p:sp>
      <p:sp>
        <p:nvSpPr>
          <p:cNvPr id="3" name="Text Placeholder 2">
            <a:extLst>
              <a:ext uri="{FF2B5EF4-FFF2-40B4-BE49-F238E27FC236}">
                <a16:creationId xmlns:a16="http://schemas.microsoft.com/office/drawing/2014/main" id="{0818007B-EBE6-193F-4F23-0852156BD993}"/>
              </a:ext>
            </a:extLst>
          </p:cNvPr>
          <p:cNvSpPr txBox="1">
            <a:spLocks/>
          </p:cNvSpPr>
          <p:nvPr/>
        </p:nvSpPr>
        <p:spPr>
          <a:xfrm>
            <a:off x="604859" y="306847"/>
            <a:ext cx="11137237" cy="768085"/>
          </a:xfrm>
          <a:prstGeom prst="rect">
            <a:avLst/>
          </a:prstGeom>
        </p:spPr>
        <p:txBody>
          <a:bodyPr vert="horz" wrap="square" lIns="91440" tIns="45720" rIns="91440" bIns="45720" numCol="1" anchor="b" anchorCtr="0" compatLnSpc="1">
            <a:prstTxWarp prst="textNoShape">
              <a:avLst/>
            </a:prstTxWarp>
          </a:bodyPr>
          <a:lstStyle>
            <a:defPPr>
              <a:defRPr lang="en-US"/>
            </a:defPPr>
            <a:lvl1pPr marL="0" algn="ctr" defTabSz="914400" rtl="0" eaLnBrk="1" latinLnBrk="0" hangingPunct="1">
              <a:defRPr sz="2800" kern="1200">
                <a:solidFill>
                  <a:schemeClr val="bg1"/>
                </a:solidFill>
                <a:latin typeface="Times New Roman"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ko-KR" sz="4000">
                <a:solidFill>
                  <a:srgbClr val="002060"/>
                </a:solidFill>
                <a:latin typeface="Kobern"/>
                <a:ea typeface="맑은 고딕"/>
              </a:rPr>
              <a:t>Amendment in Rule 36(4)</a:t>
            </a:r>
            <a:endParaRPr lang="en-IN" altLang="ko-KR" sz="4000">
              <a:solidFill>
                <a:srgbClr val="000000"/>
              </a:solidFill>
              <a:latin typeface="Calibri Light" panose="020F0302020204030204"/>
              <a:ea typeface="맑은 고딕" panose="020B0503020000020004" pitchFamily="34" charset="-127"/>
              <a:cs typeface="Calibri Light" panose="020F0302020204030204"/>
            </a:endParaRPr>
          </a:p>
        </p:txBody>
      </p:sp>
      <p:sp>
        <p:nvSpPr>
          <p:cNvPr id="6" name="Cloud 5">
            <a:extLst>
              <a:ext uri="{FF2B5EF4-FFF2-40B4-BE49-F238E27FC236}">
                <a16:creationId xmlns:a16="http://schemas.microsoft.com/office/drawing/2014/main" id="{6FA8A5BC-18F8-8C54-669B-E1346C8036D1}"/>
              </a:ext>
            </a:extLst>
          </p:cNvPr>
          <p:cNvSpPr/>
          <p:nvPr/>
        </p:nvSpPr>
        <p:spPr>
          <a:xfrm>
            <a:off x="1295468" y="4512549"/>
            <a:ext cx="6432713" cy="1536171"/>
          </a:xfrm>
          <a:prstGeom prst="cloud">
            <a:avLst/>
          </a:prstGeom>
          <a:solidFill>
            <a:srgbClr val="007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r>
              <a:rPr lang="en-US" sz="2667" i="1">
                <a:solidFill>
                  <a:schemeClr val="bg1"/>
                </a:solidFill>
              </a:rPr>
              <a:t>No Buffer</a:t>
            </a:r>
          </a:p>
          <a:p>
            <a:pPr lvl="1" algn="just"/>
            <a:r>
              <a:rPr lang="en-US" sz="2667" i="1">
                <a:solidFill>
                  <a:schemeClr val="bg1"/>
                </a:solidFill>
              </a:rPr>
              <a:t>Matching with GSTR-2B</a:t>
            </a:r>
          </a:p>
        </p:txBody>
      </p:sp>
      <p:pic>
        <p:nvPicPr>
          <p:cNvPr id="7" name="Graphic 6" descr="Person with idea with solid fill">
            <a:extLst>
              <a:ext uri="{FF2B5EF4-FFF2-40B4-BE49-F238E27FC236}">
                <a16:creationId xmlns:a16="http://schemas.microsoft.com/office/drawing/2014/main" id="{564400FA-23FB-12B1-3F0C-B787672A990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96000" y="4197085"/>
            <a:ext cx="1219200" cy="1219200"/>
          </a:xfrm>
          <a:prstGeom prst="rect">
            <a:avLst/>
          </a:prstGeom>
        </p:spPr>
      </p:pic>
    </p:spTree>
    <p:extLst>
      <p:ext uri="{BB962C8B-B14F-4D97-AF65-F5344CB8AC3E}">
        <p14:creationId xmlns:p14="http://schemas.microsoft.com/office/powerpoint/2010/main" val="1996117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p:cTn id="12"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p:cTn id="19"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2">
                                            <p:txEl>
                                              <p:pRg st="2" end="2"/>
                                            </p:txEl>
                                          </p:spTgt>
                                        </p:tgtEl>
                                      </p:cBhvr>
                                    </p:animEffect>
                                  </p:childTnLst>
                                </p:cTn>
                              </p:par>
                              <p:par>
                                <p:cTn id="22" presetID="53" presetClass="entr" presetSubtype="16" fill="hold" nodeType="with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 calcmode="lin" valueType="num">
                                      <p:cBhvr>
                                        <p:cTn id="24"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2">
                                            <p:txEl>
                                              <p:pRg st="3" end="3"/>
                                            </p:txEl>
                                          </p:spTgt>
                                        </p:tgtEl>
                                      </p:cBhvr>
                                    </p:animEffect>
                                  </p:childTnLst>
                                </p:cTn>
                              </p:par>
                              <p:par>
                                <p:cTn id="27" presetID="53" presetClass="entr" presetSubtype="16" fill="hold" nodeType="with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 calcmode="lin" valueType="num">
                                      <p:cBhvr>
                                        <p:cTn id="29"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31" dur="500"/>
                                        <p:tgtEl>
                                          <p:spTgt spid="2">
                                            <p:txEl>
                                              <p:pRg st="4" end="4"/>
                                            </p:txEl>
                                          </p:spTgt>
                                        </p:tgtEl>
                                      </p:cBhvr>
                                    </p:animEffect>
                                  </p:childTnLst>
                                </p:cTn>
                              </p:par>
                              <p:par>
                                <p:cTn id="32" presetID="53" presetClass="entr" presetSubtype="16" fill="hold" nodeType="withEffect">
                                  <p:stCondLst>
                                    <p:cond delay="0"/>
                                  </p:stCondLst>
                                  <p:childTnLst>
                                    <p:set>
                                      <p:cBhvr>
                                        <p:cTn id="33" dur="1" fill="hold">
                                          <p:stCondLst>
                                            <p:cond delay="0"/>
                                          </p:stCondLst>
                                        </p:cTn>
                                        <p:tgtEl>
                                          <p:spTgt spid="2">
                                            <p:txEl>
                                              <p:pRg st="5" end="5"/>
                                            </p:txEl>
                                          </p:spTgt>
                                        </p:tgtEl>
                                        <p:attrNameLst>
                                          <p:attrName>style.visibility</p:attrName>
                                        </p:attrNameLst>
                                      </p:cBhvr>
                                      <p:to>
                                        <p:strVal val="visible"/>
                                      </p:to>
                                    </p:set>
                                    <p:anim calcmode="lin" valueType="num">
                                      <p:cBhvr>
                                        <p:cTn id="34"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35"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36" dur="500"/>
                                        <p:tgtEl>
                                          <p:spTgt spid="2">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par>
                                <p:cTn id="42" presetID="10" presetClass="entr" presetSubtype="0"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63762B-E54E-FEC7-371B-FAC83B943887}"/>
              </a:ext>
            </a:extLst>
          </p:cNvPr>
          <p:cNvSpPr txBox="1"/>
          <p:nvPr/>
        </p:nvSpPr>
        <p:spPr>
          <a:xfrm>
            <a:off x="598098" y="411192"/>
            <a:ext cx="1116833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rgbClr val="2B347A"/>
                </a:solidFill>
                <a:latin typeface="Kobern"/>
              </a:rPr>
              <a:t>LEGISLATIVE PROVISIONS​</a:t>
            </a:r>
            <a:endParaRPr lang="en-US" sz="4000">
              <a:latin typeface="Kobern"/>
            </a:endParaRPr>
          </a:p>
        </p:txBody>
      </p:sp>
      <p:sp>
        <p:nvSpPr>
          <p:cNvPr id="4" name="TextBox 3">
            <a:extLst>
              <a:ext uri="{FF2B5EF4-FFF2-40B4-BE49-F238E27FC236}">
                <a16:creationId xmlns:a16="http://schemas.microsoft.com/office/drawing/2014/main" id="{F66DD08D-491B-D19A-B32B-CF10C546F1AD}"/>
              </a:ext>
            </a:extLst>
          </p:cNvPr>
          <p:cNvSpPr txBox="1"/>
          <p:nvPr/>
        </p:nvSpPr>
        <p:spPr>
          <a:xfrm>
            <a:off x="396817" y="1374475"/>
            <a:ext cx="1085202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buChar char="•"/>
            </a:pPr>
            <a:r>
              <a:rPr lang="en-US" sz="2000">
                <a:solidFill>
                  <a:srgbClr val="333333"/>
                </a:solidFill>
                <a:latin typeface="Kobern"/>
                <a:cs typeface="Arial"/>
              </a:rPr>
              <a:t>ITC availed on self-assessment basis, on fulfilment of conditions prescribed under Section 16​</a:t>
            </a:r>
          </a:p>
        </p:txBody>
      </p:sp>
      <p:graphicFrame>
        <p:nvGraphicFramePr>
          <p:cNvPr id="6" name="Table 5">
            <a:extLst>
              <a:ext uri="{FF2B5EF4-FFF2-40B4-BE49-F238E27FC236}">
                <a16:creationId xmlns:a16="http://schemas.microsoft.com/office/drawing/2014/main" id="{CB3994FF-910A-D26D-4D6C-4D9C9AD6B23A}"/>
              </a:ext>
            </a:extLst>
          </p:cNvPr>
          <p:cNvGraphicFramePr>
            <a:graphicFrameLocks noGrp="1"/>
          </p:cNvGraphicFramePr>
          <p:nvPr/>
        </p:nvGraphicFramePr>
        <p:xfrm>
          <a:off x="474452" y="1768415"/>
          <a:ext cx="11089803" cy="4653976"/>
        </p:xfrm>
        <a:graphic>
          <a:graphicData uri="http://schemas.openxmlformats.org/drawingml/2006/table">
            <a:tbl>
              <a:tblPr firstRow="1" bandRow="1">
                <a:tableStyleId>{5C22544A-7EE6-4342-B048-85BDC9FD1C3A}</a:tableStyleId>
              </a:tblPr>
              <a:tblGrid>
                <a:gridCol w="1811891">
                  <a:extLst>
                    <a:ext uri="{9D8B030D-6E8A-4147-A177-3AD203B41FA5}">
                      <a16:colId xmlns:a16="http://schemas.microsoft.com/office/drawing/2014/main" val="1710186505"/>
                    </a:ext>
                  </a:extLst>
                </a:gridCol>
                <a:gridCol w="9277912">
                  <a:extLst>
                    <a:ext uri="{9D8B030D-6E8A-4147-A177-3AD203B41FA5}">
                      <a16:colId xmlns:a16="http://schemas.microsoft.com/office/drawing/2014/main" val="1796819629"/>
                    </a:ext>
                  </a:extLst>
                </a:gridCol>
              </a:tblGrid>
              <a:tr h="539176">
                <a:tc>
                  <a:txBody>
                    <a:bodyPr/>
                    <a:lstStyle/>
                    <a:p>
                      <a:pPr algn="ctr" fontAlgn="base"/>
                      <a:r>
                        <a:rPr lang="en-US" sz="2000">
                          <a:effectLst/>
                          <a:latin typeface="Kobern"/>
                        </a:rPr>
                        <a:t>Date​</a:t>
                      </a:r>
                      <a:endParaRPr lang="en-US" sz="2000" b="1">
                        <a:solidFill>
                          <a:srgbClr val="FFFFFF"/>
                        </a:solidFill>
                        <a:effectLst/>
                        <a:latin typeface="Kobern"/>
                      </a:endParaRPr>
                    </a:p>
                  </a:txBody>
                  <a:tcPr/>
                </a:tc>
                <a:tc>
                  <a:txBody>
                    <a:bodyPr/>
                    <a:lstStyle/>
                    <a:p>
                      <a:pPr algn="ctr" fontAlgn="base"/>
                      <a:r>
                        <a:rPr lang="en-US" sz="2000" err="1">
                          <a:effectLst/>
                          <a:latin typeface="Kobern"/>
                        </a:rPr>
                        <a:t>Availment</a:t>
                      </a:r>
                      <a:r>
                        <a:rPr lang="en-US" sz="2000">
                          <a:effectLst/>
                          <a:latin typeface="Kobern"/>
                        </a:rPr>
                        <a:t> of ITC​</a:t>
                      </a:r>
                      <a:endParaRPr lang="en-US" sz="2000" b="1">
                        <a:solidFill>
                          <a:srgbClr val="FFFFFF"/>
                        </a:solidFill>
                        <a:effectLst/>
                        <a:latin typeface="Kobern"/>
                      </a:endParaRPr>
                    </a:p>
                  </a:txBody>
                  <a:tcPr/>
                </a:tc>
                <a:extLst>
                  <a:ext uri="{0D108BD9-81ED-4DB2-BD59-A6C34878D82A}">
                    <a16:rowId xmlns:a16="http://schemas.microsoft.com/office/drawing/2014/main" val="3900937171"/>
                  </a:ext>
                </a:extLst>
              </a:tr>
              <a:tr h="663603">
                <a:tc>
                  <a:txBody>
                    <a:bodyPr/>
                    <a:lstStyle/>
                    <a:p>
                      <a:pPr fontAlgn="base"/>
                      <a:r>
                        <a:rPr lang="en-US" sz="2000">
                          <a:effectLst/>
                          <a:latin typeface="Kobern"/>
                        </a:rPr>
                        <a:t>Prior 09.10.2019​</a:t>
                      </a:r>
                    </a:p>
                  </a:txBody>
                  <a:tcPr anchor="ctr"/>
                </a:tc>
                <a:tc>
                  <a:txBody>
                    <a:bodyPr/>
                    <a:lstStyle/>
                    <a:p>
                      <a:pPr algn="just" fontAlgn="base"/>
                      <a:r>
                        <a:rPr lang="en-US" sz="2000">
                          <a:effectLst/>
                          <a:latin typeface="Kobern"/>
                        </a:rPr>
                        <a:t>No mandate for availing ITC based on invoices reflecting in GSTR-2A​</a:t>
                      </a:r>
                    </a:p>
                  </a:txBody>
                  <a:tcPr/>
                </a:tc>
                <a:extLst>
                  <a:ext uri="{0D108BD9-81ED-4DB2-BD59-A6C34878D82A}">
                    <a16:rowId xmlns:a16="http://schemas.microsoft.com/office/drawing/2014/main" val="385852746"/>
                  </a:ext>
                </a:extLst>
              </a:tr>
              <a:tr h="1223517">
                <a:tc>
                  <a:txBody>
                    <a:bodyPr/>
                    <a:lstStyle/>
                    <a:p>
                      <a:pPr fontAlgn="base"/>
                      <a:r>
                        <a:rPr lang="en-US" sz="2000">
                          <a:effectLst/>
                          <a:latin typeface="Kobern"/>
                        </a:rPr>
                        <a:t>09.10.2019​</a:t>
                      </a:r>
                    </a:p>
                  </a:txBody>
                  <a:tcPr anchor="ctr"/>
                </a:tc>
                <a:tc>
                  <a:txBody>
                    <a:bodyPr/>
                    <a:lstStyle/>
                    <a:p>
                      <a:pPr algn="just" fontAlgn="base"/>
                      <a:r>
                        <a:rPr lang="en-IN" sz="2000">
                          <a:effectLst/>
                          <a:latin typeface="Kobern"/>
                        </a:rPr>
                        <a:t>Notification No. 49/2019-CT ​</a:t>
                      </a:r>
                    </a:p>
                    <a:p>
                      <a:pPr algn="just" fontAlgn="base"/>
                      <a:r>
                        <a:rPr lang="en-IN" sz="2000">
                          <a:effectLst/>
                          <a:latin typeface="Kobern"/>
                        </a:rPr>
                        <a:t>Condition to avail ITC based on amounts populating in Form GSTR-2A ​</a:t>
                      </a:r>
                    </a:p>
                    <a:p>
                      <a:pPr algn="just" fontAlgn="base"/>
                      <a:r>
                        <a:rPr lang="en-IN" sz="2000">
                          <a:effectLst/>
                          <a:latin typeface="Kobern"/>
                        </a:rPr>
                        <a:t>20% of eligible credit of invoices appearing in purchase register, over and above 2A could be availed​</a:t>
                      </a:r>
                    </a:p>
                  </a:txBody>
                  <a:tcPr/>
                </a:tc>
                <a:extLst>
                  <a:ext uri="{0D108BD9-81ED-4DB2-BD59-A6C34878D82A}">
                    <a16:rowId xmlns:a16="http://schemas.microsoft.com/office/drawing/2014/main" val="3976412835"/>
                  </a:ext>
                </a:extLst>
              </a:tr>
              <a:tr h="663603">
                <a:tc>
                  <a:txBody>
                    <a:bodyPr/>
                    <a:lstStyle/>
                    <a:p>
                      <a:pPr fontAlgn="base"/>
                      <a:r>
                        <a:rPr lang="en-IN" sz="2000">
                          <a:effectLst/>
                          <a:latin typeface="Kobern"/>
                        </a:rPr>
                        <a:t>26.12.2019​</a:t>
                      </a:r>
                    </a:p>
                  </a:txBody>
                  <a:tcPr anchor="ctr"/>
                </a:tc>
                <a:tc>
                  <a:txBody>
                    <a:bodyPr/>
                    <a:lstStyle/>
                    <a:p>
                      <a:pPr algn="just" fontAlgn="base"/>
                      <a:r>
                        <a:rPr lang="en-IN" sz="2000">
                          <a:effectLst/>
                          <a:latin typeface="Kobern"/>
                        </a:rPr>
                        <a:t>Notification No. 75/2019-CT​</a:t>
                      </a:r>
                    </a:p>
                    <a:p>
                      <a:pPr algn="just" fontAlgn="base"/>
                      <a:r>
                        <a:rPr lang="en-IN" sz="2000">
                          <a:effectLst/>
                          <a:latin typeface="Kobern"/>
                        </a:rPr>
                        <a:t>Relaxation reduced to 10% </a:t>
                      </a:r>
                      <a:r>
                        <a:rPr lang="en-IN" sz="2000" err="1">
                          <a:effectLst/>
                          <a:latin typeface="Kobern"/>
                        </a:rPr>
                        <a:t>w.e.f</a:t>
                      </a:r>
                      <a:r>
                        <a:rPr lang="en-IN" sz="2000">
                          <a:effectLst/>
                          <a:latin typeface="Kobern"/>
                        </a:rPr>
                        <a:t> 01.01.2020​</a:t>
                      </a:r>
                    </a:p>
                  </a:txBody>
                  <a:tcPr/>
                </a:tc>
                <a:extLst>
                  <a:ext uri="{0D108BD9-81ED-4DB2-BD59-A6C34878D82A}">
                    <a16:rowId xmlns:a16="http://schemas.microsoft.com/office/drawing/2014/main" val="1499356343"/>
                  </a:ext>
                </a:extLst>
              </a:tr>
              <a:tr h="663603">
                <a:tc>
                  <a:txBody>
                    <a:bodyPr/>
                    <a:lstStyle/>
                    <a:p>
                      <a:pPr fontAlgn="base"/>
                      <a:r>
                        <a:rPr lang="en-IN" sz="2000">
                          <a:effectLst/>
                          <a:latin typeface="Kobern"/>
                        </a:rPr>
                        <a:t>22.12.2020​</a:t>
                      </a:r>
                    </a:p>
                  </a:txBody>
                  <a:tcPr anchor="ctr"/>
                </a:tc>
                <a:tc>
                  <a:txBody>
                    <a:bodyPr/>
                    <a:lstStyle/>
                    <a:p>
                      <a:pPr algn="just" fontAlgn="base"/>
                      <a:r>
                        <a:rPr lang="en-IN" sz="2000">
                          <a:effectLst/>
                          <a:latin typeface="Kobern"/>
                        </a:rPr>
                        <a:t>Notification No. 94/2020-CT​</a:t>
                      </a:r>
                    </a:p>
                    <a:p>
                      <a:pPr algn="just" fontAlgn="base"/>
                      <a:r>
                        <a:rPr lang="en-IN" sz="2000">
                          <a:effectLst/>
                          <a:latin typeface="Kobern"/>
                        </a:rPr>
                        <a:t>Relaxation reduced to 5% </a:t>
                      </a:r>
                      <a:r>
                        <a:rPr lang="en-IN" sz="2000" err="1">
                          <a:effectLst/>
                          <a:latin typeface="Kobern"/>
                        </a:rPr>
                        <a:t>w.e.f</a:t>
                      </a:r>
                      <a:r>
                        <a:rPr lang="en-IN" sz="2000">
                          <a:effectLst/>
                          <a:latin typeface="Kobern"/>
                        </a:rPr>
                        <a:t> 01.01.2021​</a:t>
                      </a:r>
                    </a:p>
                  </a:txBody>
                  <a:tcPr/>
                </a:tc>
                <a:extLst>
                  <a:ext uri="{0D108BD9-81ED-4DB2-BD59-A6C34878D82A}">
                    <a16:rowId xmlns:a16="http://schemas.microsoft.com/office/drawing/2014/main" val="2709038080"/>
                  </a:ext>
                </a:extLst>
              </a:tr>
              <a:tr h="663603">
                <a:tc>
                  <a:txBody>
                    <a:bodyPr/>
                    <a:lstStyle/>
                    <a:p>
                      <a:pPr fontAlgn="base"/>
                      <a:r>
                        <a:rPr lang="en-US" sz="2000">
                          <a:effectLst/>
                          <a:latin typeface="Kobern"/>
                        </a:rPr>
                        <a:t>29.12.2021. ​</a:t>
                      </a:r>
                    </a:p>
                    <a:p>
                      <a:pPr fontAlgn="base"/>
                      <a:r>
                        <a:rPr lang="en-US" sz="2000">
                          <a:effectLst/>
                          <a:latin typeface="Kobern"/>
                        </a:rPr>
                        <a:t>​</a:t>
                      </a:r>
                    </a:p>
                  </a:txBody>
                  <a:tcPr anchor="ctr"/>
                </a:tc>
                <a:tc>
                  <a:txBody>
                    <a:bodyPr/>
                    <a:lstStyle/>
                    <a:p>
                      <a:pPr algn="just" fontAlgn="base"/>
                      <a:r>
                        <a:rPr lang="en-US" sz="2000">
                          <a:effectLst/>
                          <a:latin typeface="Kobern"/>
                        </a:rPr>
                        <a:t>Notification No. 40/2021-CT​</a:t>
                      </a:r>
                    </a:p>
                    <a:p>
                      <a:pPr algn="just" fontAlgn="base"/>
                      <a:r>
                        <a:rPr lang="en-US" sz="2000">
                          <a:effectLst/>
                          <a:latin typeface="Kobern"/>
                        </a:rPr>
                        <a:t>100% matching of GSTR-2B &amp; 3B mandated </a:t>
                      </a:r>
                      <a:r>
                        <a:rPr lang="en-US" sz="2000" err="1">
                          <a:effectLst/>
                          <a:latin typeface="Kobern"/>
                        </a:rPr>
                        <a:t>w.e.f</a:t>
                      </a:r>
                      <a:r>
                        <a:rPr lang="en-US" sz="2000">
                          <a:effectLst/>
                          <a:latin typeface="Kobern"/>
                        </a:rPr>
                        <a:t> 01.01.2022 ​</a:t>
                      </a:r>
                    </a:p>
                  </a:txBody>
                  <a:tcPr/>
                </a:tc>
                <a:extLst>
                  <a:ext uri="{0D108BD9-81ED-4DB2-BD59-A6C34878D82A}">
                    <a16:rowId xmlns:a16="http://schemas.microsoft.com/office/drawing/2014/main" val="4241296125"/>
                  </a:ext>
                </a:extLst>
              </a:tr>
            </a:tbl>
          </a:graphicData>
        </a:graphic>
      </p:graphicFrame>
    </p:spTree>
    <p:extLst>
      <p:ext uri="{BB962C8B-B14F-4D97-AF65-F5344CB8AC3E}">
        <p14:creationId xmlns:p14="http://schemas.microsoft.com/office/powerpoint/2010/main" val="42626131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E714FE-0408-CF75-639C-86A6DCEC6190}"/>
              </a:ext>
            </a:extLst>
          </p:cNvPr>
          <p:cNvSpPr>
            <a:spLocks noGrp="1"/>
          </p:cNvSpPr>
          <p:nvPr>
            <p:ph type="body" sz="quarter" idx="12"/>
          </p:nvPr>
        </p:nvSpPr>
        <p:spPr/>
        <p:txBody>
          <a:bodyPr>
            <a:normAutofit/>
          </a:bodyPr>
          <a:lstStyle/>
          <a:p>
            <a:r>
              <a:rPr lang="en-IN" sz="4000">
                <a:effectLst/>
                <a:latin typeface="Kobern"/>
                <a:ea typeface="Times New Roman" panose="02020603050405020304" pitchFamily="18" charset="0"/>
                <a:cs typeface="Arial"/>
              </a:rPr>
              <a:t>Different</a:t>
            </a:r>
            <a:r>
              <a:rPr lang="en-IN" sz="4800">
                <a:effectLst/>
                <a:latin typeface="Kobern"/>
                <a:ea typeface="Times New Roman" panose="02020603050405020304" pitchFamily="18" charset="0"/>
                <a:cs typeface="Arial"/>
              </a:rPr>
              <a:t> </a:t>
            </a:r>
            <a:r>
              <a:rPr lang="en-IN" sz="4000">
                <a:effectLst/>
                <a:latin typeface="Kobern"/>
                <a:ea typeface="Times New Roman" panose="02020603050405020304" pitchFamily="18" charset="0"/>
                <a:cs typeface="Arial"/>
              </a:rPr>
              <a:t>Scenarios</a:t>
            </a:r>
            <a:endParaRPr lang="en-US" sz="4000">
              <a:latin typeface="Kobern"/>
              <a:cs typeface="Arial"/>
            </a:endParaRPr>
          </a:p>
        </p:txBody>
      </p:sp>
      <p:graphicFrame>
        <p:nvGraphicFramePr>
          <p:cNvPr id="4" name="Diagram 3">
            <a:extLst>
              <a:ext uri="{FF2B5EF4-FFF2-40B4-BE49-F238E27FC236}">
                <a16:creationId xmlns:a16="http://schemas.microsoft.com/office/drawing/2014/main" id="{9B0C173B-77A6-17C0-C03D-4822F64A6B6A}"/>
              </a:ext>
            </a:extLst>
          </p:cNvPr>
          <p:cNvGraphicFramePr/>
          <p:nvPr/>
        </p:nvGraphicFramePr>
        <p:xfrm>
          <a:off x="2762250" y="2565400"/>
          <a:ext cx="66675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Table 5">
            <a:extLst>
              <a:ext uri="{FF2B5EF4-FFF2-40B4-BE49-F238E27FC236}">
                <a16:creationId xmlns:a16="http://schemas.microsoft.com/office/drawing/2014/main" id="{9A3F65D3-068B-C0DF-F4AD-02B9A32B9299}"/>
              </a:ext>
            </a:extLst>
          </p:cNvPr>
          <p:cNvGraphicFramePr>
            <a:graphicFrameLocks noGrp="1"/>
          </p:cNvGraphicFramePr>
          <p:nvPr>
            <p:extLst>
              <p:ext uri="{D42A27DB-BD31-4B8C-83A1-F6EECF244321}">
                <p14:modId xmlns:p14="http://schemas.microsoft.com/office/powerpoint/2010/main" val="703192474"/>
              </p:ext>
            </p:extLst>
          </p:nvPr>
        </p:nvGraphicFramePr>
        <p:xfrm>
          <a:off x="646981" y="1495245"/>
          <a:ext cx="10812707" cy="4008867"/>
        </p:xfrm>
        <a:graphic>
          <a:graphicData uri="http://schemas.openxmlformats.org/drawingml/2006/table">
            <a:tbl>
              <a:tblPr firstRow="1" bandRow="1">
                <a:tableStyleId>{21E4AEA4-8DFA-4A89-87EB-49C32662AFE0}</a:tableStyleId>
              </a:tblPr>
              <a:tblGrid>
                <a:gridCol w="3145276">
                  <a:extLst>
                    <a:ext uri="{9D8B030D-6E8A-4147-A177-3AD203B41FA5}">
                      <a16:colId xmlns:a16="http://schemas.microsoft.com/office/drawing/2014/main" val="2098398852"/>
                    </a:ext>
                  </a:extLst>
                </a:gridCol>
                <a:gridCol w="2218799">
                  <a:extLst>
                    <a:ext uri="{9D8B030D-6E8A-4147-A177-3AD203B41FA5}">
                      <a16:colId xmlns:a16="http://schemas.microsoft.com/office/drawing/2014/main" val="1461971958"/>
                    </a:ext>
                  </a:extLst>
                </a:gridCol>
                <a:gridCol w="5448632">
                  <a:extLst>
                    <a:ext uri="{9D8B030D-6E8A-4147-A177-3AD203B41FA5}">
                      <a16:colId xmlns:a16="http://schemas.microsoft.com/office/drawing/2014/main" val="1273674505"/>
                    </a:ext>
                  </a:extLst>
                </a:gridCol>
              </a:tblGrid>
              <a:tr h="899409">
                <a:tc>
                  <a:txBody>
                    <a:bodyPr/>
                    <a:lstStyle/>
                    <a:p>
                      <a:r>
                        <a:rPr lang="en-IN" sz="2000">
                          <a:latin typeface="Kobern"/>
                        </a:rPr>
                        <a:t>GSTR-1 filed?</a:t>
                      </a:r>
                    </a:p>
                  </a:txBody>
                  <a:tcPr/>
                </a:tc>
                <a:tc>
                  <a:txBody>
                    <a:bodyPr/>
                    <a:lstStyle/>
                    <a:p>
                      <a:r>
                        <a:rPr lang="en-IN" sz="2000">
                          <a:latin typeface="Kobern"/>
                        </a:rPr>
                        <a:t>GSTR-3B Filed?</a:t>
                      </a:r>
                    </a:p>
                  </a:txBody>
                  <a:tcPr/>
                </a:tc>
                <a:tc>
                  <a:txBody>
                    <a:bodyPr/>
                    <a:lstStyle/>
                    <a:p>
                      <a:r>
                        <a:rPr lang="en-IN" sz="2000">
                          <a:latin typeface="Kobern"/>
                        </a:rPr>
                        <a:t>Implications</a:t>
                      </a:r>
                    </a:p>
                  </a:txBody>
                  <a:tcPr/>
                </a:tc>
                <a:extLst>
                  <a:ext uri="{0D108BD9-81ED-4DB2-BD59-A6C34878D82A}">
                    <a16:rowId xmlns:a16="http://schemas.microsoft.com/office/drawing/2014/main" val="2903258945"/>
                  </a:ext>
                </a:extLst>
              </a:tr>
              <a:tr h="899409">
                <a:tc>
                  <a:txBody>
                    <a:bodyPr/>
                    <a:lstStyle/>
                    <a:p>
                      <a:r>
                        <a:rPr lang="en-IN" sz="2000">
                          <a:latin typeface="Kobern"/>
                        </a:rPr>
                        <a:t>Yes</a:t>
                      </a:r>
                    </a:p>
                  </a:txBody>
                  <a:tcPr/>
                </a:tc>
                <a:tc>
                  <a:txBody>
                    <a:bodyPr/>
                    <a:lstStyle/>
                    <a:p>
                      <a:r>
                        <a:rPr lang="en-IN" sz="2000">
                          <a:latin typeface="Kobern"/>
                        </a:rPr>
                        <a:t>No</a:t>
                      </a:r>
                    </a:p>
                  </a:txBody>
                  <a:tcPr/>
                </a:tc>
                <a:tc>
                  <a:txBody>
                    <a:bodyPr/>
                    <a:lstStyle/>
                    <a:p>
                      <a:r>
                        <a:rPr lang="en-IN" sz="2000">
                          <a:latin typeface="Kobern"/>
                        </a:rPr>
                        <a:t>Section 16 (2)(c)</a:t>
                      </a:r>
                    </a:p>
                    <a:p>
                      <a:r>
                        <a:rPr lang="en-IN" sz="2000">
                          <a:latin typeface="Kobern"/>
                        </a:rPr>
                        <a:t>What if filed later on?</a:t>
                      </a:r>
                    </a:p>
                  </a:txBody>
                  <a:tcPr/>
                </a:tc>
                <a:extLst>
                  <a:ext uri="{0D108BD9-81ED-4DB2-BD59-A6C34878D82A}">
                    <a16:rowId xmlns:a16="http://schemas.microsoft.com/office/drawing/2014/main" val="805482098"/>
                  </a:ext>
                </a:extLst>
              </a:tr>
              <a:tr h="899409">
                <a:tc>
                  <a:txBody>
                    <a:bodyPr/>
                    <a:lstStyle/>
                    <a:p>
                      <a:r>
                        <a:rPr lang="en-IN" sz="2000">
                          <a:latin typeface="Kobern"/>
                        </a:rPr>
                        <a:t>No</a:t>
                      </a:r>
                    </a:p>
                  </a:txBody>
                  <a:tcPr/>
                </a:tc>
                <a:tc>
                  <a:txBody>
                    <a:bodyPr/>
                    <a:lstStyle/>
                    <a:p>
                      <a:r>
                        <a:rPr lang="en-IN" sz="2000">
                          <a:latin typeface="Kobern"/>
                        </a:rPr>
                        <a:t>Yes</a:t>
                      </a:r>
                    </a:p>
                  </a:txBody>
                  <a:tcPr/>
                </a:tc>
                <a:tc>
                  <a:txBody>
                    <a:bodyPr/>
                    <a:lstStyle/>
                    <a:p>
                      <a:r>
                        <a:rPr lang="en-IN" sz="2000">
                          <a:latin typeface="Kobern"/>
                        </a:rPr>
                        <a:t>Section 16(2)(aa)</a:t>
                      </a:r>
                    </a:p>
                    <a:p>
                      <a:r>
                        <a:rPr lang="en-IN" sz="2000">
                          <a:latin typeface="Kobern"/>
                        </a:rPr>
                        <a:t>What if filed subsequently- Difference between GSTR 2B and GSTR3B?</a:t>
                      </a:r>
                    </a:p>
                    <a:p>
                      <a:r>
                        <a:rPr lang="en-IN" sz="2000">
                          <a:latin typeface="Kobern"/>
                        </a:rPr>
                        <a:t>Section 16(4)- if filed after 30</a:t>
                      </a:r>
                      <a:r>
                        <a:rPr lang="en-IN" sz="2000" baseline="30000">
                          <a:latin typeface="Kobern"/>
                        </a:rPr>
                        <a:t>th</a:t>
                      </a:r>
                      <a:r>
                        <a:rPr lang="en-IN" sz="2000">
                          <a:latin typeface="Kobern"/>
                        </a:rPr>
                        <a:t> November? </a:t>
                      </a:r>
                    </a:p>
                  </a:txBody>
                  <a:tcPr/>
                </a:tc>
                <a:extLst>
                  <a:ext uri="{0D108BD9-81ED-4DB2-BD59-A6C34878D82A}">
                    <a16:rowId xmlns:a16="http://schemas.microsoft.com/office/drawing/2014/main" val="3686786555"/>
                  </a:ext>
                </a:extLst>
              </a:tr>
              <a:tr h="899409">
                <a:tc>
                  <a:txBody>
                    <a:bodyPr/>
                    <a:lstStyle/>
                    <a:p>
                      <a:r>
                        <a:rPr lang="en-IN" sz="2000">
                          <a:latin typeface="Kobern"/>
                        </a:rPr>
                        <a:t>No</a:t>
                      </a:r>
                    </a:p>
                  </a:txBody>
                  <a:tcPr/>
                </a:tc>
                <a:tc>
                  <a:txBody>
                    <a:bodyPr/>
                    <a:lstStyle/>
                    <a:p>
                      <a:r>
                        <a:rPr lang="en-IN" sz="2000">
                          <a:latin typeface="Kobern"/>
                        </a:rPr>
                        <a:t>No</a:t>
                      </a:r>
                    </a:p>
                  </a:txBody>
                  <a:tcPr/>
                </a:tc>
                <a:tc>
                  <a:txBody>
                    <a:bodyPr/>
                    <a:lstStyle/>
                    <a:p>
                      <a:r>
                        <a:rPr lang="en-IN" sz="2000">
                          <a:latin typeface="Kobern"/>
                        </a:rPr>
                        <a:t>ITC?</a:t>
                      </a:r>
                    </a:p>
                  </a:txBody>
                  <a:tcPr/>
                </a:tc>
                <a:extLst>
                  <a:ext uri="{0D108BD9-81ED-4DB2-BD59-A6C34878D82A}">
                    <a16:rowId xmlns:a16="http://schemas.microsoft.com/office/drawing/2014/main" val="3395036850"/>
                  </a:ext>
                </a:extLst>
              </a:tr>
            </a:tbl>
          </a:graphicData>
        </a:graphic>
      </p:graphicFrame>
    </p:spTree>
    <p:extLst>
      <p:ext uri="{BB962C8B-B14F-4D97-AF65-F5344CB8AC3E}">
        <p14:creationId xmlns:p14="http://schemas.microsoft.com/office/powerpoint/2010/main" val="14561090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5A76BD-D2F0-42FF-4538-1A4A7F353BF3}"/>
              </a:ext>
            </a:extLst>
          </p:cNvPr>
          <p:cNvSpPr txBox="1"/>
          <p:nvPr/>
        </p:nvSpPr>
        <p:spPr>
          <a:xfrm>
            <a:off x="554968" y="411192"/>
            <a:ext cx="1132648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rgbClr val="2B347A"/>
                </a:solidFill>
                <a:latin typeface="Kobern"/>
              </a:rPr>
              <a:t>Circular No. 183/15/2022-GST Dated 27.12.2022​</a:t>
            </a:r>
            <a:endParaRPr lang="en-US" sz="4000">
              <a:latin typeface="Kobern"/>
            </a:endParaRPr>
          </a:p>
        </p:txBody>
      </p:sp>
      <p:sp>
        <p:nvSpPr>
          <p:cNvPr id="3" name="TextBox 2">
            <a:extLst>
              <a:ext uri="{FF2B5EF4-FFF2-40B4-BE49-F238E27FC236}">
                <a16:creationId xmlns:a16="http://schemas.microsoft.com/office/drawing/2014/main" id="{691D987A-658F-B1D8-B41A-C8AC3D5BC79E}"/>
              </a:ext>
            </a:extLst>
          </p:cNvPr>
          <p:cNvSpPr txBox="1"/>
          <p:nvPr/>
        </p:nvSpPr>
        <p:spPr>
          <a:xfrm>
            <a:off x="411192" y="1331343"/>
            <a:ext cx="1164278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Kobern"/>
                <a:cs typeface="Arial"/>
              </a:rPr>
              <a:t>The procedure for verification of ITC in cases involving difference in ITC availed in FORM GSTR-3B vs. ITC available as per FORM GSTR-2A during FY 2017-18 and 2018-19​</a:t>
            </a:r>
          </a:p>
        </p:txBody>
      </p:sp>
      <p:graphicFrame>
        <p:nvGraphicFramePr>
          <p:cNvPr id="5" name="Table 4">
            <a:extLst>
              <a:ext uri="{FF2B5EF4-FFF2-40B4-BE49-F238E27FC236}">
                <a16:creationId xmlns:a16="http://schemas.microsoft.com/office/drawing/2014/main" id="{8ED094C8-A020-2516-AF3B-48CA515D8FCD}"/>
              </a:ext>
            </a:extLst>
          </p:cNvPr>
          <p:cNvGraphicFramePr>
            <a:graphicFrameLocks noGrp="1"/>
          </p:cNvGraphicFramePr>
          <p:nvPr>
            <p:extLst>
              <p:ext uri="{D42A27DB-BD31-4B8C-83A1-F6EECF244321}">
                <p14:modId xmlns:p14="http://schemas.microsoft.com/office/powerpoint/2010/main" val="841913027"/>
              </p:ext>
            </p:extLst>
          </p:nvPr>
        </p:nvGraphicFramePr>
        <p:xfrm>
          <a:off x="416943" y="2041584"/>
          <a:ext cx="11119184" cy="4422067"/>
        </p:xfrm>
        <a:graphic>
          <a:graphicData uri="http://schemas.openxmlformats.org/drawingml/2006/table">
            <a:tbl>
              <a:tblPr firstRow="1" bandRow="1">
                <a:tableStyleId>{5C22544A-7EE6-4342-B048-85BDC9FD1C3A}</a:tableStyleId>
              </a:tblPr>
              <a:tblGrid>
                <a:gridCol w="5141673">
                  <a:extLst>
                    <a:ext uri="{9D8B030D-6E8A-4147-A177-3AD203B41FA5}">
                      <a16:colId xmlns:a16="http://schemas.microsoft.com/office/drawing/2014/main" val="2516861359"/>
                    </a:ext>
                  </a:extLst>
                </a:gridCol>
                <a:gridCol w="5977511">
                  <a:extLst>
                    <a:ext uri="{9D8B030D-6E8A-4147-A177-3AD203B41FA5}">
                      <a16:colId xmlns:a16="http://schemas.microsoft.com/office/drawing/2014/main" val="3294836249"/>
                    </a:ext>
                  </a:extLst>
                </a:gridCol>
              </a:tblGrid>
              <a:tr h="697148">
                <a:tc>
                  <a:txBody>
                    <a:bodyPr/>
                    <a:lstStyle/>
                    <a:p>
                      <a:pPr algn="ctr" fontAlgn="base"/>
                      <a:r>
                        <a:rPr lang="en-US" sz="2000">
                          <a:effectLst/>
                          <a:latin typeface="Kobern"/>
                        </a:rPr>
                        <a:t>Reason for non-reflection in GSTR-2A​</a:t>
                      </a:r>
                      <a:endParaRPr lang="en-US" sz="2800" b="1">
                        <a:solidFill>
                          <a:srgbClr val="FFFFFF"/>
                        </a:solidFill>
                        <a:effectLst/>
                        <a:latin typeface="Kobern"/>
                      </a:endParaRPr>
                    </a:p>
                  </a:txBody>
                  <a:tcPr/>
                </a:tc>
                <a:tc>
                  <a:txBody>
                    <a:bodyPr/>
                    <a:lstStyle/>
                    <a:p>
                      <a:pPr algn="ctr" fontAlgn="base"/>
                      <a:r>
                        <a:rPr lang="en-US" sz="2000">
                          <a:effectLst/>
                          <a:latin typeface="Kobern"/>
                        </a:rPr>
                        <a:t>Manner of Verification​</a:t>
                      </a:r>
                      <a:endParaRPr lang="en-US" sz="2800" b="1">
                        <a:solidFill>
                          <a:srgbClr val="FFFFFF"/>
                        </a:solidFill>
                        <a:effectLst/>
                        <a:latin typeface="Kobern"/>
                      </a:endParaRPr>
                    </a:p>
                  </a:txBody>
                  <a:tcPr/>
                </a:tc>
                <a:extLst>
                  <a:ext uri="{0D108BD9-81ED-4DB2-BD59-A6C34878D82A}">
                    <a16:rowId xmlns:a16="http://schemas.microsoft.com/office/drawing/2014/main" val="4190350021"/>
                  </a:ext>
                </a:extLst>
              </a:tr>
              <a:tr h="657364">
                <a:tc>
                  <a:txBody>
                    <a:bodyPr/>
                    <a:lstStyle/>
                    <a:p>
                      <a:pPr fontAlgn="base"/>
                      <a:r>
                        <a:rPr lang="en-US" sz="2000">
                          <a:effectLst/>
                          <a:latin typeface="Kobern"/>
                        </a:rPr>
                        <a:t>Supplier failed to file GSTR-1 but filed GSTR-3B ​</a:t>
                      </a:r>
                      <a:endParaRPr lang="en-US" sz="2800">
                        <a:effectLst/>
                        <a:latin typeface="Kobern"/>
                      </a:endParaRPr>
                    </a:p>
                  </a:txBody>
                  <a:tcPr/>
                </a:tc>
                <a:tc rowSpan="4">
                  <a:txBody>
                    <a:bodyPr/>
                    <a:lstStyle/>
                    <a:p>
                      <a:pPr marL="342900" lvl="0" indent="-342900" algn="just" fontAlgn="base">
                        <a:buFont typeface="Arial" panose="020B0604020202020204" pitchFamily="34" charset="0"/>
                        <a:buChar char="•"/>
                      </a:pPr>
                      <a:r>
                        <a:rPr lang="en-US" sz="2000" dirty="0">
                          <a:effectLst/>
                          <a:latin typeface="Kobern"/>
                        </a:rPr>
                        <a:t>Fulfillment of conditions prescribed under Section ​16 for invoices not reflecting in GSTR-2A​</a:t>
                      </a:r>
                      <a:endParaRPr lang="en-US" sz="2800" dirty="0">
                        <a:effectLst/>
                        <a:latin typeface="Kobern"/>
                      </a:endParaRPr>
                    </a:p>
                    <a:p>
                      <a:pPr marL="742950" lvl="1" indent="-285750" algn="just" fontAlgn="base">
                        <a:buFont typeface="Arial" panose="020B0604020202020204" pitchFamily="34" charset="0"/>
                        <a:buChar char="•"/>
                      </a:pPr>
                      <a:r>
                        <a:rPr lang="en-US" sz="2000" dirty="0">
                          <a:effectLst/>
                          <a:latin typeface="Kobern"/>
                        </a:rPr>
                        <a:t>Possession of Tax invoice/ Debit Note​</a:t>
                      </a:r>
                      <a:endParaRPr lang="en-US" sz="1800" dirty="0">
                        <a:effectLst/>
                        <a:latin typeface="Kobern"/>
                      </a:endParaRPr>
                    </a:p>
                    <a:p>
                      <a:pPr marL="742950" lvl="1" indent="-285750" algn="just" fontAlgn="base">
                        <a:buFont typeface="Arial" panose="020B0604020202020204" pitchFamily="34" charset="0"/>
                        <a:buChar char="•"/>
                      </a:pPr>
                      <a:r>
                        <a:rPr lang="en-US" sz="2000" dirty="0">
                          <a:effectLst/>
                          <a:latin typeface="Kobern"/>
                        </a:rPr>
                        <a:t>Received Goods and/or Service ​</a:t>
                      </a:r>
                      <a:endParaRPr lang="en-US" sz="1800" dirty="0">
                        <a:effectLst/>
                        <a:latin typeface="Kobern"/>
                      </a:endParaRPr>
                    </a:p>
                    <a:p>
                      <a:pPr marL="742950" lvl="1" indent="-285750" algn="just" fontAlgn="base">
                        <a:buFont typeface="Arial" panose="020B0604020202020204" pitchFamily="34" charset="0"/>
                        <a:buChar char="•"/>
                      </a:pPr>
                      <a:r>
                        <a:rPr lang="en-US" sz="2000" dirty="0">
                          <a:effectLst/>
                          <a:latin typeface="Kobern"/>
                        </a:rPr>
                        <a:t>Recipient has made payment​</a:t>
                      </a:r>
                      <a:endParaRPr lang="en-US" sz="1800" dirty="0">
                        <a:effectLst/>
                        <a:latin typeface="Kobern"/>
                      </a:endParaRPr>
                    </a:p>
                    <a:p>
                      <a:pPr marL="342900" lvl="0" indent="-342900" algn="just" fontAlgn="base">
                        <a:buFont typeface="Arial" panose="020B0604020202020204" pitchFamily="34" charset="0"/>
                        <a:buChar char="•"/>
                      </a:pPr>
                      <a:r>
                        <a:rPr lang="en-US" sz="2000" dirty="0">
                          <a:effectLst/>
                          <a:latin typeface="Kobern"/>
                        </a:rPr>
                        <a:t>Compliance with Section 16(2) (c) i.e., payment of ​</a:t>
                      </a:r>
                      <a:endParaRPr lang="en-US" sz="1800" dirty="0">
                        <a:effectLst/>
                        <a:latin typeface="Kobern"/>
                      </a:endParaRPr>
                    </a:p>
                    <a:p>
                      <a:pPr algn="just" fontAlgn="base"/>
                      <a:r>
                        <a:rPr lang="en-US" sz="2000" dirty="0">
                          <a:effectLst/>
                          <a:latin typeface="Kobern"/>
                        </a:rPr>
                        <a:t>       tax by supplier​</a:t>
                      </a:r>
                      <a:endParaRPr lang="en-US" sz="2800" dirty="0">
                        <a:effectLst/>
                        <a:latin typeface="Kobern"/>
                      </a:endParaRPr>
                    </a:p>
                    <a:p>
                      <a:pPr marL="742950" lvl="1" indent="-285750" algn="just" fontAlgn="base">
                        <a:buFont typeface="Arial" panose="020B0604020202020204" pitchFamily="34" charset="0"/>
                        <a:buChar char="•"/>
                      </a:pPr>
                      <a:r>
                        <a:rPr lang="en-US" sz="2000" dirty="0">
                          <a:effectLst/>
                          <a:latin typeface="Kobern"/>
                        </a:rPr>
                        <a:t>If difference is &gt; 5 Lakhs – CA Certificate ​</a:t>
                      </a:r>
                      <a:endParaRPr lang="en-US" sz="1800" dirty="0">
                        <a:effectLst/>
                        <a:latin typeface="Kobern"/>
                      </a:endParaRPr>
                    </a:p>
                    <a:p>
                      <a:pPr marL="742950" lvl="1" indent="-285750" algn="just" fontAlgn="base">
                        <a:buFont typeface="Arial" panose="020B0604020202020204" pitchFamily="34" charset="0"/>
                        <a:buChar char="•"/>
                      </a:pPr>
                      <a:r>
                        <a:rPr lang="en-US" sz="2000" dirty="0">
                          <a:effectLst/>
                          <a:latin typeface="Kobern"/>
                        </a:rPr>
                        <a:t>If difference is &lt; 5 Lakhs – Certificate from ​</a:t>
                      </a:r>
                      <a:endParaRPr lang="en-US" sz="1800" dirty="0">
                        <a:effectLst/>
                        <a:latin typeface="Kobern"/>
                      </a:endParaRPr>
                    </a:p>
                    <a:p>
                      <a:pPr algn="just" fontAlgn="base"/>
                      <a:r>
                        <a:rPr lang="en-US" sz="2000" dirty="0">
                          <a:effectLst/>
                          <a:latin typeface="Kobern"/>
                        </a:rPr>
                        <a:t>       Supplier​</a:t>
                      </a:r>
                      <a:endParaRPr lang="en-US" sz="2800" dirty="0">
                        <a:effectLst/>
                        <a:latin typeface="Kobern"/>
                      </a:endParaRPr>
                    </a:p>
                  </a:txBody>
                  <a:tcPr/>
                </a:tc>
                <a:extLst>
                  <a:ext uri="{0D108BD9-81ED-4DB2-BD59-A6C34878D82A}">
                    <a16:rowId xmlns:a16="http://schemas.microsoft.com/office/drawing/2014/main" val="3117196165"/>
                  </a:ext>
                </a:extLst>
              </a:tr>
              <a:tr h="788838">
                <a:tc>
                  <a:txBody>
                    <a:bodyPr/>
                    <a:lstStyle/>
                    <a:p>
                      <a:pPr fontAlgn="base"/>
                      <a:r>
                        <a:rPr lang="en-US" sz="2000">
                          <a:effectLst/>
                          <a:latin typeface="Kobern"/>
                        </a:rPr>
                        <a:t>Supplier filed GSTR-1 and GSTR-3B but failed to report the particular supply​</a:t>
                      </a:r>
                      <a:endParaRPr lang="en-US" sz="2800">
                        <a:effectLst/>
                        <a:latin typeface="Kobern"/>
                      </a:endParaRPr>
                    </a:p>
                  </a:txBody>
                  <a:tcPr/>
                </a:tc>
                <a:tc vMerge="1">
                  <a:txBody>
                    <a:bodyPr/>
                    <a:lstStyle/>
                    <a:p>
                      <a:endParaRPr lang="en-US"/>
                    </a:p>
                  </a:txBody>
                  <a:tcPr/>
                </a:tc>
                <a:extLst>
                  <a:ext uri="{0D108BD9-81ED-4DB2-BD59-A6C34878D82A}">
                    <a16:rowId xmlns:a16="http://schemas.microsoft.com/office/drawing/2014/main" val="3426547311"/>
                  </a:ext>
                </a:extLst>
              </a:tr>
              <a:tr h="723102">
                <a:tc>
                  <a:txBody>
                    <a:bodyPr/>
                    <a:lstStyle/>
                    <a:p>
                      <a:pPr fontAlgn="base"/>
                      <a:r>
                        <a:rPr lang="en-US" sz="2000">
                          <a:effectLst/>
                          <a:latin typeface="Kobern"/>
                        </a:rPr>
                        <a:t>Invoice wrongly reported as B2C instead of B2B​</a:t>
                      </a:r>
                      <a:endParaRPr lang="en-US" sz="2800">
                        <a:effectLst/>
                        <a:latin typeface="Kobern"/>
                      </a:endParaRPr>
                    </a:p>
                  </a:txBody>
                  <a:tcPr/>
                </a:tc>
                <a:tc vMerge="1">
                  <a:txBody>
                    <a:bodyPr/>
                    <a:lstStyle/>
                    <a:p>
                      <a:endParaRPr lang="en-US"/>
                    </a:p>
                  </a:txBody>
                  <a:tcPr/>
                </a:tc>
                <a:extLst>
                  <a:ext uri="{0D108BD9-81ED-4DB2-BD59-A6C34878D82A}">
                    <a16:rowId xmlns:a16="http://schemas.microsoft.com/office/drawing/2014/main" val="3377809101"/>
                  </a:ext>
                </a:extLst>
              </a:tr>
              <a:tr h="1511939">
                <a:tc>
                  <a:txBody>
                    <a:bodyPr/>
                    <a:lstStyle/>
                    <a:p>
                      <a:pPr fontAlgn="base"/>
                      <a:r>
                        <a:rPr lang="en-US" sz="2000" dirty="0">
                          <a:effectLst/>
                          <a:latin typeface="Kobern"/>
                        </a:rPr>
                        <a:t>Mentioned wrong GSTN​</a:t>
                      </a:r>
                      <a:endParaRPr lang="en-US" sz="2800" dirty="0">
                        <a:effectLst/>
                        <a:latin typeface="Kobern"/>
                      </a:endParaRPr>
                    </a:p>
                  </a:txBody>
                  <a:tcPr/>
                </a:tc>
                <a:tc vMerge="1">
                  <a:txBody>
                    <a:bodyPr/>
                    <a:lstStyle/>
                    <a:p>
                      <a:endParaRPr lang="en-US"/>
                    </a:p>
                  </a:txBody>
                  <a:tcPr/>
                </a:tc>
                <a:extLst>
                  <a:ext uri="{0D108BD9-81ED-4DB2-BD59-A6C34878D82A}">
                    <a16:rowId xmlns:a16="http://schemas.microsoft.com/office/drawing/2014/main" val="753248343"/>
                  </a:ext>
                </a:extLst>
              </a:tr>
            </a:tbl>
          </a:graphicData>
        </a:graphic>
      </p:graphicFrame>
    </p:spTree>
    <p:extLst>
      <p:ext uri="{BB962C8B-B14F-4D97-AF65-F5344CB8AC3E}">
        <p14:creationId xmlns:p14="http://schemas.microsoft.com/office/powerpoint/2010/main" val="22416050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C8A33167-9460-5E20-5419-3E4FA41EDD19}"/>
              </a:ext>
            </a:extLst>
          </p:cNvPr>
          <p:cNvSpPr>
            <a:spLocks noGrp="1"/>
          </p:cNvSpPr>
          <p:nvPr/>
        </p:nvSpPr>
        <p:spPr>
          <a:xfrm>
            <a:off x="352405" y="212391"/>
            <a:ext cx="12019153" cy="1050516"/>
          </a:xfrm>
          <a:prstGeom prst="rect">
            <a:avLst/>
          </a:prstGeom>
        </p:spPr>
        <p:txBody>
          <a:bodyPr vert="horz" lIns="91440" tIns="45720" rIns="91440" bIns="45720" rtlCol="0" anchor="t">
            <a:noAutofit/>
          </a:bodyPr>
          <a:lstStyle>
            <a:lvl1pPr marL="0" indent="0" algn="l" defTabSz="685800" rtl="0" eaLnBrk="1" latinLnBrk="0" hangingPunct="1">
              <a:lnSpc>
                <a:spcPct val="90000"/>
              </a:lnSpc>
              <a:spcBef>
                <a:spcPts val="0"/>
              </a:spcBef>
              <a:buFont typeface="Arial" panose="020B0604020202020204" pitchFamily="34" charset="0"/>
              <a:buNone/>
              <a:defRPr sz="2800" b="0" i="0" kern="1200" baseline="0">
                <a:solidFill>
                  <a:srgbClr val="2B347A"/>
                </a:solidFill>
                <a:latin typeface="Kobern" pitchFamily="2" charset="77"/>
                <a:ea typeface="+mn-ea"/>
                <a:cs typeface="Arial"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4000">
                <a:latin typeface="Kobern"/>
                <a:cs typeface="Arial"/>
              </a:rPr>
              <a:t>CIRCULAR NO. 193/05/2023-GST DATED 17.07.2023</a:t>
            </a:r>
            <a:endParaRPr lang="en-IN" sz="4000">
              <a:latin typeface="Kobern"/>
              <a:cs typeface="Arial"/>
            </a:endParaRPr>
          </a:p>
          <a:p>
            <a:endParaRPr lang="en-IN"/>
          </a:p>
        </p:txBody>
      </p:sp>
      <p:graphicFrame>
        <p:nvGraphicFramePr>
          <p:cNvPr id="4" name="Table 3">
            <a:extLst>
              <a:ext uri="{FF2B5EF4-FFF2-40B4-BE49-F238E27FC236}">
                <a16:creationId xmlns:a16="http://schemas.microsoft.com/office/drawing/2014/main" id="{BE3E99AC-AD3D-52AC-82B5-6E02A9ABEF4A}"/>
              </a:ext>
            </a:extLst>
          </p:cNvPr>
          <p:cNvGraphicFramePr>
            <a:graphicFrameLocks noGrp="1"/>
          </p:cNvGraphicFramePr>
          <p:nvPr>
            <p:extLst>
              <p:ext uri="{D42A27DB-BD31-4B8C-83A1-F6EECF244321}">
                <p14:modId xmlns:p14="http://schemas.microsoft.com/office/powerpoint/2010/main" val="2112757555"/>
              </p:ext>
            </p:extLst>
          </p:nvPr>
        </p:nvGraphicFramePr>
        <p:xfrm>
          <a:off x="402566" y="1452113"/>
          <a:ext cx="11382465" cy="4388039"/>
        </p:xfrm>
        <a:graphic>
          <a:graphicData uri="http://schemas.openxmlformats.org/drawingml/2006/table">
            <a:tbl>
              <a:tblPr firstRow="1" bandRow="1">
                <a:tableStyleId>{5C22544A-7EE6-4342-B048-85BDC9FD1C3A}</a:tableStyleId>
              </a:tblPr>
              <a:tblGrid>
                <a:gridCol w="2432595">
                  <a:extLst>
                    <a:ext uri="{9D8B030D-6E8A-4147-A177-3AD203B41FA5}">
                      <a16:colId xmlns:a16="http://schemas.microsoft.com/office/drawing/2014/main" val="3313553882"/>
                    </a:ext>
                  </a:extLst>
                </a:gridCol>
                <a:gridCol w="3954594">
                  <a:extLst>
                    <a:ext uri="{9D8B030D-6E8A-4147-A177-3AD203B41FA5}">
                      <a16:colId xmlns:a16="http://schemas.microsoft.com/office/drawing/2014/main" val="2475920038"/>
                    </a:ext>
                  </a:extLst>
                </a:gridCol>
                <a:gridCol w="4995276">
                  <a:extLst>
                    <a:ext uri="{9D8B030D-6E8A-4147-A177-3AD203B41FA5}">
                      <a16:colId xmlns:a16="http://schemas.microsoft.com/office/drawing/2014/main" val="594808869"/>
                    </a:ext>
                  </a:extLst>
                </a:gridCol>
              </a:tblGrid>
              <a:tr h="453957">
                <a:tc>
                  <a:txBody>
                    <a:bodyPr/>
                    <a:lstStyle/>
                    <a:p>
                      <a:pPr algn="ctr" fontAlgn="base"/>
                      <a:r>
                        <a:rPr lang="en-US" sz="1800">
                          <a:effectLst/>
                          <a:latin typeface="Kobern" panose="00000500000000000000" pitchFamily="50" charset="0"/>
                        </a:rPr>
                        <a:t>Period​</a:t>
                      </a:r>
                      <a:endParaRPr lang="en-US" sz="2400" b="1">
                        <a:solidFill>
                          <a:srgbClr val="FFFFFF"/>
                        </a:solidFill>
                        <a:effectLst/>
                        <a:latin typeface="Kobern" panose="00000500000000000000" pitchFamily="50" charset="0"/>
                      </a:endParaRPr>
                    </a:p>
                  </a:txBody>
                  <a:tcPr/>
                </a:tc>
                <a:tc>
                  <a:txBody>
                    <a:bodyPr/>
                    <a:lstStyle/>
                    <a:p>
                      <a:pPr algn="ctr" fontAlgn="base"/>
                      <a:r>
                        <a:rPr lang="en-US" sz="1800">
                          <a:effectLst/>
                          <a:latin typeface="Kobern" panose="00000500000000000000" pitchFamily="50" charset="0"/>
                        </a:rPr>
                        <a:t>Rule 36(4)​</a:t>
                      </a:r>
                      <a:endParaRPr lang="en-US" sz="2400" b="1">
                        <a:solidFill>
                          <a:srgbClr val="FFFFFF"/>
                        </a:solidFill>
                        <a:effectLst/>
                        <a:latin typeface="Kobern" panose="00000500000000000000" pitchFamily="50" charset="0"/>
                      </a:endParaRPr>
                    </a:p>
                  </a:txBody>
                  <a:tcPr/>
                </a:tc>
                <a:tc>
                  <a:txBody>
                    <a:bodyPr/>
                    <a:lstStyle/>
                    <a:p>
                      <a:pPr algn="ctr" fontAlgn="base"/>
                      <a:r>
                        <a:rPr lang="en-US" sz="1800">
                          <a:effectLst/>
                          <a:latin typeface="Kobern" panose="00000500000000000000" pitchFamily="50" charset="0"/>
                        </a:rPr>
                        <a:t>Manner of verification ​</a:t>
                      </a:r>
                      <a:endParaRPr lang="en-US" sz="2400" b="1">
                        <a:solidFill>
                          <a:srgbClr val="FFFFFF"/>
                        </a:solidFill>
                        <a:effectLst/>
                        <a:latin typeface="Kobern" panose="00000500000000000000" pitchFamily="50" charset="0"/>
                      </a:endParaRPr>
                    </a:p>
                  </a:txBody>
                  <a:tcPr/>
                </a:tc>
                <a:extLst>
                  <a:ext uri="{0D108BD9-81ED-4DB2-BD59-A6C34878D82A}">
                    <a16:rowId xmlns:a16="http://schemas.microsoft.com/office/drawing/2014/main" val="181422624"/>
                  </a:ext>
                </a:extLst>
              </a:tr>
              <a:tr h="711200">
                <a:tc>
                  <a:txBody>
                    <a:bodyPr/>
                    <a:lstStyle/>
                    <a:p>
                      <a:pPr fontAlgn="base"/>
                      <a:r>
                        <a:rPr lang="en-IN" sz="1800">
                          <a:effectLst/>
                          <a:latin typeface="Kobern" panose="00000500000000000000" pitchFamily="50" charset="0"/>
                        </a:rPr>
                        <a:t>Apr 2019 to Sept 2019 ​</a:t>
                      </a:r>
                      <a:endParaRPr lang="en-IN" sz="2400">
                        <a:effectLst/>
                        <a:latin typeface="Kobern" panose="00000500000000000000" pitchFamily="50" charset="0"/>
                      </a:endParaRPr>
                    </a:p>
                  </a:txBody>
                  <a:tcPr/>
                </a:tc>
                <a:tc>
                  <a:txBody>
                    <a:bodyPr/>
                    <a:lstStyle/>
                    <a:p>
                      <a:pPr algn="just" fontAlgn="base"/>
                      <a:r>
                        <a:rPr lang="en-IN" sz="1800">
                          <a:effectLst/>
                          <a:latin typeface="Kobern" panose="00000500000000000000" pitchFamily="50" charset="0"/>
                        </a:rPr>
                        <a:t>Rule 36(4) not in force.​</a:t>
                      </a:r>
                      <a:endParaRPr lang="en-IN" sz="2400">
                        <a:effectLst/>
                        <a:latin typeface="Kobern" panose="00000500000000000000" pitchFamily="50" charset="0"/>
                      </a:endParaRPr>
                    </a:p>
                  </a:txBody>
                  <a:tcPr/>
                </a:tc>
                <a:tc>
                  <a:txBody>
                    <a:bodyPr/>
                    <a:lstStyle/>
                    <a:p>
                      <a:pPr algn="just" fontAlgn="base"/>
                      <a:r>
                        <a:rPr lang="en-IN" sz="1800">
                          <a:effectLst/>
                          <a:latin typeface="Kobern" panose="00000500000000000000" pitchFamily="50" charset="0"/>
                        </a:rPr>
                        <a:t>The guidelines provided by Circular dated 27</a:t>
                      </a:r>
                      <a:r>
                        <a:rPr lang="en-IN" sz="1050" baseline="30000">
                          <a:effectLst/>
                          <a:latin typeface="Kobern" panose="00000500000000000000" pitchFamily="50" charset="0"/>
                        </a:rPr>
                        <a:t>th</a:t>
                      </a:r>
                      <a:r>
                        <a:rPr lang="en-IN" sz="1800">
                          <a:effectLst/>
                          <a:latin typeface="Kobern" panose="00000500000000000000" pitchFamily="50" charset="0"/>
                        </a:rPr>
                        <a:t> ​</a:t>
                      </a:r>
                      <a:endParaRPr lang="en-IN" sz="2400">
                        <a:effectLst/>
                        <a:latin typeface="Kobern" panose="00000500000000000000" pitchFamily="50" charset="0"/>
                      </a:endParaRPr>
                    </a:p>
                    <a:p>
                      <a:pPr algn="just" fontAlgn="base"/>
                      <a:r>
                        <a:rPr lang="en-IN" sz="1800">
                          <a:effectLst/>
                          <a:latin typeface="Kobern" panose="00000500000000000000" pitchFamily="50" charset="0"/>
                        </a:rPr>
                        <a:t>December 2022 shall be applicable in toto. ​</a:t>
                      </a:r>
                      <a:endParaRPr lang="en-IN" sz="2400">
                        <a:effectLst/>
                        <a:latin typeface="Kobern" panose="00000500000000000000" pitchFamily="50" charset="0"/>
                      </a:endParaRPr>
                    </a:p>
                  </a:txBody>
                  <a:tcPr/>
                </a:tc>
                <a:extLst>
                  <a:ext uri="{0D108BD9-81ED-4DB2-BD59-A6C34878D82A}">
                    <a16:rowId xmlns:a16="http://schemas.microsoft.com/office/drawing/2014/main" val="3833403387"/>
                  </a:ext>
                </a:extLst>
              </a:tr>
              <a:tr h="1119762">
                <a:tc>
                  <a:txBody>
                    <a:bodyPr/>
                    <a:lstStyle/>
                    <a:p>
                      <a:pPr fontAlgn="base"/>
                      <a:r>
                        <a:rPr lang="en-IN" sz="1800">
                          <a:effectLst/>
                          <a:latin typeface="Kobern" panose="00000500000000000000" pitchFamily="50" charset="0"/>
                        </a:rPr>
                        <a:t>Oct 2019 to Dec 2019​</a:t>
                      </a:r>
                      <a:endParaRPr lang="en-IN" sz="2400">
                        <a:effectLst/>
                        <a:latin typeface="Kobern" panose="00000500000000000000" pitchFamily="50" charset="0"/>
                      </a:endParaRPr>
                    </a:p>
                  </a:txBody>
                  <a:tcPr/>
                </a:tc>
                <a:tc>
                  <a:txBody>
                    <a:bodyPr/>
                    <a:lstStyle/>
                    <a:p>
                      <a:pPr algn="just" fontAlgn="base"/>
                      <a:r>
                        <a:rPr lang="en-IN" sz="1800">
                          <a:effectLst/>
                          <a:latin typeface="Kobern" panose="00000500000000000000" pitchFamily="50" charset="0"/>
                        </a:rPr>
                        <a:t>Rule 36(4) allowed ITC in respect of invoices not available in GSTR-2A to the extent of 20% of eligible credit available in GSTR-2A.​</a:t>
                      </a:r>
                      <a:endParaRPr lang="en-IN" sz="2400">
                        <a:effectLst/>
                        <a:latin typeface="Kobern" panose="00000500000000000000" pitchFamily="50" charset="0"/>
                      </a:endParaRPr>
                    </a:p>
                  </a:txBody>
                  <a:tcPr/>
                </a:tc>
                <a:tc>
                  <a:txBody>
                    <a:bodyPr/>
                    <a:lstStyle/>
                    <a:p>
                      <a:pPr algn="just" fontAlgn="base"/>
                      <a:r>
                        <a:rPr lang="en-IN" sz="1800">
                          <a:effectLst/>
                          <a:latin typeface="Kobern" panose="00000500000000000000" pitchFamily="50" charset="0"/>
                        </a:rPr>
                        <a:t>The guidelines provided by Circular dated 27</a:t>
                      </a:r>
                      <a:r>
                        <a:rPr lang="en-IN" sz="1050" baseline="30000">
                          <a:effectLst/>
                          <a:latin typeface="Kobern" panose="00000500000000000000" pitchFamily="50" charset="0"/>
                        </a:rPr>
                        <a:t>th</a:t>
                      </a:r>
                      <a:r>
                        <a:rPr lang="en-IN" sz="1800">
                          <a:effectLst/>
                          <a:latin typeface="Kobern" panose="00000500000000000000" pitchFamily="50" charset="0"/>
                        </a:rPr>
                        <a:t> ​</a:t>
                      </a:r>
                      <a:endParaRPr lang="en-IN" sz="2400">
                        <a:effectLst/>
                        <a:latin typeface="Kobern" panose="00000500000000000000" pitchFamily="50" charset="0"/>
                      </a:endParaRPr>
                    </a:p>
                    <a:p>
                      <a:pPr algn="just" fontAlgn="base"/>
                      <a:r>
                        <a:rPr lang="en-IN" sz="1800">
                          <a:effectLst/>
                          <a:latin typeface="Kobern" panose="00000500000000000000" pitchFamily="50" charset="0"/>
                        </a:rPr>
                        <a:t>December 2022 will be restricted to the extent ​</a:t>
                      </a:r>
                      <a:endParaRPr lang="en-IN" sz="2400">
                        <a:effectLst/>
                        <a:latin typeface="Kobern" panose="00000500000000000000" pitchFamily="50" charset="0"/>
                      </a:endParaRPr>
                    </a:p>
                    <a:p>
                      <a:pPr algn="just" fontAlgn="base"/>
                      <a:r>
                        <a:rPr lang="en-IN" sz="1800">
                          <a:effectLst/>
                          <a:latin typeface="Kobern" panose="00000500000000000000" pitchFamily="50" charset="0"/>
                        </a:rPr>
                        <a:t>of 20%​</a:t>
                      </a:r>
                      <a:endParaRPr lang="en-IN" sz="2400">
                        <a:effectLst/>
                        <a:latin typeface="Kobern" panose="00000500000000000000" pitchFamily="50" charset="0"/>
                      </a:endParaRPr>
                    </a:p>
                  </a:txBody>
                  <a:tcPr/>
                </a:tc>
                <a:extLst>
                  <a:ext uri="{0D108BD9-81ED-4DB2-BD59-A6C34878D82A}">
                    <a16:rowId xmlns:a16="http://schemas.microsoft.com/office/drawing/2014/main" val="1333138561"/>
                  </a:ext>
                </a:extLst>
              </a:tr>
              <a:tr h="859276">
                <a:tc>
                  <a:txBody>
                    <a:bodyPr/>
                    <a:lstStyle/>
                    <a:p>
                      <a:pPr fontAlgn="base"/>
                      <a:r>
                        <a:rPr lang="en-IN" sz="1800">
                          <a:effectLst/>
                          <a:latin typeface="Kobern" panose="00000500000000000000" pitchFamily="50" charset="0"/>
                        </a:rPr>
                        <a:t>Jan 2020 to Dec 2020​</a:t>
                      </a:r>
                      <a:endParaRPr lang="en-IN" sz="2400">
                        <a:effectLst/>
                        <a:latin typeface="Kobern" panose="00000500000000000000" pitchFamily="50" charset="0"/>
                      </a:endParaRPr>
                    </a:p>
                  </a:txBody>
                  <a:tcPr/>
                </a:tc>
                <a:tc>
                  <a:txBody>
                    <a:bodyPr/>
                    <a:lstStyle/>
                    <a:p>
                      <a:pPr algn="just" fontAlgn="base"/>
                      <a:r>
                        <a:rPr lang="en-IN" sz="1800">
                          <a:effectLst/>
                          <a:latin typeface="Kobern" panose="00000500000000000000" pitchFamily="50" charset="0"/>
                        </a:rPr>
                        <a:t>Relaxation reduced to 10%​</a:t>
                      </a:r>
                      <a:endParaRPr lang="en-IN" sz="2400">
                        <a:effectLst/>
                        <a:latin typeface="Kobern" panose="00000500000000000000" pitchFamily="50" charset="0"/>
                      </a:endParaRPr>
                    </a:p>
                  </a:txBody>
                  <a:tcPr/>
                </a:tc>
                <a:tc>
                  <a:txBody>
                    <a:bodyPr/>
                    <a:lstStyle/>
                    <a:p>
                      <a:pPr algn="just" fontAlgn="base"/>
                      <a:r>
                        <a:rPr lang="en-IN" sz="1800">
                          <a:effectLst/>
                          <a:latin typeface="Kobern" panose="00000500000000000000" pitchFamily="50" charset="0"/>
                        </a:rPr>
                        <a:t>The guidelines provided by Circular dated 27</a:t>
                      </a:r>
                      <a:r>
                        <a:rPr lang="en-IN" sz="1050" baseline="30000">
                          <a:effectLst/>
                          <a:latin typeface="Kobern" panose="00000500000000000000" pitchFamily="50" charset="0"/>
                        </a:rPr>
                        <a:t>th</a:t>
                      </a:r>
                      <a:r>
                        <a:rPr lang="en-IN" sz="1800">
                          <a:effectLst/>
                          <a:latin typeface="Kobern" panose="00000500000000000000" pitchFamily="50" charset="0"/>
                        </a:rPr>
                        <a:t> ​</a:t>
                      </a:r>
                      <a:endParaRPr lang="en-IN" sz="2400">
                        <a:effectLst/>
                        <a:latin typeface="Kobern" panose="00000500000000000000" pitchFamily="50" charset="0"/>
                      </a:endParaRPr>
                    </a:p>
                    <a:p>
                      <a:pPr algn="just" fontAlgn="base"/>
                      <a:r>
                        <a:rPr lang="en-IN" sz="1800">
                          <a:effectLst/>
                          <a:latin typeface="Kobern" panose="00000500000000000000" pitchFamily="50" charset="0"/>
                        </a:rPr>
                        <a:t>December 2022 will be restricted to the extent ​</a:t>
                      </a:r>
                      <a:endParaRPr lang="en-IN" sz="2400">
                        <a:effectLst/>
                        <a:latin typeface="Kobern" panose="00000500000000000000" pitchFamily="50" charset="0"/>
                      </a:endParaRPr>
                    </a:p>
                    <a:p>
                      <a:pPr algn="just" fontAlgn="base"/>
                      <a:r>
                        <a:rPr lang="en-IN" sz="1800">
                          <a:effectLst/>
                          <a:latin typeface="Kobern" panose="00000500000000000000" pitchFamily="50" charset="0"/>
                        </a:rPr>
                        <a:t>of 10%​</a:t>
                      </a:r>
                      <a:endParaRPr lang="en-IN" sz="2400">
                        <a:effectLst/>
                        <a:latin typeface="Kobern" panose="00000500000000000000" pitchFamily="50" charset="0"/>
                      </a:endParaRPr>
                    </a:p>
                  </a:txBody>
                  <a:tcPr/>
                </a:tc>
                <a:extLst>
                  <a:ext uri="{0D108BD9-81ED-4DB2-BD59-A6C34878D82A}">
                    <a16:rowId xmlns:a16="http://schemas.microsoft.com/office/drawing/2014/main" val="157833790"/>
                  </a:ext>
                </a:extLst>
              </a:tr>
              <a:tr h="1119762">
                <a:tc>
                  <a:txBody>
                    <a:bodyPr/>
                    <a:lstStyle/>
                    <a:p>
                      <a:pPr fontAlgn="base"/>
                      <a:r>
                        <a:rPr lang="en-IN" sz="1800">
                          <a:effectLst/>
                          <a:latin typeface="Kobern" panose="00000500000000000000" pitchFamily="50" charset="0"/>
                        </a:rPr>
                        <a:t>Jan 2021 to Dec 2021​</a:t>
                      </a:r>
                      <a:endParaRPr lang="en-IN" sz="2400">
                        <a:effectLst/>
                        <a:latin typeface="Kobern" panose="00000500000000000000" pitchFamily="50" charset="0"/>
                      </a:endParaRPr>
                    </a:p>
                  </a:txBody>
                  <a:tcPr/>
                </a:tc>
                <a:tc>
                  <a:txBody>
                    <a:bodyPr/>
                    <a:lstStyle/>
                    <a:p>
                      <a:pPr algn="just" fontAlgn="base"/>
                      <a:r>
                        <a:rPr lang="en-IN" sz="1800">
                          <a:effectLst/>
                          <a:latin typeface="Kobern" panose="00000500000000000000" pitchFamily="50" charset="0"/>
                        </a:rPr>
                        <a:t>Relaxation reduced to 5%​</a:t>
                      </a:r>
                      <a:endParaRPr lang="en-IN" sz="2400">
                        <a:effectLst/>
                        <a:latin typeface="Kobern" panose="00000500000000000000" pitchFamily="50" charset="0"/>
                      </a:endParaRPr>
                    </a:p>
                  </a:txBody>
                  <a:tcPr/>
                </a:tc>
                <a:tc>
                  <a:txBody>
                    <a:bodyPr/>
                    <a:lstStyle/>
                    <a:p>
                      <a:pPr algn="just" fontAlgn="base"/>
                      <a:r>
                        <a:rPr lang="en-IN" sz="1800">
                          <a:effectLst/>
                          <a:latin typeface="Kobern" panose="00000500000000000000" pitchFamily="50" charset="0"/>
                        </a:rPr>
                        <a:t>The guidelines provided by Circular dated 27</a:t>
                      </a:r>
                      <a:r>
                        <a:rPr lang="en-IN" sz="1050" baseline="30000">
                          <a:effectLst/>
                          <a:latin typeface="Kobern" panose="00000500000000000000" pitchFamily="50" charset="0"/>
                        </a:rPr>
                        <a:t>th</a:t>
                      </a:r>
                      <a:r>
                        <a:rPr lang="en-IN" sz="1800">
                          <a:effectLst/>
                          <a:latin typeface="Kobern" panose="00000500000000000000" pitchFamily="50" charset="0"/>
                        </a:rPr>
                        <a:t> ​</a:t>
                      </a:r>
                      <a:endParaRPr lang="en-IN" sz="2400">
                        <a:effectLst/>
                        <a:latin typeface="Kobern" panose="00000500000000000000" pitchFamily="50" charset="0"/>
                      </a:endParaRPr>
                    </a:p>
                    <a:p>
                      <a:pPr algn="just" fontAlgn="base"/>
                      <a:r>
                        <a:rPr lang="en-IN" sz="1800">
                          <a:effectLst/>
                          <a:latin typeface="Kobern" panose="00000500000000000000" pitchFamily="50" charset="0"/>
                        </a:rPr>
                        <a:t>December 2022 will be restricted to the extent ​</a:t>
                      </a:r>
                      <a:endParaRPr lang="en-IN" sz="2400">
                        <a:effectLst/>
                        <a:latin typeface="Kobern" panose="00000500000000000000" pitchFamily="50" charset="0"/>
                      </a:endParaRPr>
                    </a:p>
                    <a:p>
                      <a:pPr algn="just" fontAlgn="base"/>
                      <a:r>
                        <a:rPr lang="en-IN" sz="1800">
                          <a:effectLst/>
                          <a:latin typeface="Kobern" panose="00000500000000000000" pitchFamily="50" charset="0"/>
                        </a:rPr>
                        <a:t>of 5%​</a:t>
                      </a:r>
                      <a:endParaRPr lang="en-IN" sz="2400">
                        <a:effectLst/>
                        <a:latin typeface="Kobern" panose="00000500000000000000" pitchFamily="50" charset="0"/>
                      </a:endParaRPr>
                    </a:p>
                  </a:txBody>
                  <a:tcPr/>
                </a:tc>
                <a:extLst>
                  <a:ext uri="{0D108BD9-81ED-4DB2-BD59-A6C34878D82A}">
                    <a16:rowId xmlns:a16="http://schemas.microsoft.com/office/drawing/2014/main" val="2861000173"/>
                  </a:ext>
                </a:extLst>
              </a:tr>
            </a:tbl>
          </a:graphicData>
        </a:graphic>
      </p:graphicFrame>
      <p:sp>
        <p:nvSpPr>
          <p:cNvPr id="5" name="Rectangle 4">
            <a:extLst>
              <a:ext uri="{FF2B5EF4-FFF2-40B4-BE49-F238E27FC236}">
                <a16:creationId xmlns:a16="http://schemas.microsoft.com/office/drawing/2014/main" id="{B1CD8855-E905-3D61-10C3-D7D358FFE9B1}"/>
              </a:ext>
            </a:extLst>
          </p:cNvPr>
          <p:cNvSpPr/>
          <p:nvPr/>
        </p:nvSpPr>
        <p:spPr>
          <a:xfrm>
            <a:off x="409550" y="5692486"/>
            <a:ext cx="11372899" cy="66928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indent="0" algn="ctr">
              <a:lnSpc>
                <a:spcPct val="150000"/>
              </a:lnSpc>
              <a:buNone/>
            </a:pPr>
            <a:r>
              <a:rPr lang="en-US" sz="2000" b="1">
                <a:solidFill>
                  <a:schemeClr val="bg1"/>
                </a:solidFill>
                <a:latin typeface="Kobern" panose="00000500000000000000" pitchFamily="50" charset="0"/>
                <a:cs typeface="+mn-cs"/>
              </a:rPr>
              <a:t>Guidelines applicable for ongoing proceedings in audit, investigation, adjudication or appeal</a:t>
            </a:r>
          </a:p>
        </p:txBody>
      </p:sp>
    </p:spTree>
    <p:extLst>
      <p:ext uri="{BB962C8B-B14F-4D97-AF65-F5344CB8AC3E}">
        <p14:creationId xmlns:p14="http://schemas.microsoft.com/office/powerpoint/2010/main" val="3907590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78468C7F-86A7-2521-FC57-8951CE8FE88C}"/>
              </a:ext>
            </a:extLst>
          </p:cNvPr>
          <p:cNvSpPr>
            <a:spLocks noGrp="1"/>
          </p:cNvSpPr>
          <p:nvPr/>
        </p:nvSpPr>
        <p:spPr>
          <a:xfrm>
            <a:off x="489588" y="497653"/>
            <a:ext cx="8467946" cy="576064"/>
          </a:xfrm>
          <a:prstGeom prst="rect">
            <a:avLst/>
          </a:prstGeom>
        </p:spPr>
        <p:txBody>
          <a:bodyPr vert="horz" lIns="91440" tIns="45720" rIns="91440" bIns="45720" rtlCol="0" anchor="t">
            <a:noAutofit/>
          </a:bodyPr>
          <a:lstStyle>
            <a:lvl1pPr marL="0" indent="0" algn="l" defTabSz="685800" rtl="0" eaLnBrk="1" latinLnBrk="0" hangingPunct="1">
              <a:lnSpc>
                <a:spcPct val="90000"/>
              </a:lnSpc>
              <a:spcBef>
                <a:spcPts val="0"/>
              </a:spcBef>
              <a:buFont typeface="Arial" panose="020B0604020202020204" pitchFamily="34" charset="0"/>
              <a:buNone/>
              <a:defRPr sz="2800" b="0" i="0" kern="1200" baseline="0">
                <a:solidFill>
                  <a:srgbClr val="2B347A"/>
                </a:solidFill>
                <a:latin typeface="Kobern" pitchFamily="2" charset="77"/>
                <a:ea typeface="+mn-ea"/>
                <a:cs typeface="Arial"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4000">
                <a:latin typeface="Kobern"/>
                <a:cs typeface="Arial"/>
              </a:rPr>
              <a:t>ILLUSTRATION</a:t>
            </a:r>
            <a:endParaRPr lang="en-IN" sz="4000">
              <a:latin typeface="Kobern"/>
              <a:cs typeface="Arial"/>
            </a:endParaRPr>
          </a:p>
        </p:txBody>
      </p:sp>
      <p:graphicFrame>
        <p:nvGraphicFramePr>
          <p:cNvPr id="4" name="Table 3">
            <a:extLst>
              <a:ext uri="{FF2B5EF4-FFF2-40B4-BE49-F238E27FC236}">
                <a16:creationId xmlns:a16="http://schemas.microsoft.com/office/drawing/2014/main" id="{237262F1-97C1-A29B-C2A9-8FF7E405041A}"/>
              </a:ext>
            </a:extLst>
          </p:cNvPr>
          <p:cNvGraphicFramePr>
            <a:graphicFrameLocks noGrp="1"/>
          </p:cNvGraphicFramePr>
          <p:nvPr/>
        </p:nvGraphicFramePr>
        <p:xfrm>
          <a:off x="445698" y="1523999"/>
          <a:ext cx="11315772" cy="3611858"/>
        </p:xfrm>
        <a:graphic>
          <a:graphicData uri="http://schemas.openxmlformats.org/drawingml/2006/table">
            <a:tbl>
              <a:tblPr firstRow="1" bandRow="1">
                <a:tableStyleId>{5C22544A-7EE6-4342-B048-85BDC9FD1C3A}</a:tableStyleId>
              </a:tblPr>
              <a:tblGrid>
                <a:gridCol w="5853435">
                  <a:extLst>
                    <a:ext uri="{9D8B030D-6E8A-4147-A177-3AD203B41FA5}">
                      <a16:colId xmlns:a16="http://schemas.microsoft.com/office/drawing/2014/main" val="3978812054"/>
                    </a:ext>
                  </a:extLst>
                </a:gridCol>
                <a:gridCol w="5462337">
                  <a:extLst>
                    <a:ext uri="{9D8B030D-6E8A-4147-A177-3AD203B41FA5}">
                      <a16:colId xmlns:a16="http://schemas.microsoft.com/office/drawing/2014/main" val="795600779"/>
                    </a:ext>
                  </a:extLst>
                </a:gridCol>
              </a:tblGrid>
              <a:tr h="582558">
                <a:tc>
                  <a:txBody>
                    <a:bodyPr/>
                    <a:lstStyle/>
                    <a:p>
                      <a:pPr algn="ctr" fontAlgn="base"/>
                      <a:r>
                        <a:rPr lang="en-IN" sz="2000">
                          <a:effectLst/>
                          <a:latin typeface="Kobern"/>
                        </a:rPr>
                        <a:t>Particular​</a:t>
                      </a:r>
                      <a:endParaRPr lang="en-IN" sz="2000" b="1">
                        <a:solidFill>
                          <a:srgbClr val="FFFFFF"/>
                        </a:solidFill>
                        <a:effectLst/>
                        <a:latin typeface="Kobern"/>
                      </a:endParaRPr>
                    </a:p>
                  </a:txBody>
                  <a:tcPr/>
                </a:tc>
                <a:tc>
                  <a:txBody>
                    <a:bodyPr/>
                    <a:lstStyle/>
                    <a:p>
                      <a:pPr algn="ctr" fontAlgn="base"/>
                      <a:r>
                        <a:rPr lang="en-IN" sz="2000">
                          <a:effectLst/>
                          <a:latin typeface="Kobern"/>
                        </a:rPr>
                        <a:t>Amount (in Rs.) ​</a:t>
                      </a:r>
                      <a:endParaRPr lang="en-IN" sz="2000" b="1">
                        <a:solidFill>
                          <a:srgbClr val="FFFFFF"/>
                        </a:solidFill>
                        <a:effectLst/>
                        <a:latin typeface="Kobern"/>
                      </a:endParaRPr>
                    </a:p>
                  </a:txBody>
                  <a:tcPr/>
                </a:tc>
                <a:extLst>
                  <a:ext uri="{0D108BD9-81ED-4DB2-BD59-A6C34878D82A}">
                    <a16:rowId xmlns:a16="http://schemas.microsoft.com/office/drawing/2014/main" val="2807167361"/>
                  </a:ext>
                </a:extLst>
              </a:tr>
              <a:tr h="582558">
                <a:tc>
                  <a:txBody>
                    <a:bodyPr/>
                    <a:lstStyle/>
                    <a:p>
                      <a:pPr algn="just" fontAlgn="base"/>
                      <a:r>
                        <a:rPr lang="en-IN" sz="2000">
                          <a:effectLst/>
                          <a:latin typeface="Kobern"/>
                        </a:rPr>
                        <a:t>ITC available in GSTR-2A ​</a:t>
                      </a:r>
                    </a:p>
                  </a:txBody>
                  <a:tcPr/>
                </a:tc>
                <a:tc>
                  <a:txBody>
                    <a:bodyPr/>
                    <a:lstStyle/>
                    <a:p>
                      <a:pPr algn="ctr" fontAlgn="base"/>
                      <a:r>
                        <a:rPr lang="en-IN" sz="2000">
                          <a:effectLst/>
                          <a:latin typeface="Kobern"/>
                        </a:rPr>
                        <a:t>3,00,000/-​</a:t>
                      </a:r>
                    </a:p>
                  </a:txBody>
                  <a:tcPr/>
                </a:tc>
                <a:extLst>
                  <a:ext uri="{0D108BD9-81ED-4DB2-BD59-A6C34878D82A}">
                    <a16:rowId xmlns:a16="http://schemas.microsoft.com/office/drawing/2014/main" val="2578321778"/>
                  </a:ext>
                </a:extLst>
              </a:tr>
              <a:tr h="535953">
                <a:tc>
                  <a:txBody>
                    <a:bodyPr/>
                    <a:lstStyle/>
                    <a:p>
                      <a:pPr algn="just" fontAlgn="base"/>
                      <a:r>
                        <a:rPr lang="en-IN" sz="2000">
                          <a:effectLst/>
                          <a:latin typeface="Kobern"/>
                        </a:rPr>
                        <a:t>ITC availed in GSTR-3B​</a:t>
                      </a:r>
                    </a:p>
                  </a:txBody>
                  <a:tcPr/>
                </a:tc>
                <a:tc>
                  <a:txBody>
                    <a:bodyPr/>
                    <a:lstStyle/>
                    <a:p>
                      <a:pPr algn="ctr" fontAlgn="base"/>
                      <a:r>
                        <a:rPr lang="en-IN" sz="2000">
                          <a:effectLst/>
                          <a:latin typeface="Kobern"/>
                        </a:rPr>
                        <a:t>5,00,000/-​</a:t>
                      </a:r>
                    </a:p>
                  </a:txBody>
                  <a:tcPr/>
                </a:tc>
                <a:extLst>
                  <a:ext uri="{0D108BD9-81ED-4DB2-BD59-A6C34878D82A}">
                    <a16:rowId xmlns:a16="http://schemas.microsoft.com/office/drawing/2014/main" val="4253561158"/>
                  </a:ext>
                </a:extLst>
              </a:tr>
              <a:tr h="652464">
                <a:tc>
                  <a:txBody>
                    <a:bodyPr/>
                    <a:lstStyle/>
                    <a:p>
                      <a:pPr algn="just" fontAlgn="base"/>
                      <a:r>
                        <a:rPr lang="en-IN" sz="2000">
                          <a:effectLst/>
                          <a:latin typeface="Kobern"/>
                        </a:rPr>
                        <a:t>ITC eligible as Rule 36(4) [3,00,000 * 1.2%]​</a:t>
                      </a:r>
                    </a:p>
                  </a:txBody>
                  <a:tcPr/>
                </a:tc>
                <a:tc>
                  <a:txBody>
                    <a:bodyPr/>
                    <a:lstStyle/>
                    <a:p>
                      <a:pPr algn="ctr" fontAlgn="base"/>
                      <a:r>
                        <a:rPr lang="en-IN" sz="2000">
                          <a:effectLst/>
                          <a:latin typeface="Kobern"/>
                        </a:rPr>
                        <a:t>3,60,000/-​</a:t>
                      </a:r>
                    </a:p>
                  </a:txBody>
                  <a:tcPr/>
                </a:tc>
                <a:extLst>
                  <a:ext uri="{0D108BD9-81ED-4DB2-BD59-A6C34878D82A}">
                    <a16:rowId xmlns:a16="http://schemas.microsoft.com/office/drawing/2014/main" val="3756068792"/>
                  </a:ext>
                </a:extLst>
              </a:tr>
              <a:tr h="745675">
                <a:tc>
                  <a:txBody>
                    <a:bodyPr/>
                    <a:lstStyle/>
                    <a:p>
                      <a:pPr algn="just" fontAlgn="base"/>
                      <a:r>
                        <a:rPr lang="en-IN" sz="2000">
                          <a:effectLst/>
                          <a:latin typeface="Kobern"/>
                        </a:rPr>
                        <a:t>ITC allowed subject to production of requisite certificate ​</a:t>
                      </a:r>
                    </a:p>
                  </a:txBody>
                  <a:tcPr/>
                </a:tc>
                <a:tc>
                  <a:txBody>
                    <a:bodyPr/>
                    <a:lstStyle/>
                    <a:p>
                      <a:pPr algn="ctr" fontAlgn="base"/>
                      <a:r>
                        <a:rPr lang="en-IN" sz="2000">
                          <a:effectLst/>
                          <a:latin typeface="Kobern"/>
                        </a:rPr>
                        <a:t>60,000/-​</a:t>
                      </a:r>
                    </a:p>
                  </a:txBody>
                  <a:tcPr/>
                </a:tc>
                <a:extLst>
                  <a:ext uri="{0D108BD9-81ED-4DB2-BD59-A6C34878D82A}">
                    <a16:rowId xmlns:a16="http://schemas.microsoft.com/office/drawing/2014/main" val="1166112098"/>
                  </a:ext>
                </a:extLst>
              </a:tr>
              <a:tr h="512650">
                <a:tc>
                  <a:txBody>
                    <a:bodyPr/>
                    <a:lstStyle/>
                    <a:p>
                      <a:pPr algn="just" fontAlgn="base"/>
                      <a:r>
                        <a:rPr lang="en-IN" sz="2000">
                          <a:effectLst/>
                          <a:latin typeface="Kobern"/>
                        </a:rPr>
                        <a:t>ITC not admissible in terms of Rule 36(4)​</a:t>
                      </a:r>
                    </a:p>
                  </a:txBody>
                  <a:tcPr/>
                </a:tc>
                <a:tc>
                  <a:txBody>
                    <a:bodyPr/>
                    <a:lstStyle/>
                    <a:p>
                      <a:pPr algn="ctr" fontAlgn="base"/>
                      <a:r>
                        <a:rPr lang="en-IN" sz="2000">
                          <a:effectLst/>
                          <a:latin typeface="Kobern"/>
                        </a:rPr>
                        <a:t>1,40,000/-​</a:t>
                      </a:r>
                    </a:p>
                  </a:txBody>
                  <a:tcPr/>
                </a:tc>
                <a:extLst>
                  <a:ext uri="{0D108BD9-81ED-4DB2-BD59-A6C34878D82A}">
                    <a16:rowId xmlns:a16="http://schemas.microsoft.com/office/drawing/2014/main" val="1583931256"/>
                  </a:ext>
                </a:extLst>
              </a:tr>
            </a:tbl>
          </a:graphicData>
        </a:graphic>
      </p:graphicFrame>
      <p:sp>
        <p:nvSpPr>
          <p:cNvPr id="5" name="Rectangle 4">
            <a:extLst>
              <a:ext uri="{FF2B5EF4-FFF2-40B4-BE49-F238E27FC236}">
                <a16:creationId xmlns:a16="http://schemas.microsoft.com/office/drawing/2014/main" id="{AAC831A2-429D-78CA-D5A3-69252E09E12C}"/>
              </a:ext>
            </a:extLst>
          </p:cNvPr>
          <p:cNvSpPr/>
          <p:nvPr/>
        </p:nvSpPr>
        <p:spPr>
          <a:xfrm>
            <a:off x="440607" y="5233866"/>
            <a:ext cx="11325161" cy="56864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indent="0" algn="ctr">
              <a:lnSpc>
                <a:spcPct val="150000"/>
              </a:lnSpc>
              <a:buNone/>
            </a:pPr>
            <a:r>
              <a:rPr lang="en-US" sz="2400" b="1">
                <a:solidFill>
                  <a:schemeClr val="bg1"/>
                </a:solidFill>
                <a:latin typeface="Kobern" panose="00000500000000000000" pitchFamily="50" charset="0"/>
                <a:cs typeface="+mn-cs"/>
              </a:rPr>
              <a:t>Credit not available beyond limit </a:t>
            </a:r>
            <a:r>
              <a:rPr lang="en-US" sz="2400" b="1">
                <a:solidFill>
                  <a:schemeClr val="bg1"/>
                </a:solidFill>
                <a:latin typeface="Kobern" panose="00000500000000000000" pitchFamily="50" charset="0"/>
              </a:rPr>
              <a:t>specified </a:t>
            </a:r>
            <a:r>
              <a:rPr lang="en-US" sz="2400" b="1">
                <a:solidFill>
                  <a:schemeClr val="bg1"/>
                </a:solidFill>
                <a:latin typeface="Kobern" panose="00000500000000000000" pitchFamily="50" charset="0"/>
                <a:cs typeface="+mn-cs"/>
              </a:rPr>
              <a:t>in Rule 36(4)</a:t>
            </a:r>
          </a:p>
        </p:txBody>
      </p:sp>
    </p:spTree>
    <p:extLst>
      <p:ext uri="{BB962C8B-B14F-4D97-AF65-F5344CB8AC3E}">
        <p14:creationId xmlns:p14="http://schemas.microsoft.com/office/powerpoint/2010/main" val="7054445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2AD15C-CE49-DAD3-C59C-5FA86A420895}"/>
              </a:ext>
            </a:extLst>
          </p:cNvPr>
          <p:cNvSpPr>
            <a:spLocks noGrp="1"/>
          </p:cNvSpPr>
          <p:nvPr>
            <p:ph type="body" sz="quarter" idx="12"/>
          </p:nvPr>
        </p:nvSpPr>
        <p:spPr/>
        <p:txBody>
          <a:bodyPr/>
          <a:lstStyle/>
          <a:p>
            <a:r>
              <a:rPr lang="en-US"/>
              <a:t>Payment of Invoices within 180 days</a:t>
            </a:r>
          </a:p>
        </p:txBody>
      </p:sp>
    </p:spTree>
    <p:extLst>
      <p:ext uri="{BB962C8B-B14F-4D97-AF65-F5344CB8AC3E}">
        <p14:creationId xmlns:p14="http://schemas.microsoft.com/office/powerpoint/2010/main" val="3046979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AD0D31-ABDF-57F7-69C5-A07164A5B7A7}"/>
              </a:ext>
            </a:extLst>
          </p:cNvPr>
          <p:cNvSpPr>
            <a:spLocks noGrp="1"/>
          </p:cNvSpPr>
          <p:nvPr>
            <p:ph type="body" sz="quarter" idx="13"/>
          </p:nvPr>
        </p:nvSpPr>
        <p:spPr>
          <a:xfrm>
            <a:off x="112057" y="1552330"/>
            <a:ext cx="11137236" cy="4513129"/>
          </a:xfrm>
        </p:spPr>
        <p:txBody>
          <a:bodyPr/>
          <a:lstStyle/>
          <a:p>
            <a:pPr marL="457200" marR="0" lvl="1" indent="0" algn="just">
              <a:lnSpc>
                <a:spcPct val="150000"/>
              </a:lnSpc>
              <a:spcBef>
                <a:spcPts val="1200"/>
              </a:spcBef>
              <a:spcAft>
                <a:spcPts val="1200"/>
              </a:spcAft>
              <a:buSzPts val="1200"/>
              <a:buNone/>
            </a:pPr>
            <a:r>
              <a:rPr lang="en-US" sz="2000" i="1" dirty="0">
                <a:solidFill>
                  <a:schemeClr val="tx1"/>
                </a:solidFill>
                <a:effectLst/>
                <a:latin typeface="Kobern"/>
                <a:ea typeface="Times New Roman" panose="02020603050405020304" pitchFamily="18" charset="0"/>
                <a:cs typeface="Times New Roman"/>
              </a:rPr>
              <a:t>‘where a recipient </a:t>
            </a:r>
            <a:r>
              <a:rPr lang="en-US" sz="2000" i="1" dirty="0">
                <a:solidFill>
                  <a:schemeClr val="tx1"/>
                </a:solidFill>
                <a:effectLst/>
                <a:latin typeface="Kobern"/>
                <a:ea typeface="Times New Roman" panose="02020603050405020304" pitchFamily="18" charset="0"/>
                <a:cs typeface="Book Antiqua" panose="02040602050305030304" pitchFamily="18" charset="0"/>
              </a:rPr>
              <a:t>fails</a:t>
            </a:r>
            <a:r>
              <a:rPr lang="en-US" sz="2000" i="1" dirty="0">
                <a:solidFill>
                  <a:schemeClr val="tx1"/>
                </a:solidFill>
                <a:effectLst/>
                <a:latin typeface="Kobern"/>
                <a:ea typeface="Times New Roman" panose="02020603050405020304" pitchFamily="18" charset="0"/>
                <a:cs typeface="Times New Roman"/>
              </a:rPr>
              <a:t> to pay to the supplier of goods or services or both, other than the supplies on which tax is payable on reverse charge basis, the amount towards the value of supply along with tax payable thereon within a period of </a:t>
            </a:r>
            <a:r>
              <a:rPr lang="en-US" sz="2000" b="1" i="1" u="sng" dirty="0">
                <a:solidFill>
                  <a:schemeClr val="tx1"/>
                </a:solidFill>
                <a:effectLst/>
                <a:latin typeface="Kobern"/>
                <a:ea typeface="Times New Roman" panose="02020603050405020304" pitchFamily="18" charset="0"/>
                <a:cs typeface="Times New Roman"/>
              </a:rPr>
              <a:t>one hundred and eighty days</a:t>
            </a:r>
            <a:r>
              <a:rPr lang="en-US" sz="2000" i="1" dirty="0">
                <a:solidFill>
                  <a:schemeClr val="tx1"/>
                </a:solidFill>
                <a:effectLst/>
                <a:latin typeface="Kobern"/>
                <a:ea typeface="Times New Roman" panose="02020603050405020304" pitchFamily="18" charset="0"/>
                <a:cs typeface="Times New Roman"/>
              </a:rPr>
              <a:t> </a:t>
            </a:r>
            <a:r>
              <a:rPr lang="en-US" sz="2000" b="1" i="1" u="sng" dirty="0">
                <a:solidFill>
                  <a:schemeClr val="tx1"/>
                </a:solidFill>
                <a:effectLst/>
                <a:latin typeface="Kobern"/>
                <a:ea typeface="Times New Roman" panose="02020603050405020304" pitchFamily="18" charset="0"/>
                <a:cs typeface="Times New Roman"/>
              </a:rPr>
              <a:t>from the date of issue of invoice by the supplier</a:t>
            </a:r>
            <a:r>
              <a:rPr lang="en-US" sz="2000" i="1" dirty="0">
                <a:solidFill>
                  <a:schemeClr val="tx1"/>
                </a:solidFill>
                <a:effectLst/>
                <a:latin typeface="Kobern"/>
                <a:ea typeface="Times New Roman" panose="02020603050405020304" pitchFamily="18" charset="0"/>
                <a:cs typeface="Times New Roman"/>
              </a:rPr>
              <a:t>, an amount equal to the input tax credit availed by the recipient shall be added to his output tax liability, along with interest thereon, in such manner as may be prescribed’.</a:t>
            </a:r>
            <a:endParaRPr lang="en-US" sz="1800" dirty="0">
              <a:solidFill>
                <a:schemeClr val="tx1"/>
              </a:solidFill>
              <a:effectLst/>
              <a:latin typeface="Kobern"/>
              <a:ea typeface="Times New Roman" panose="02020603050405020304" pitchFamily="18" charset="0"/>
              <a:cs typeface="Times New Roman"/>
            </a:endParaRPr>
          </a:p>
          <a:p>
            <a:pPr marL="380365" indent="-380365"/>
            <a:endParaRPr lang="en-US" dirty="0"/>
          </a:p>
        </p:txBody>
      </p:sp>
      <p:sp>
        <p:nvSpPr>
          <p:cNvPr id="3" name="Text Placeholder 2">
            <a:extLst>
              <a:ext uri="{FF2B5EF4-FFF2-40B4-BE49-F238E27FC236}">
                <a16:creationId xmlns:a16="http://schemas.microsoft.com/office/drawing/2014/main" id="{5C7FB950-F678-4E43-73A6-CE4F60124DCA}"/>
              </a:ext>
            </a:extLst>
          </p:cNvPr>
          <p:cNvSpPr>
            <a:spLocks noGrp="1"/>
          </p:cNvSpPr>
          <p:nvPr>
            <p:ph type="body" sz="quarter" idx="12"/>
          </p:nvPr>
        </p:nvSpPr>
        <p:spPr/>
        <p:txBody>
          <a:bodyPr>
            <a:normAutofit/>
          </a:bodyPr>
          <a:lstStyle/>
          <a:p>
            <a:r>
              <a:rPr lang="en-US" sz="3600" dirty="0">
                <a:solidFill>
                  <a:srgbClr val="002060"/>
                </a:solidFill>
                <a:effectLst/>
                <a:latin typeface="Kobern"/>
                <a:ea typeface="Times New Roman" panose="02020603050405020304" pitchFamily="18" charset="0"/>
                <a:cs typeface="Times New Roman"/>
              </a:rPr>
              <a:t>Second Proviso to Section 16(2) of the CGST Act</a:t>
            </a:r>
            <a:endParaRPr lang="en-US" sz="3600" dirty="0">
              <a:solidFill>
                <a:srgbClr val="002060"/>
              </a:solidFill>
              <a:latin typeface="Kobern"/>
              <a:cs typeface="Times New Roman"/>
            </a:endParaRPr>
          </a:p>
        </p:txBody>
      </p:sp>
    </p:spTree>
    <p:extLst>
      <p:ext uri="{BB962C8B-B14F-4D97-AF65-F5344CB8AC3E}">
        <p14:creationId xmlns:p14="http://schemas.microsoft.com/office/powerpoint/2010/main" val="38991948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01C05C-DFFB-92E2-4BC6-D31D157AD740}"/>
              </a:ext>
            </a:extLst>
          </p:cNvPr>
          <p:cNvSpPr>
            <a:spLocks noGrp="1"/>
          </p:cNvSpPr>
          <p:nvPr>
            <p:ph type="body" sz="quarter" idx="13"/>
          </p:nvPr>
        </p:nvSpPr>
        <p:spPr>
          <a:xfrm>
            <a:off x="518594" y="1523165"/>
            <a:ext cx="11137236" cy="4513129"/>
          </a:xfrm>
        </p:spPr>
        <p:txBody>
          <a:bodyPr>
            <a:normAutofit fontScale="92500" lnSpcReduction="10000"/>
          </a:bodyPr>
          <a:lstStyle/>
          <a:p>
            <a:pPr marL="0" indent="0" algn="just">
              <a:buNone/>
            </a:pPr>
            <a:r>
              <a:rPr lang="en-US" sz="2000" b="0" dirty="0">
                <a:solidFill>
                  <a:srgbClr val="212529"/>
                </a:solidFill>
                <a:effectLst/>
                <a:latin typeface="Kobern" panose="00000500000000000000" pitchFamily="50" charset="0"/>
              </a:rPr>
              <a:t>(1) A registered person, who has availed of input tax credit on any inward supply of goods or services or both, other than the supplies on which tax is payable on reverse charge basis, but fails to pay to the supplier thereof, the amount towards the value of such supply whether wholly or partly, along with the tax payable thereon, within the time limit specified in the second proviso to sub-section(2) of </a:t>
            </a:r>
            <a:r>
              <a:rPr lang="en-US" sz="2000" b="0" u="none" strike="noStrike" dirty="0">
                <a:solidFill>
                  <a:srgbClr val="3E8ACC"/>
                </a:solidFill>
                <a:effectLst/>
                <a:latin typeface="Kobern" panose="00000500000000000000" pitchFamily="50" charset="0"/>
                <a:hlinkClick r:id="rId2"/>
              </a:rPr>
              <a:t>section 16</a:t>
            </a:r>
            <a:r>
              <a:rPr lang="en-US" sz="2000" b="0" dirty="0">
                <a:solidFill>
                  <a:srgbClr val="212529"/>
                </a:solidFill>
                <a:effectLst/>
                <a:latin typeface="Kobern" panose="00000500000000000000" pitchFamily="50" charset="0"/>
              </a:rPr>
              <a:t>, shall pay or reverse an amount equal to the input tax credit availed in respect of such supply proportionate to the amount not paid to the supplier, along with interest payable thereon under </a:t>
            </a:r>
            <a:r>
              <a:rPr lang="en-US" sz="2000" b="0" u="none" strike="noStrike" dirty="0">
                <a:solidFill>
                  <a:srgbClr val="3E8ACC"/>
                </a:solidFill>
                <a:effectLst/>
                <a:latin typeface="Kobern" panose="00000500000000000000" pitchFamily="50" charset="0"/>
                <a:hlinkClick r:id="rId3"/>
              </a:rPr>
              <a:t>section 50</a:t>
            </a:r>
            <a:r>
              <a:rPr lang="en-US" sz="2000" b="0" dirty="0">
                <a:solidFill>
                  <a:srgbClr val="212529"/>
                </a:solidFill>
                <a:effectLst/>
                <a:latin typeface="Kobern" panose="00000500000000000000" pitchFamily="50" charset="0"/>
              </a:rPr>
              <a:t>, while furnishing the return in </a:t>
            </a:r>
            <a:r>
              <a:rPr lang="en-US" sz="2000" b="1" u="none" strike="noStrike" dirty="0">
                <a:solidFill>
                  <a:srgbClr val="3E8ACC"/>
                </a:solidFill>
                <a:effectLst/>
                <a:latin typeface="Kobern" panose="00000500000000000000" pitchFamily="50" charset="0"/>
                <a:hlinkClick r:id="rId4"/>
              </a:rPr>
              <a:t>FORM GSTR-3B</a:t>
            </a:r>
            <a:r>
              <a:rPr lang="en-US" sz="2000" b="0" dirty="0">
                <a:solidFill>
                  <a:srgbClr val="212529"/>
                </a:solidFill>
                <a:effectLst/>
                <a:latin typeface="Kobern" panose="00000500000000000000" pitchFamily="50" charset="0"/>
              </a:rPr>
              <a:t> for the tax period immediately following the period of one hundred and eighty days from the date of the issue of the invoice:</a:t>
            </a:r>
          </a:p>
          <a:p>
            <a:pPr marL="0" indent="0" algn="just">
              <a:buNone/>
            </a:pPr>
            <a:endParaRPr lang="en-US" sz="2000" b="1" dirty="0">
              <a:solidFill>
                <a:srgbClr val="212529"/>
              </a:solidFill>
              <a:effectLst/>
              <a:latin typeface="Kobern" panose="00000500000000000000" pitchFamily="50" charset="0"/>
            </a:endParaRPr>
          </a:p>
          <a:p>
            <a:pPr marL="0" indent="0" algn="just">
              <a:buNone/>
            </a:pPr>
            <a:r>
              <a:rPr lang="en-US" sz="2000" b="1" dirty="0">
                <a:solidFill>
                  <a:srgbClr val="212529"/>
                </a:solidFill>
                <a:effectLst/>
                <a:latin typeface="Kobern" panose="00000500000000000000" pitchFamily="50" charset="0"/>
              </a:rPr>
              <a:t>Provided</a:t>
            </a:r>
            <a:r>
              <a:rPr lang="en-US" sz="2000" b="0" dirty="0">
                <a:solidFill>
                  <a:srgbClr val="212529"/>
                </a:solidFill>
                <a:effectLst/>
                <a:latin typeface="Kobern" panose="00000500000000000000" pitchFamily="50" charset="0"/>
              </a:rPr>
              <a:t> that the value of supplies made without consideration as specified in Schedule I of the said Act shall be deemed to have been paid for the purposes of the second proviso to sub-section (2) of </a:t>
            </a:r>
            <a:r>
              <a:rPr lang="en-US" sz="2000" b="0" u="none" strike="noStrike" dirty="0">
                <a:solidFill>
                  <a:srgbClr val="3E8ACC"/>
                </a:solidFill>
                <a:effectLst/>
                <a:latin typeface="Kobern" panose="00000500000000000000" pitchFamily="50" charset="0"/>
                <a:hlinkClick r:id="rId2"/>
              </a:rPr>
              <a:t>section 16</a:t>
            </a:r>
            <a:r>
              <a:rPr lang="en-US" sz="2000" b="0" dirty="0">
                <a:solidFill>
                  <a:srgbClr val="212529"/>
                </a:solidFill>
                <a:effectLst/>
                <a:latin typeface="Kobern" panose="00000500000000000000" pitchFamily="50" charset="0"/>
              </a:rPr>
              <a:t>:</a:t>
            </a:r>
          </a:p>
          <a:p>
            <a:pPr marL="0" indent="0" algn="just">
              <a:buNone/>
            </a:pPr>
            <a:endParaRPr lang="en-US" sz="2000" b="1" dirty="0">
              <a:solidFill>
                <a:srgbClr val="212529"/>
              </a:solidFill>
              <a:effectLst/>
              <a:latin typeface="Kobern" panose="00000500000000000000" pitchFamily="50" charset="0"/>
            </a:endParaRPr>
          </a:p>
          <a:p>
            <a:pPr marL="0" indent="0" algn="just">
              <a:buNone/>
            </a:pPr>
            <a:r>
              <a:rPr lang="en-US" sz="2000" b="1" dirty="0">
                <a:solidFill>
                  <a:srgbClr val="212529"/>
                </a:solidFill>
                <a:effectLst/>
                <a:latin typeface="Kobern" panose="00000500000000000000" pitchFamily="50" charset="0"/>
              </a:rPr>
              <a:t>Provided</a:t>
            </a:r>
            <a:r>
              <a:rPr lang="en-US" sz="2000" b="0" dirty="0">
                <a:solidFill>
                  <a:srgbClr val="212529"/>
                </a:solidFill>
                <a:effectLst/>
                <a:latin typeface="Kobern" panose="00000500000000000000" pitchFamily="50" charset="0"/>
              </a:rPr>
              <a:t> further that the value of supplies on account of any amount added in accordance with the provisions of clause (b) of sub-section (2) of </a:t>
            </a:r>
            <a:r>
              <a:rPr lang="en-US" sz="2000" b="0" u="none" strike="noStrike" dirty="0">
                <a:solidFill>
                  <a:srgbClr val="3E8ACC"/>
                </a:solidFill>
                <a:effectLst/>
                <a:latin typeface="Kobern" panose="00000500000000000000" pitchFamily="50" charset="0"/>
                <a:hlinkClick r:id="rId5"/>
              </a:rPr>
              <a:t>section 15</a:t>
            </a:r>
            <a:r>
              <a:rPr lang="en-US" sz="2000" b="0" dirty="0">
                <a:solidFill>
                  <a:srgbClr val="212529"/>
                </a:solidFill>
                <a:effectLst/>
                <a:latin typeface="Kobern" panose="00000500000000000000" pitchFamily="50" charset="0"/>
              </a:rPr>
              <a:t> shall be deemed to have been paid for the purposes of the second proviso to sub-section (2) of </a:t>
            </a:r>
            <a:r>
              <a:rPr lang="en-US" sz="2000" b="0" u="none" strike="noStrike" dirty="0">
                <a:solidFill>
                  <a:srgbClr val="3E8ACC"/>
                </a:solidFill>
                <a:effectLst/>
                <a:latin typeface="Kobern" panose="00000500000000000000" pitchFamily="50" charset="0"/>
                <a:hlinkClick r:id="rId2"/>
              </a:rPr>
              <a:t>section 16</a:t>
            </a:r>
            <a:r>
              <a:rPr lang="en-US" sz="2000" b="0" dirty="0">
                <a:solidFill>
                  <a:srgbClr val="212529"/>
                </a:solidFill>
                <a:effectLst/>
                <a:latin typeface="Kobern" panose="00000500000000000000" pitchFamily="50" charset="0"/>
              </a:rPr>
              <a:t>.</a:t>
            </a:r>
          </a:p>
          <a:p>
            <a:pPr marL="380365" indent="-380365"/>
            <a:endParaRPr lang="en-US" sz="2800" dirty="0"/>
          </a:p>
        </p:txBody>
      </p:sp>
      <p:sp>
        <p:nvSpPr>
          <p:cNvPr id="3" name="Text Placeholder 2">
            <a:extLst>
              <a:ext uri="{FF2B5EF4-FFF2-40B4-BE49-F238E27FC236}">
                <a16:creationId xmlns:a16="http://schemas.microsoft.com/office/drawing/2014/main" id="{A2CF836B-04AC-D9C7-9C35-F24DB5623345}"/>
              </a:ext>
            </a:extLst>
          </p:cNvPr>
          <p:cNvSpPr>
            <a:spLocks noGrp="1"/>
          </p:cNvSpPr>
          <p:nvPr>
            <p:ph type="body" sz="quarter" idx="12"/>
          </p:nvPr>
        </p:nvSpPr>
        <p:spPr>
          <a:xfrm>
            <a:off x="518595" y="64481"/>
            <a:ext cx="11137237" cy="1113141"/>
          </a:xfrm>
        </p:spPr>
        <p:txBody>
          <a:bodyPr>
            <a:noAutofit/>
          </a:bodyPr>
          <a:lstStyle/>
          <a:p>
            <a:r>
              <a:rPr lang="en-US" sz="3600" dirty="0">
                <a:latin typeface="Kobern"/>
                <a:cs typeface="Arial"/>
              </a:rPr>
              <a:t>Rule 37: Reversal of ITC in the case of non-payment of consideration</a:t>
            </a:r>
          </a:p>
        </p:txBody>
      </p:sp>
    </p:spTree>
    <p:extLst>
      <p:ext uri="{BB962C8B-B14F-4D97-AF65-F5344CB8AC3E}">
        <p14:creationId xmlns:p14="http://schemas.microsoft.com/office/powerpoint/2010/main" val="2417121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DFD32D10-E984-D76C-98E2-412213805EC7}"/>
              </a:ext>
            </a:extLst>
          </p:cNvPr>
          <p:cNvSpPr>
            <a:spLocks noGrp="1"/>
          </p:cNvSpPr>
          <p:nvPr>
            <p:ph type="body" sz="quarter" idx="13"/>
          </p:nvPr>
        </p:nvSpPr>
        <p:spPr/>
        <p:txBody>
          <a:bodyPr>
            <a:normAutofit lnSpcReduction="10000"/>
          </a:bodyPr>
          <a:lstStyle/>
          <a:p>
            <a:pPr marL="0" indent="0" algn="just">
              <a:buNone/>
            </a:pPr>
            <a:endParaRPr lang="en-US" sz="2667">
              <a:latin typeface="Kobern" panose="00000500000000000000" pitchFamily="50" charset="0"/>
            </a:endParaRPr>
          </a:p>
          <a:p>
            <a:pPr marL="380990" indent="-380990" defTabSz="675688">
              <a:spcAft>
                <a:spcPts val="800"/>
              </a:spcAft>
              <a:buFont typeface="Arial" panose="020B0604020202020204" pitchFamily="34" charset="0"/>
              <a:buChar char="•"/>
              <a:defRPr/>
            </a:pPr>
            <a:r>
              <a:rPr lang="en-IN" sz="2400"/>
              <a:t>Every registered person shall,</a:t>
            </a:r>
          </a:p>
          <a:p>
            <a:pPr marL="380990" indent="-380990" defTabSz="675688">
              <a:spcAft>
                <a:spcPts val="800"/>
              </a:spcAft>
              <a:buFont typeface="Arial" panose="020B0604020202020204" pitchFamily="34" charset="0"/>
              <a:buChar char="•"/>
              <a:defRPr/>
            </a:pPr>
            <a:r>
              <a:rPr lang="en-IN" sz="2400"/>
              <a:t>subject to such conditions and restrictions as may be prescribed and in the manner specified in section 49,</a:t>
            </a:r>
          </a:p>
          <a:p>
            <a:pPr marL="380990" indent="-380990" defTabSz="675688">
              <a:spcAft>
                <a:spcPts val="800"/>
              </a:spcAft>
              <a:buFont typeface="Arial" panose="020B0604020202020204" pitchFamily="34" charset="0"/>
              <a:buChar char="•"/>
              <a:defRPr/>
            </a:pPr>
            <a:r>
              <a:rPr lang="en-IN" sz="2400"/>
              <a:t>be entitled to take credit of input tax charged on any supply of goods or services or both to him </a:t>
            </a:r>
          </a:p>
          <a:p>
            <a:pPr marL="380990" indent="-380990" defTabSz="675688">
              <a:spcAft>
                <a:spcPts val="800"/>
              </a:spcAft>
              <a:buFont typeface="Arial" panose="020B0604020202020204" pitchFamily="34" charset="0"/>
              <a:buChar char="•"/>
              <a:defRPr/>
            </a:pPr>
            <a:r>
              <a:rPr lang="en-IN" sz="2400"/>
              <a:t>which are used or intended to be used </a:t>
            </a:r>
          </a:p>
          <a:p>
            <a:pPr marL="380990" indent="-380990" defTabSz="675688">
              <a:spcAft>
                <a:spcPts val="800"/>
              </a:spcAft>
              <a:buFont typeface="Arial" panose="020B0604020202020204" pitchFamily="34" charset="0"/>
              <a:buChar char="•"/>
              <a:defRPr/>
            </a:pPr>
            <a:r>
              <a:rPr lang="en-IN" sz="2400"/>
              <a:t>in the course or furtherance of his business </a:t>
            </a:r>
          </a:p>
          <a:p>
            <a:pPr marL="380990" indent="-380990" defTabSz="675688">
              <a:spcAft>
                <a:spcPts val="800"/>
              </a:spcAft>
              <a:buFont typeface="Arial" panose="020B0604020202020204" pitchFamily="34" charset="0"/>
              <a:buChar char="•"/>
              <a:defRPr/>
            </a:pPr>
            <a:r>
              <a:rPr lang="en-IN" sz="2400"/>
              <a:t>and the said amount shall be credited to the electronic credit ledger of such person.</a:t>
            </a:r>
          </a:p>
        </p:txBody>
      </p:sp>
      <p:sp>
        <p:nvSpPr>
          <p:cNvPr id="3" name="Text Placeholder 2">
            <a:extLst>
              <a:ext uri="{FF2B5EF4-FFF2-40B4-BE49-F238E27FC236}">
                <a16:creationId xmlns:a16="http://schemas.microsoft.com/office/drawing/2014/main" id="{79A488B2-1077-FA8E-83D0-D044682BC261}"/>
              </a:ext>
            </a:extLst>
          </p:cNvPr>
          <p:cNvSpPr>
            <a:spLocks noGrp="1"/>
          </p:cNvSpPr>
          <p:nvPr>
            <p:ph type="body" sz="quarter" idx="12"/>
          </p:nvPr>
        </p:nvSpPr>
        <p:spPr/>
        <p:txBody>
          <a:bodyPr/>
          <a:lstStyle/>
          <a:p>
            <a:r>
              <a:rPr lang="en-IN" sz="4000"/>
              <a:t>Eligibility for availing ITC - Section 16(1)</a:t>
            </a:r>
            <a:endParaRPr lang="en-US" sz="4000"/>
          </a:p>
        </p:txBody>
      </p:sp>
    </p:spTree>
    <p:extLst>
      <p:ext uri="{BB962C8B-B14F-4D97-AF65-F5344CB8AC3E}">
        <p14:creationId xmlns:p14="http://schemas.microsoft.com/office/powerpoint/2010/main" val="13871329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9DEC67-1481-DF54-E846-5AD4F2533D3C}"/>
              </a:ext>
            </a:extLst>
          </p:cNvPr>
          <p:cNvSpPr>
            <a:spLocks noGrp="1"/>
          </p:cNvSpPr>
          <p:nvPr>
            <p:ph type="body" sz="quarter" idx="13"/>
          </p:nvPr>
        </p:nvSpPr>
        <p:spPr/>
        <p:txBody>
          <a:bodyPr/>
          <a:lstStyle/>
          <a:p>
            <a:pPr marL="0" indent="0" algn="just">
              <a:buNone/>
            </a:pPr>
            <a:r>
              <a:rPr lang="en-US" sz="2000" b="0" i="0" dirty="0">
                <a:solidFill>
                  <a:srgbClr val="212529"/>
                </a:solidFill>
                <a:effectLst/>
                <a:latin typeface="Kobern"/>
                <a:cs typeface="Arial"/>
              </a:rPr>
              <a:t>(2) Where the said registered person subsequently makes the payment of the amount towards the value of such supply along with tax payable thereon to the supplier thereof, he shall be entitled to re-avail the input tax credit referred to in sub-rule (1).</a:t>
            </a:r>
          </a:p>
          <a:p>
            <a:pPr marL="0" indent="0">
              <a:buNone/>
            </a:pPr>
            <a:endParaRPr lang="en-US" sz="2000" b="0" i="0" dirty="0">
              <a:solidFill>
                <a:srgbClr val="212529"/>
              </a:solidFill>
              <a:effectLst/>
              <a:latin typeface="Kobern" panose="00000500000000000000" pitchFamily="50" charset="0"/>
            </a:endParaRPr>
          </a:p>
          <a:p>
            <a:pPr marL="0" indent="0">
              <a:buNone/>
            </a:pPr>
            <a:r>
              <a:rPr lang="en-US" sz="2000" b="0" i="0" dirty="0">
                <a:solidFill>
                  <a:srgbClr val="212529"/>
                </a:solidFill>
                <a:effectLst/>
                <a:latin typeface="Kobern" panose="00000500000000000000" pitchFamily="50" charset="0"/>
              </a:rPr>
              <a:t>(4)The time limit specified in sub-section (4) of ​</a:t>
            </a:r>
            <a:r>
              <a:rPr lang="en-US" sz="2000" b="0" i="0" u="none" strike="noStrike" dirty="0">
                <a:solidFill>
                  <a:srgbClr val="3E8ACC"/>
                </a:solidFill>
                <a:effectLst/>
                <a:latin typeface="Kobern" panose="00000500000000000000" pitchFamily="50" charset="0"/>
                <a:hlinkClick r:id="rId2"/>
              </a:rPr>
              <a:t>section 16</a:t>
            </a:r>
            <a:r>
              <a:rPr lang="en-US" sz="2000" b="0" i="0" dirty="0">
                <a:solidFill>
                  <a:srgbClr val="212529"/>
                </a:solidFill>
                <a:effectLst/>
                <a:latin typeface="Kobern" panose="00000500000000000000" pitchFamily="50" charset="0"/>
              </a:rPr>
              <a:t> shall not apply to a claim for re-availing of any credit, in accordance with the provisions of the Act or the provisions of this Chapter, that had been reversed earlier.</a:t>
            </a:r>
          </a:p>
          <a:p>
            <a:pPr marL="380365" indent="-380365"/>
            <a:endParaRPr lang="en-US" dirty="0"/>
          </a:p>
        </p:txBody>
      </p:sp>
      <p:sp>
        <p:nvSpPr>
          <p:cNvPr id="3" name="Text Placeholder 2">
            <a:extLst>
              <a:ext uri="{FF2B5EF4-FFF2-40B4-BE49-F238E27FC236}">
                <a16:creationId xmlns:a16="http://schemas.microsoft.com/office/drawing/2014/main" id="{0E948886-1A2B-DABE-484B-D31615F81627}"/>
              </a:ext>
            </a:extLst>
          </p:cNvPr>
          <p:cNvSpPr>
            <a:spLocks noGrp="1"/>
          </p:cNvSpPr>
          <p:nvPr>
            <p:ph type="body" sz="quarter" idx="12"/>
          </p:nvPr>
        </p:nvSpPr>
        <p:spPr/>
        <p:txBody>
          <a:bodyPr>
            <a:normAutofit/>
          </a:bodyPr>
          <a:lstStyle/>
          <a:p>
            <a:r>
              <a:rPr lang="en-US" sz="4000">
                <a:latin typeface="Kobern"/>
                <a:cs typeface="Arial"/>
              </a:rPr>
              <a:t>Rule 37 (Cont.)</a:t>
            </a:r>
          </a:p>
        </p:txBody>
      </p:sp>
    </p:spTree>
    <p:extLst>
      <p:ext uri="{BB962C8B-B14F-4D97-AF65-F5344CB8AC3E}">
        <p14:creationId xmlns:p14="http://schemas.microsoft.com/office/powerpoint/2010/main" val="9128766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DF9B8940-DEE2-3A64-37D5-F02B95A04FD9}"/>
              </a:ext>
            </a:extLst>
          </p:cNvPr>
          <p:cNvGraphicFramePr/>
          <p:nvPr>
            <p:extLst>
              <p:ext uri="{D42A27DB-BD31-4B8C-83A1-F6EECF244321}">
                <p14:modId xmlns:p14="http://schemas.microsoft.com/office/powerpoint/2010/main" val="186797533"/>
              </p:ext>
            </p:extLst>
          </p:nvPr>
        </p:nvGraphicFramePr>
        <p:xfrm>
          <a:off x="420913" y="406400"/>
          <a:ext cx="11509829" cy="579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326803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54B66B-807C-F5BB-EE27-97D7D13F1631}"/>
              </a:ext>
            </a:extLst>
          </p:cNvPr>
          <p:cNvSpPr>
            <a:spLocks noGrp="1"/>
          </p:cNvSpPr>
          <p:nvPr>
            <p:ph type="body" sz="quarter" idx="13"/>
          </p:nvPr>
        </p:nvSpPr>
        <p:spPr/>
        <p:txBody>
          <a:bodyPr/>
          <a:lstStyle/>
          <a:p>
            <a:pPr marL="0" indent="0">
              <a:buNone/>
            </a:pPr>
            <a:endParaRPr lang="en-IN" sz="2100"/>
          </a:p>
        </p:txBody>
      </p:sp>
      <p:sp>
        <p:nvSpPr>
          <p:cNvPr id="3" name="Text Placeholder 2">
            <a:extLst>
              <a:ext uri="{FF2B5EF4-FFF2-40B4-BE49-F238E27FC236}">
                <a16:creationId xmlns:a16="http://schemas.microsoft.com/office/drawing/2014/main" id="{E2F2BBA3-E4E4-AD8D-FFE1-52B8CA0CEFEA}"/>
              </a:ext>
            </a:extLst>
          </p:cNvPr>
          <p:cNvSpPr>
            <a:spLocks noGrp="1"/>
          </p:cNvSpPr>
          <p:nvPr>
            <p:ph type="body" sz="quarter" idx="12"/>
          </p:nvPr>
        </p:nvSpPr>
        <p:spPr/>
        <p:txBody>
          <a:bodyPr>
            <a:normAutofit/>
          </a:bodyPr>
          <a:lstStyle/>
          <a:p>
            <a:r>
              <a:rPr lang="en-IN" sz="4000">
                <a:latin typeface="Kobern"/>
                <a:cs typeface="Arial"/>
              </a:rPr>
              <a:t>Retention Money</a:t>
            </a:r>
          </a:p>
        </p:txBody>
      </p:sp>
      <p:pic>
        <p:nvPicPr>
          <p:cNvPr id="4" name="Picture 4" descr="A stack of money with green band&#10;&#10;Description automatically generated">
            <a:extLst>
              <a:ext uri="{FF2B5EF4-FFF2-40B4-BE49-F238E27FC236}">
                <a16:creationId xmlns:a16="http://schemas.microsoft.com/office/drawing/2014/main" id="{40BED3D7-CFF6-C6AA-31E4-9C3BCA596D8C}"/>
              </a:ext>
            </a:extLst>
          </p:cNvPr>
          <p:cNvPicPr>
            <a:picLocks noChangeAspect="1"/>
          </p:cNvPicPr>
          <p:nvPr/>
        </p:nvPicPr>
        <p:blipFill>
          <a:blip r:embed="rId3"/>
          <a:stretch>
            <a:fillRect/>
          </a:stretch>
        </p:blipFill>
        <p:spPr>
          <a:xfrm>
            <a:off x="572013" y="1596111"/>
            <a:ext cx="2743200" cy="1832458"/>
          </a:xfrm>
          <a:prstGeom prst="rect">
            <a:avLst/>
          </a:prstGeom>
        </p:spPr>
      </p:pic>
      <p:sp>
        <p:nvSpPr>
          <p:cNvPr id="5" name="TextBox 4">
            <a:extLst>
              <a:ext uri="{FF2B5EF4-FFF2-40B4-BE49-F238E27FC236}">
                <a16:creationId xmlns:a16="http://schemas.microsoft.com/office/drawing/2014/main" id="{97419695-A327-F72B-1C25-EB913BE60443}"/>
              </a:ext>
            </a:extLst>
          </p:cNvPr>
          <p:cNvSpPr txBox="1"/>
          <p:nvPr/>
        </p:nvSpPr>
        <p:spPr>
          <a:xfrm>
            <a:off x="3775854" y="1790340"/>
            <a:ext cx="6462622"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b="1">
                <a:latin typeface="Kobern "/>
                <a:cs typeface="Calibri"/>
              </a:rPr>
              <a:t>Restriction of Section 16(2) is applicable on the retained value?</a:t>
            </a:r>
            <a:br>
              <a:rPr lang="en-US" sz="2000" b="1">
                <a:latin typeface="Kobern "/>
                <a:cs typeface="Calibri"/>
              </a:rPr>
            </a:br>
            <a:endParaRPr lang="en-US" sz="2000" b="1">
              <a:latin typeface="Kobern "/>
              <a:cs typeface="Calibri"/>
            </a:endParaRPr>
          </a:p>
          <a:p>
            <a:pPr marL="342900" indent="-342900">
              <a:buFont typeface="Arial"/>
              <a:buChar char="•"/>
            </a:pPr>
            <a:r>
              <a:rPr lang="en-US" sz="2000" b="1">
                <a:latin typeface="Kobern "/>
                <a:cs typeface="Calibri"/>
              </a:rPr>
              <a:t>Whether it qualifies to failure to pay?</a:t>
            </a:r>
            <a:endParaRPr lang="en-US" sz="2000" b="1">
              <a:latin typeface="Kobern "/>
            </a:endParaRPr>
          </a:p>
        </p:txBody>
      </p:sp>
      <p:graphicFrame>
        <p:nvGraphicFramePr>
          <p:cNvPr id="8" name="Table 8">
            <a:extLst>
              <a:ext uri="{FF2B5EF4-FFF2-40B4-BE49-F238E27FC236}">
                <a16:creationId xmlns:a16="http://schemas.microsoft.com/office/drawing/2014/main" id="{59B4698E-EFD0-56F4-8E70-1405F2102C95}"/>
              </a:ext>
            </a:extLst>
          </p:cNvPr>
          <p:cNvGraphicFramePr>
            <a:graphicFrameLocks noGrp="1"/>
          </p:cNvGraphicFramePr>
          <p:nvPr>
            <p:extLst>
              <p:ext uri="{D42A27DB-BD31-4B8C-83A1-F6EECF244321}">
                <p14:modId xmlns:p14="http://schemas.microsoft.com/office/powerpoint/2010/main" val="2387748877"/>
              </p:ext>
            </p:extLst>
          </p:nvPr>
        </p:nvGraphicFramePr>
        <p:xfrm>
          <a:off x="1092679" y="3551207"/>
          <a:ext cx="10254352" cy="2269504"/>
        </p:xfrm>
        <a:graphic>
          <a:graphicData uri="http://schemas.openxmlformats.org/drawingml/2006/table">
            <a:tbl>
              <a:tblPr firstRow="1" bandRow="1">
                <a:tableStyleId>{5C22544A-7EE6-4342-B048-85BDC9FD1C3A}</a:tableStyleId>
              </a:tblPr>
              <a:tblGrid>
                <a:gridCol w="2563588">
                  <a:extLst>
                    <a:ext uri="{9D8B030D-6E8A-4147-A177-3AD203B41FA5}">
                      <a16:colId xmlns:a16="http://schemas.microsoft.com/office/drawing/2014/main" val="635176500"/>
                    </a:ext>
                  </a:extLst>
                </a:gridCol>
                <a:gridCol w="2563588">
                  <a:extLst>
                    <a:ext uri="{9D8B030D-6E8A-4147-A177-3AD203B41FA5}">
                      <a16:colId xmlns:a16="http://schemas.microsoft.com/office/drawing/2014/main" val="1554799927"/>
                    </a:ext>
                  </a:extLst>
                </a:gridCol>
                <a:gridCol w="2563588">
                  <a:extLst>
                    <a:ext uri="{9D8B030D-6E8A-4147-A177-3AD203B41FA5}">
                      <a16:colId xmlns:a16="http://schemas.microsoft.com/office/drawing/2014/main" val="2675289652"/>
                    </a:ext>
                  </a:extLst>
                </a:gridCol>
                <a:gridCol w="2563588">
                  <a:extLst>
                    <a:ext uri="{9D8B030D-6E8A-4147-A177-3AD203B41FA5}">
                      <a16:colId xmlns:a16="http://schemas.microsoft.com/office/drawing/2014/main" val="574734650"/>
                    </a:ext>
                  </a:extLst>
                </a:gridCol>
              </a:tblGrid>
              <a:tr h="1013566">
                <a:tc>
                  <a:txBody>
                    <a:bodyPr/>
                    <a:lstStyle/>
                    <a:p>
                      <a:r>
                        <a:rPr lang="en-US"/>
                        <a:t>Value of Supply paid in installments</a:t>
                      </a:r>
                    </a:p>
                  </a:txBody>
                  <a:tcPr/>
                </a:tc>
                <a:tc>
                  <a:txBody>
                    <a:bodyPr/>
                    <a:lstStyle/>
                    <a:p>
                      <a:r>
                        <a:rPr lang="en-US"/>
                        <a:t>Value paid to the Government</a:t>
                      </a:r>
                    </a:p>
                  </a:txBody>
                  <a:tcPr/>
                </a:tc>
                <a:tc>
                  <a:txBody>
                    <a:bodyPr/>
                    <a:lstStyle/>
                    <a:p>
                      <a:r>
                        <a:rPr lang="en-US"/>
                        <a:t>Value paid by Recipient to supplier</a:t>
                      </a:r>
                    </a:p>
                  </a:txBody>
                  <a:tcPr/>
                </a:tc>
                <a:tc>
                  <a:txBody>
                    <a:bodyPr/>
                    <a:lstStyle/>
                    <a:p>
                      <a:pPr lvl="0">
                        <a:buNone/>
                      </a:pPr>
                      <a:r>
                        <a:rPr lang="en-US"/>
                        <a:t>Value retained by recipient</a:t>
                      </a:r>
                    </a:p>
                  </a:txBody>
                  <a:tcPr/>
                </a:tc>
                <a:extLst>
                  <a:ext uri="{0D108BD9-81ED-4DB2-BD59-A6C34878D82A}">
                    <a16:rowId xmlns:a16="http://schemas.microsoft.com/office/drawing/2014/main" val="2963460433"/>
                  </a:ext>
                </a:extLst>
              </a:tr>
              <a:tr h="418646">
                <a:tc>
                  <a:txBody>
                    <a:bodyPr/>
                    <a:lstStyle/>
                    <a:p>
                      <a:r>
                        <a:rPr lang="en-US"/>
                        <a:t>100</a:t>
                      </a:r>
                    </a:p>
                  </a:txBody>
                  <a:tcPr/>
                </a:tc>
                <a:tc>
                  <a:txBody>
                    <a:bodyPr/>
                    <a:lstStyle/>
                    <a:p>
                      <a:r>
                        <a:rPr lang="en-US"/>
                        <a:t>100</a:t>
                      </a:r>
                    </a:p>
                  </a:txBody>
                  <a:tcPr/>
                </a:tc>
                <a:tc>
                  <a:txBody>
                    <a:bodyPr/>
                    <a:lstStyle/>
                    <a:p>
                      <a:r>
                        <a:rPr lang="en-US"/>
                        <a:t>90</a:t>
                      </a:r>
                    </a:p>
                  </a:txBody>
                  <a:tcPr/>
                </a:tc>
                <a:tc>
                  <a:txBody>
                    <a:bodyPr/>
                    <a:lstStyle/>
                    <a:p>
                      <a:pPr lvl="0">
                        <a:buNone/>
                      </a:pPr>
                      <a:r>
                        <a:rPr lang="en-US"/>
                        <a:t>10</a:t>
                      </a:r>
                    </a:p>
                  </a:txBody>
                  <a:tcPr/>
                </a:tc>
                <a:extLst>
                  <a:ext uri="{0D108BD9-81ED-4DB2-BD59-A6C34878D82A}">
                    <a16:rowId xmlns:a16="http://schemas.microsoft.com/office/drawing/2014/main" val="1716113031"/>
                  </a:ext>
                </a:extLst>
              </a:tr>
              <a:tr h="418646">
                <a:tc>
                  <a:txBody>
                    <a:bodyPr/>
                    <a:lstStyle/>
                    <a:p>
                      <a:r>
                        <a:rPr lang="en-US"/>
                        <a:t>100</a:t>
                      </a:r>
                    </a:p>
                  </a:txBody>
                  <a:tcPr/>
                </a:tc>
                <a:tc>
                  <a:txBody>
                    <a:bodyPr/>
                    <a:lstStyle/>
                    <a:p>
                      <a:r>
                        <a:rPr lang="en-US"/>
                        <a:t>100</a:t>
                      </a:r>
                    </a:p>
                  </a:txBody>
                  <a:tcPr/>
                </a:tc>
                <a:tc>
                  <a:txBody>
                    <a:bodyPr/>
                    <a:lstStyle/>
                    <a:p>
                      <a:r>
                        <a:rPr lang="en-US"/>
                        <a:t>90</a:t>
                      </a:r>
                    </a:p>
                  </a:txBody>
                  <a:tcPr/>
                </a:tc>
                <a:tc>
                  <a:txBody>
                    <a:bodyPr/>
                    <a:lstStyle/>
                    <a:p>
                      <a:pPr lvl="0">
                        <a:buNone/>
                      </a:pPr>
                      <a:r>
                        <a:rPr lang="en-US"/>
                        <a:t>10</a:t>
                      </a:r>
                    </a:p>
                  </a:txBody>
                  <a:tcPr/>
                </a:tc>
                <a:extLst>
                  <a:ext uri="{0D108BD9-81ED-4DB2-BD59-A6C34878D82A}">
                    <a16:rowId xmlns:a16="http://schemas.microsoft.com/office/drawing/2014/main" val="3394811974"/>
                  </a:ext>
                </a:extLst>
              </a:tr>
              <a:tr h="418646">
                <a:tc>
                  <a:txBody>
                    <a:bodyPr/>
                    <a:lstStyle/>
                    <a:p>
                      <a:pPr lvl="0">
                        <a:buNone/>
                      </a:pPr>
                      <a:r>
                        <a:rPr lang="en-US"/>
                        <a:t>100</a:t>
                      </a:r>
                    </a:p>
                  </a:txBody>
                  <a:tcPr/>
                </a:tc>
                <a:tc>
                  <a:txBody>
                    <a:bodyPr/>
                    <a:lstStyle/>
                    <a:p>
                      <a:pPr lvl="0">
                        <a:buNone/>
                      </a:pPr>
                      <a:r>
                        <a:rPr lang="en-US"/>
                        <a:t>100</a:t>
                      </a:r>
                    </a:p>
                  </a:txBody>
                  <a:tcPr/>
                </a:tc>
                <a:tc>
                  <a:txBody>
                    <a:bodyPr/>
                    <a:lstStyle/>
                    <a:p>
                      <a:pPr lvl="0">
                        <a:buNone/>
                      </a:pPr>
                      <a:r>
                        <a:rPr lang="en-US"/>
                        <a:t>90</a:t>
                      </a:r>
                    </a:p>
                  </a:txBody>
                  <a:tcPr/>
                </a:tc>
                <a:tc>
                  <a:txBody>
                    <a:bodyPr/>
                    <a:lstStyle/>
                    <a:p>
                      <a:pPr lvl="0">
                        <a:buNone/>
                      </a:pPr>
                      <a:r>
                        <a:rPr lang="en-US"/>
                        <a:t>10</a:t>
                      </a:r>
                    </a:p>
                  </a:txBody>
                  <a:tcPr/>
                </a:tc>
                <a:extLst>
                  <a:ext uri="{0D108BD9-81ED-4DB2-BD59-A6C34878D82A}">
                    <a16:rowId xmlns:a16="http://schemas.microsoft.com/office/drawing/2014/main" val="2502587439"/>
                  </a:ext>
                </a:extLst>
              </a:tr>
            </a:tbl>
          </a:graphicData>
        </a:graphic>
      </p:graphicFrame>
    </p:spTree>
    <p:extLst>
      <p:ext uri="{BB962C8B-B14F-4D97-AF65-F5344CB8AC3E}">
        <p14:creationId xmlns:p14="http://schemas.microsoft.com/office/powerpoint/2010/main" val="12101894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A120F0-94CB-5118-1F2C-A060E5F2DDE5}"/>
              </a:ext>
            </a:extLst>
          </p:cNvPr>
          <p:cNvSpPr>
            <a:spLocks noGrp="1"/>
          </p:cNvSpPr>
          <p:nvPr>
            <p:ph type="body" sz="quarter" idx="12"/>
          </p:nvPr>
        </p:nvSpPr>
        <p:spPr/>
        <p:txBody>
          <a:bodyPr>
            <a:normAutofit/>
          </a:bodyPr>
          <a:lstStyle/>
          <a:p>
            <a:r>
              <a:rPr lang="en-US" sz="4800">
                <a:latin typeface="Kobern"/>
                <a:cs typeface="Arial"/>
              </a:rPr>
              <a:t>ISSUES IN REVIVAL OF ITC CLAIM</a:t>
            </a:r>
          </a:p>
        </p:txBody>
      </p:sp>
    </p:spTree>
    <p:extLst>
      <p:ext uri="{BB962C8B-B14F-4D97-AF65-F5344CB8AC3E}">
        <p14:creationId xmlns:p14="http://schemas.microsoft.com/office/powerpoint/2010/main" val="28398865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26699A-640E-119C-3DCF-E61E18BB1992}"/>
              </a:ext>
            </a:extLst>
          </p:cNvPr>
          <p:cNvSpPr>
            <a:spLocks noGrp="1"/>
          </p:cNvSpPr>
          <p:nvPr>
            <p:ph type="body" sz="quarter" idx="13"/>
          </p:nvPr>
        </p:nvSpPr>
        <p:spPr/>
        <p:txBody>
          <a:bodyPr>
            <a:normAutofit/>
          </a:bodyPr>
          <a:lstStyle/>
          <a:p>
            <a:pPr marL="0" indent="0">
              <a:buNone/>
            </a:pPr>
            <a:endParaRPr lang="en-US" sz="2000" b="1" dirty="0"/>
          </a:p>
          <a:p>
            <a:pPr marL="380365" indent="-380365"/>
            <a:endParaRPr lang="en-US" sz="2100" dirty="0"/>
          </a:p>
        </p:txBody>
      </p:sp>
      <p:sp>
        <p:nvSpPr>
          <p:cNvPr id="3" name="Text Placeholder 2">
            <a:extLst>
              <a:ext uri="{FF2B5EF4-FFF2-40B4-BE49-F238E27FC236}">
                <a16:creationId xmlns:a16="http://schemas.microsoft.com/office/drawing/2014/main" id="{B8D4D9C2-6395-7D43-9F85-AFAAF147DA94}"/>
              </a:ext>
            </a:extLst>
          </p:cNvPr>
          <p:cNvSpPr>
            <a:spLocks noGrp="1"/>
          </p:cNvSpPr>
          <p:nvPr>
            <p:ph type="body" sz="quarter" idx="12"/>
          </p:nvPr>
        </p:nvSpPr>
        <p:spPr/>
        <p:txBody>
          <a:bodyPr/>
          <a:lstStyle/>
          <a:p>
            <a:r>
              <a:rPr lang="en-US" sz="3700" dirty="0">
                <a:latin typeface="Kobern"/>
                <a:cs typeface="Arial"/>
              </a:rPr>
              <a:t>Re-</a:t>
            </a:r>
            <a:r>
              <a:rPr lang="en-US" sz="3700" dirty="0" err="1">
                <a:latin typeface="Kobern"/>
                <a:cs typeface="Arial"/>
              </a:rPr>
              <a:t>availment</a:t>
            </a:r>
            <a:r>
              <a:rPr lang="en-US" sz="3700" dirty="0">
                <a:latin typeface="Kobern"/>
                <a:cs typeface="Arial"/>
              </a:rPr>
              <a:t> of credit</a:t>
            </a:r>
            <a:endParaRPr lang="en-US" dirty="0"/>
          </a:p>
        </p:txBody>
      </p:sp>
      <p:graphicFrame>
        <p:nvGraphicFramePr>
          <p:cNvPr id="4" name="Diagram 3">
            <a:extLst>
              <a:ext uri="{FF2B5EF4-FFF2-40B4-BE49-F238E27FC236}">
                <a16:creationId xmlns:a16="http://schemas.microsoft.com/office/drawing/2014/main" id="{DC1141FB-4843-8781-7B60-A9415A23D0B4}"/>
              </a:ext>
            </a:extLst>
          </p:cNvPr>
          <p:cNvGraphicFramePr/>
          <p:nvPr/>
        </p:nvGraphicFramePr>
        <p:xfrm>
          <a:off x="1698172" y="52009"/>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loud 4">
            <a:extLst>
              <a:ext uri="{FF2B5EF4-FFF2-40B4-BE49-F238E27FC236}">
                <a16:creationId xmlns:a16="http://schemas.microsoft.com/office/drawing/2014/main" id="{311E4743-3A54-0D55-C3E8-F096711527E2}"/>
              </a:ext>
            </a:extLst>
          </p:cNvPr>
          <p:cNvSpPr/>
          <p:nvPr/>
        </p:nvSpPr>
        <p:spPr>
          <a:xfrm>
            <a:off x="4426857" y="4557486"/>
            <a:ext cx="3294743" cy="1464431"/>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t>Time Limit under Section 16(4) applies on re-availment of ITC?</a:t>
            </a:r>
          </a:p>
        </p:txBody>
      </p:sp>
      <p:sp>
        <p:nvSpPr>
          <p:cNvPr id="6" name="TextBox 5">
            <a:extLst>
              <a:ext uri="{FF2B5EF4-FFF2-40B4-BE49-F238E27FC236}">
                <a16:creationId xmlns:a16="http://schemas.microsoft.com/office/drawing/2014/main" id="{BE8CC108-2C4A-508B-2B29-1BCF9FAE3686}"/>
              </a:ext>
            </a:extLst>
          </p:cNvPr>
          <p:cNvSpPr txBox="1"/>
          <p:nvPr/>
        </p:nvSpPr>
        <p:spPr>
          <a:xfrm>
            <a:off x="2540000" y="3585029"/>
            <a:ext cx="1262743" cy="646331"/>
          </a:xfrm>
          <a:prstGeom prst="rect">
            <a:avLst/>
          </a:prstGeom>
          <a:noFill/>
        </p:spPr>
        <p:txBody>
          <a:bodyPr wrap="square" rtlCol="0">
            <a:spAutoFit/>
          </a:bodyPr>
          <a:lstStyle/>
          <a:p>
            <a:r>
              <a:rPr lang="en-IN" dirty="0"/>
              <a:t>October 2020</a:t>
            </a:r>
          </a:p>
        </p:txBody>
      </p:sp>
      <p:sp>
        <p:nvSpPr>
          <p:cNvPr id="9" name="TextBox 8">
            <a:extLst>
              <a:ext uri="{FF2B5EF4-FFF2-40B4-BE49-F238E27FC236}">
                <a16:creationId xmlns:a16="http://schemas.microsoft.com/office/drawing/2014/main" id="{932EE98B-3873-6AFC-26BD-985BA3B1C640}"/>
              </a:ext>
            </a:extLst>
          </p:cNvPr>
          <p:cNvSpPr txBox="1"/>
          <p:nvPr/>
        </p:nvSpPr>
        <p:spPr>
          <a:xfrm>
            <a:off x="5130800" y="3585028"/>
            <a:ext cx="1262743" cy="646331"/>
          </a:xfrm>
          <a:prstGeom prst="rect">
            <a:avLst/>
          </a:prstGeom>
          <a:noFill/>
        </p:spPr>
        <p:txBody>
          <a:bodyPr wrap="square" rtlCol="0">
            <a:spAutoFit/>
          </a:bodyPr>
          <a:lstStyle/>
          <a:p>
            <a:r>
              <a:rPr lang="en-IN" dirty="0"/>
              <a:t>December 2020</a:t>
            </a:r>
          </a:p>
        </p:txBody>
      </p:sp>
      <p:sp>
        <p:nvSpPr>
          <p:cNvPr id="10" name="TextBox 9">
            <a:extLst>
              <a:ext uri="{FF2B5EF4-FFF2-40B4-BE49-F238E27FC236}">
                <a16:creationId xmlns:a16="http://schemas.microsoft.com/office/drawing/2014/main" id="{7F8D26E8-25FC-6ACF-A56B-C93346EE188D}"/>
              </a:ext>
            </a:extLst>
          </p:cNvPr>
          <p:cNvSpPr txBox="1"/>
          <p:nvPr/>
        </p:nvSpPr>
        <p:spPr>
          <a:xfrm>
            <a:off x="7903029" y="3585027"/>
            <a:ext cx="1262743" cy="369332"/>
          </a:xfrm>
          <a:prstGeom prst="rect">
            <a:avLst/>
          </a:prstGeom>
          <a:noFill/>
        </p:spPr>
        <p:txBody>
          <a:bodyPr wrap="square" rtlCol="0">
            <a:spAutoFit/>
          </a:bodyPr>
          <a:lstStyle/>
          <a:p>
            <a:r>
              <a:rPr lang="en-IN" dirty="0"/>
              <a:t>April 2023? </a:t>
            </a:r>
          </a:p>
        </p:txBody>
      </p:sp>
    </p:spTree>
    <p:extLst>
      <p:ext uri="{BB962C8B-B14F-4D97-AF65-F5344CB8AC3E}">
        <p14:creationId xmlns:p14="http://schemas.microsoft.com/office/powerpoint/2010/main" val="34892738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CB98F2-E707-963F-C0A3-514A77557959}"/>
              </a:ext>
            </a:extLst>
          </p:cNvPr>
          <p:cNvSpPr txBox="1">
            <a:spLocks/>
          </p:cNvSpPr>
          <p:nvPr/>
        </p:nvSpPr>
        <p:spPr>
          <a:xfrm>
            <a:off x="363648" y="1399473"/>
            <a:ext cx="11520285" cy="4992879"/>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000" b="1" i="0" kern="1200">
                <a:solidFill>
                  <a:schemeClr val="tx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u="sng">
              <a:solidFill>
                <a:srgbClr val="000000"/>
              </a:solidFill>
              <a:latin typeface="Kobern"/>
              <a:cs typeface="Arial"/>
            </a:endParaRPr>
          </a:p>
          <a:p>
            <a:endParaRPr lang="en-US" sz="2000" b="0">
              <a:solidFill>
                <a:srgbClr val="000000"/>
              </a:solidFill>
              <a:latin typeface="Kobern"/>
              <a:cs typeface="Arial"/>
            </a:endParaRPr>
          </a:p>
          <a:p>
            <a:endParaRPr lang="en-US" sz="2000" b="0">
              <a:solidFill>
                <a:srgbClr val="000000"/>
              </a:solidFill>
              <a:latin typeface="Kobern"/>
              <a:cs typeface="Arial"/>
            </a:endParaRPr>
          </a:p>
          <a:p>
            <a:endParaRPr lang="en-US" sz="1200">
              <a:solidFill>
                <a:srgbClr val="000000"/>
              </a:solidFill>
              <a:latin typeface="Arial"/>
              <a:cs typeface="Arial"/>
            </a:endParaRPr>
          </a:p>
          <a:p>
            <a:endParaRPr lang="en-US" sz="1200">
              <a:solidFill>
                <a:srgbClr val="000000"/>
              </a:solidFill>
              <a:latin typeface="Arial"/>
              <a:cs typeface="Arial"/>
            </a:endParaRPr>
          </a:p>
        </p:txBody>
      </p:sp>
      <p:sp>
        <p:nvSpPr>
          <p:cNvPr id="3" name="Text Placeholder 2">
            <a:extLst>
              <a:ext uri="{FF2B5EF4-FFF2-40B4-BE49-F238E27FC236}">
                <a16:creationId xmlns:a16="http://schemas.microsoft.com/office/drawing/2014/main" id="{6244F69B-DB9B-028F-42DD-46CD6CFD5D6B}"/>
              </a:ext>
            </a:extLst>
          </p:cNvPr>
          <p:cNvSpPr txBox="1">
            <a:spLocks/>
          </p:cNvSpPr>
          <p:nvPr/>
        </p:nvSpPr>
        <p:spPr>
          <a:xfrm>
            <a:off x="358103" y="317253"/>
            <a:ext cx="11698359" cy="1476650"/>
          </a:xfrm>
          <a:prstGeom prst="rect">
            <a:avLst/>
          </a:prstGeom>
        </p:spPr>
        <p:txBody>
          <a:bodyPr lIns="91440" tIns="45720" rIns="91440" bIns="45720" anchor="t"/>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altLang="ko-KR" sz="4000">
                <a:solidFill>
                  <a:srgbClr val="002060"/>
                </a:solidFill>
                <a:latin typeface="Kobern"/>
                <a:ea typeface="맑은 고딕"/>
              </a:rPr>
              <a:t>Section 41 : Non-payment of tax by the supplier</a:t>
            </a:r>
          </a:p>
        </p:txBody>
      </p:sp>
      <p:sp>
        <p:nvSpPr>
          <p:cNvPr id="6" name="Rectangle 5">
            <a:extLst>
              <a:ext uri="{FF2B5EF4-FFF2-40B4-BE49-F238E27FC236}">
                <a16:creationId xmlns:a16="http://schemas.microsoft.com/office/drawing/2014/main" id="{5F2CF4EF-D541-1650-28E0-BE4F198E98B4}"/>
              </a:ext>
            </a:extLst>
          </p:cNvPr>
          <p:cNvSpPr/>
          <p:nvPr/>
        </p:nvSpPr>
        <p:spPr>
          <a:xfrm>
            <a:off x="472577" y="2540729"/>
            <a:ext cx="11343736" cy="202720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Kobern "/>
              </a:rPr>
              <a:t>The Bombay HC while relying on several Supreme Court judgments held that the liability to interest and penalty is substantive and that provisions imposing interest and penalty are substantive (and not machinery)</a:t>
            </a:r>
            <a:endParaRPr lang="en-US" sz="2000">
              <a:latin typeface="Kobern "/>
            </a:endParaRPr>
          </a:p>
          <a:p>
            <a:pPr algn="ctr"/>
            <a:r>
              <a:rPr lang="en-US" sz="2000" dirty="0">
                <a:latin typeface="Kobern "/>
                <a:ea typeface="+mn-lt"/>
                <a:cs typeface="+mn-lt"/>
              </a:rPr>
              <a:t>No interest and penalty can be levied on the portion of payment pertaining to surcharge, countervailing duty (CVD) and special additional duty (SAD).</a:t>
            </a:r>
            <a:endParaRPr lang="en-US" dirty="0">
              <a:latin typeface="Kobern "/>
            </a:endParaRPr>
          </a:p>
        </p:txBody>
      </p:sp>
      <p:sp>
        <p:nvSpPr>
          <p:cNvPr id="7" name="Rectangle 6">
            <a:extLst>
              <a:ext uri="{FF2B5EF4-FFF2-40B4-BE49-F238E27FC236}">
                <a16:creationId xmlns:a16="http://schemas.microsoft.com/office/drawing/2014/main" id="{EC64F018-1CE8-6432-1F5B-9CAAB899DB8F}"/>
              </a:ext>
            </a:extLst>
          </p:cNvPr>
          <p:cNvSpPr/>
          <p:nvPr/>
        </p:nvSpPr>
        <p:spPr>
          <a:xfrm>
            <a:off x="518208" y="4881738"/>
            <a:ext cx="11271848" cy="76841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solidFill>
                  <a:schemeClr val="bg1"/>
                </a:solidFill>
                <a:latin typeface="Kobern"/>
              </a:rPr>
              <a:t>Affirmed by the Supreme Court</a:t>
            </a:r>
            <a:endParaRPr lang="en-US" sz="2000" b="1" dirty="0">
              <a:solidFill>
                <a:schemeClr val="bg1"/>
              </a:solidFill>
              <a:latin typeface="Kobern"/>
            </a:endParaRPr>
          </a:p>
          <a:p>
            <a:pPr algn="ctr"/>
            <a:endParaRPr lang="en-US" dirty="0">
              <a:cs typeface="Calibri"/>
            </a:endParaRPr>
          </a:p>
        </p:txBody>
      </p:sp>
      <p:sp>
        <p:nvSpPr>
          <p:cNvPr id="8" name="TextBox 7">
            <a:extLst>
              <a:ext uri="{FF2B5EF4-FFF2-40B4-BE49-F238E27FC236}">
                <a16:creationId xmlns:a16="http://schemas.microsoft.com/office/drawing/2014/main" id="{8A7487FF-98D9-47E1-4AC1-72907FCE9F17}"/>
              </a:ext>
            </a:extLst>
          </p:cNvPr>
          <p:cNvSpPr txBox="1"/>
          <p:nvPr/>
        </p:nvSpPr>
        <p:spPr>
          <a:xfrm>
            <a:off x="462576" y="1858430"/>
            <a:ext cx="9371162"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u="sng">
                <a:solidFill>
                  <a:srgbClr val="333F50"/>
                </a:solidFill>
                <a:latin typeface="Kobern"/>
              </a:rPr>
              <a:t>On </a:t>
            </a:r>
            <a:r>
              <a:rPr lang="en-US" sz="2000" b="1" u="sng">
                <a:latin typeface="Kobern"/>
              </a:rPr>
              <a:t>Mahindra &amp; Mahindra Ltd. (Automotive sector) , versus Union of India</a:t>
            </a:r>
            <a:endParaRPr lang="en-US" sz="2000">
              <a:latin typeface="Kobern"/>
            </a:endParaRPr>
          </a:p>
          <a:p>
            <a:pPr algn="l"/>
            <a:endParaRPr lang="en-US">
              <a:cs typeface="Calibri"/>
            </a:endParaRPr>
          </a:p>
        </p:txBody>
      </p:sp>
    </p:spTree>
    <p:extLst>
      <p:ext uri="{BB962C8B-B14F-4D97-AF65-F5344CB8AC3E}">
        <p14:creationId xmlns:p14="http://schemas.microsoft.com/office/powerpoint/2010/main" val="4011427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nodePh="1">
                                  <p:stCondLst>
                                    <p:cond delay="0"/>
                                  </p:stCondLst>
                                  <p:endCondLst>
                                    <p:cond evt="begin" delay="0">
                                      <p:tn val="12"/>
                                    </p:cond>
                                  </p:endCondLst>
                                  <p:childTnLst>
                                    <p:set>
                                      <p:cBhvr>
                                        <p:cTn id="13" dur="1" fill="hold">
                                          <p:stCondLst>
                                            <p:cond delay="0"/>
                                          </p:stCondLst>
                                        </p:cTn>
                                        <p:tgtEl>
                                          <p:spTgt spid="2">
                                            <p:txEl>
                                              <p:pRg st="0" end="0"/>
                                            </p:txEl>
                                          </p:spTgt>
                                        </p:tgtEl>
                                        <p:attrNameLst>
                                          <p:attrName>style.visibility</p:attrName>
                                        </p:attrNameLst>
                                      </p:cBhvr>
                                      <p:to>
                                        <p:strVal val="visible"/>
                                      </p:to>
                                    </p:set>
                                    <p:anim calcmode="lin" valueType="num">
                                      <p:cBhvr>
                                        <p:cTn id="14"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B9C46B-9E14-8154-190A-8CDF6A54541F}"/>
              </a:ext>
            </a:extLst>
          </p:cNvPr>
          <p:cNvSpPr>
            <a:spLocks noGrp="1"/>
          </p:cNvSpPr>
          <p:nvPr>
            <p:ph type="body" sz="quarter" idx="12"/>
          </p:nvPr>
        </p:nvSpPr>
        <p:spPr/>
        <p:txBody>
          <a:bodyPr>
            <a:normAutofit/>
          </a:bodyPr>
          <a:lstStyle/>
          <a:p>
            <a:r>
              <a:rPr lang="en-US" sz="4800">
                <a:latin typeface="Kobern"/>
                <a:cs typeface="Arial"/>
              </a:rPr>
              <a:t>Material amounts payable on milestone/ satisfaction</a:t>
            </a:r>
          </a:p>
        </p:txBody>
      </p:sp>
    </p:spTree>
    <p:extLst>
      <p:ext uri="{BB962C8B-B14F-4D97-AF65-F5344CB8AC3E}">
        <p14:creationId xmlns:p14="http://schemas.microsoft.com/office/powerpoint/2010/main" val="20929231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F402C5-BD46-E8F3-7953-C1BBC6AB7055}"/>
              </a:ext>
            </a:extLst>
          </p:cNvPr>
          <p:cNvSpPr>
            <a:spLocks noGrp="1"/>
          </p:cNvSpPr>
          <p:nvPr>
            <p:ph type="body" sz="quarter" idx="13"/>
          </p:nvPr>
        </p:nvSpPr>
        <p:spPr/>
        <p:txBody>
          <a:bodyPr/>
          <a:lstStyle/>
          <a:p>
            <a:pPr marL="0" marR="0" lvl="0" indent="0">
              <a:spcBef>
                <a:spcPts val="0"/>
              </a:spcBef>
              <a:spcAft>
                <a:spcPts val="0"/>
              </a:spcAft>
              <a:buNone/>
            </a:pPr>
            <a:r>
              <a:rPr lang="en-IN" sz="2000">
                <a:effectLst/>
                <a:latin typeface="Kobern" panose="00000500000000000000" pitchFamily="50" charset="0"/>
                <a:ea typeface="Times New Roman" panose="02020603050405020304" pitchFamily="18" charset="0"/>
              </a:rPr>
              <a:t>Section 13(2) of the CGST Act, </a:t>
            </a:r>
            <a:endParaRPr lang="en-US" sz="2000">
              <a:effectLst/>
              <a:latin typeface="Kobern" panose="00000500000000000000" pitchFamily="50" charset="0"/>
              <a:ea typeface="Calibri" panose="020F0502020204030204" pitchFamily="34" charset="0"/>
            </a:endParaRPr>
          </a:p>
          <a:p>
            <a:pPr marL="76210" marR="0" indent="0">
              <a:spcBef>
                <a:spcPts val="0"/>
              </a:spcBef>
              <a:spcAft>
                <a:spcPts val="0"/>
              </a:spcAft>
              <a:buNone/>
            </a:pPr>
            <a:r>
              <a:rPr lang="en-IN" sz="2000" i="1">
                <a:effectLst/>
                <a:latin typeface="Kobern" panose="00000500000000000000" pitchFamily="50" charset="0"/>
                <a:ea typeface="Calibri" panose="020F0502020204030204" pitchFamily="34" charset="0"/>
              </a:rPr>
              <a:t>(2) The time of supply of services shall be the earliest of the following dates, namely :—</a:t>
            </a:r>
            <a:endParaRPr lang="en-US" sz="2000">
              <a:effectLst/>
              <a:latin typeface="Kobern" panose="00000500000000000000" pitchFamily="50" charset="0"/>
              <a:ea typeface="Calibri" panose="020F0502020204030204" pitchFamily="34" charset="0"/>
            </a:endParaRPr>
          </a:p>
          <a:p>
            <a:pPr marL="76210" marR="0" indent="0">
              <a:spcBef>
                <a:spcPts val="0"/>
              </a:spcBef>
              <a:spcAft>
                <a:spcPts val="0"/>
              </a:spcAft>
              <a:buNone/>
            </a:pPr>
            <a:r>
              <a:rPr lang="en-IN" sz="2000" i="1">
                <a:effectLst/>
                <a:latin typeface="Kobern" panose="00000500000000000000" pitchFamily="50" charset="0"/>
                <a:ea typeface="Calibri" panose="020F0502020204030204" pitchFamily="34" charset="0"/>
              </a:rPr>
              <a:t>(a) the date of issue of invoice by the supplier, if the invoice is issued within the period prescribed under section 31 or the date of receipt of payment, whichever is earlier; or</a:t>
            </a:r>
            <a:endParaRPr lang="en-US" sz="2000">
              <a:effectLst/>
              <a:latin typeface="Kobern" panose="00000500000000000000" pitchFamily="50" charset="0"/>
              <a:ea typeface="Calibri" panose="020F0502020204030204" pitchFamily="34" charset="0"/>
            </a:endParaRPr>
          </a:p>
          <a:p>
            <a:pPr marL="76210" marR="0" indent="0">
              <a:spcBef>
                <a:spcPts val="0"/>
              </a:spcBef>
              <a:spcAft>
                <a:spcPts val="0"/>
              </a:spcAft>
              <a:buNone/>
            </a:pPr>
            <a:r>
              <a:rPr lang="en-IN" sz="2000" i="1">
                <a:effectLst/>
                <a:latin typeface="Kobern" panose="00000500000000000000" pitchFamily="50" charset="0"/>
                <a:ea typeface="Calibri" panose="020F0502020204030204" pitchFamily="34" charset="0"/>
              </a:rPr>
              <a:t>(b) the date of provision of service, if the invoice is not issued within the period prescribed under section 31 or the date of receipt of payment, whichever is earlier; or</a:t>
            </a:r>
            <a:endParaRPr lang="en-US" sz="2000">
              <a:effectLst/>
              <a:latin typeface="Kobern" panose="00000500000000000000" pitchFamily="50" charset="0"/>
              <a:ea typeface="Calibri" panose="020F0502020204030204" pitchFamily="34" charset="0"/>
            </a:endParaRPr>
          </a:p>
          <a:p>
            <a:pPr marL="76210" marR="0" indent="0">
              <a:spcBef>
                <a:spcPts val="0"/>
              </a:spcBef>
              <a:spcAft>
                <a:spcPts val="0"/>
              </a:spcAft>
              <a:buNone/>
            </a:pPr>
            <a:r>
              <a:rPr lang="en-IN" sz="2000" i="1">
                <a:effectLst/>
                <a:latin typeface="Kobern" panose="00000500000000000000" pitchFamily="50" charset="0"/>
                <a:ea typeface="Calibri" panose="020F0502020204030204" pitchFamily="34" charset="0"/>
              </a:rPr>
              <a:t>(c) the date on which the recipient shows the receipt of services in his books of account, in a case where the provisions of clause (a) or clause (b) do not apply.</a:t>
            </a:r>
            <a:endParaRPr lang="en-US" sz="2000">
              <a:effectLst/>
              <a:latin typeface="Kobern" panose="00000500000000000000" pitchFamily="50" charset="0"/>
              <a:ea typeface="Calibri" panose="020F0502020204030204" pitchFamily="34" charset="0"/>
            </a:endParaRPr>
          </a:p>
          <a:p>
            <a:endParaRPr lang="en-US"/>
          </a:p>
        </p:txBody>
      </p:sp>
      <p:sp>
        <p:nvSpPr>
          <p:cNvPr id="3" name="Text Placeholder 2">
            <a:extLst>
              <a:ext uri="{FF2B5EF4-FFF2-40B4-BE49-F238E27FC236}">
                <a16:creationId xmlns:a16="http://schemas.microsoft.com/office/drawing/2014/main" id="{C5219070-7C66-6E50-C3D3-EFADF5117243}"/>
              </a:ext>
            </a:extLst>
          </p:cNvPr>
          <p:cNvSpPr>
            <a:spLocks noGrp="1"/>
          </p:cNvSpPr>
          <p:nvPr>
            <p:ph type="body" sz="quarter" idx="12"/>
          </p:nvPr>
        </p:nvSpPr>
        <p:spPr/>
        <p:txBody>
          <a:bodyPr>
            <a:normAutofit/>
          </a:bodyPr>
          <a:lstStyle/>
          <a:p>
            <a:r>
              <a:rPr lang="en-US" sz="4000">
                <a:latin typeface="Kobern"/>
                <a:cs typeface="Arial"/>
              </a:rPr>
              <a:t>Time of Supply</a:t>
            </a:r>
          </a:p>
        </p:txBody>
      </p:sp>
    </p:spTree>
    <p:extLst>
      <p:ext uri="{BB962C8B-B14F-4D97-AF65-F5344CB8AC3E}">
        <p14:creationId xmlns:p14="http://schemas.microsoft.com/office/powerpoint/2010/main" val="13149543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2266CD-30DA-124C-9001-F6CBB417215E}"/>
              </a:ext>
            </a:extLst>
          </p:cNvPr>
          <p:cNvSpPr>
            <a:spLocks noGrp="1"/>
          </p:cNvSpPr>
          <p:nvPr>
            <p:ph type="body" sz="quarter" idx="12"/>
          </p:nvPr>
        </p:nvSpPr>
        <p:spPr>
          <a:xfrm>
            <a:off x="224852" y="1545348"/>
            <a:ext cx="11675395" cy="3581287"/>
          </a:xfrm>
        </p:spPr>
        <p:txBody>
          <a:bodyPr>
            <a:normAutofit/>
          </a:bodyPr>
          <a:lstStyle/>
          <a:p>
            <a:pPr marL="0" indent="0">
              <a:buNone/>
            </a:pPr>
            <a:r>
              <a:rPr lang="en-US" sz="2400" b="1" u="sng" dirty="0">
                <a:solidFill>
                  <a:schemeClr val="tx1"/>
                </a:solidFill>
                <a:latin typeface="Kobern"/>
                <a:ea typeface="맑은 고딕"/>
                <a:cs typeface="Arial"/>
              </a:rPr>
              <a:t>Tax Invoice to be raised in case of continuous supply of services–– Section 31(5) of CGST Act</a:t>
            </a:r>
          </a:p>
          <a:p>
            <a:pPr marL="456565" indent="-456565">
              <a:buAutoNum type="alphaLcParenBoth"/>
            </a:pPr>
            <a:endParaRPr lang="en-US" sz="2400" dirty="0">
              <a:solidFill>
                <a:schemeClr val="tx1"/>
              </a:solidFill>
              <a:ea typeface="맑은 고딕"/>
            </a:endParaRPr>
          </a:p>
          <a:p>
            <a:pPr marL="456565" indent="-456565">
              <a:buAutoNum type="alphaLcParenBoth"/>
            </a:pPr>
            <a:r>
              <a:rPr lang="en-US" sz="2400" dirty="0">
                <a:solidFill>
                  <a:schemeClr val="tx1"/>
                </a:solidFill>
                <a:latin typeface="Kobern"/>
                <a:ea typeface="맑은 고딕"/>
                <a:cs typeface="Arial"/>
              </a:rPr>
              <a:t>where the due date of payment is ascertainable from the contract, the invoice shall be issued on or before the due date of payment; </a:t>
            </a:r>
          </a:p>
          <a:p>
            <a:pPr marL="456565" indent="-456565">
              <a:buAutoNum type="alphaLcParenBoth"/>
            </a:pPr>
            <a:r>
              <a:rPr lang="en-US" sz="2400" dirty="0">
                <a:solidFill>
                  <a:schemeClr val="tx1"/>
                </a:solidFill>
                <a:latin typeface="Kobern"/>
                <a:ea typeface="맑은 고딕"/>
                <a:cs typeface="Arial"/>
              </a:rPr>
              <a:t>where the due date of payment is not ascertainable from the contract, the invoice shall be issued before or at the time when the supplier of service receives the payment; </a:t>
            </a:r>
            <a:endParaRPr lang="en-US" sz="2400" dirty="0">
              <a:solidFill>
                <a:schemeClr val="tx1"/>
              </a:solidFill>
              <a:ea typeface="맑은 고딕"/>
              <a:cs typeface="Arial"/>
            </a:endParaRPr>
          </a:p>
          <a:p>
            <a:pPr marL="456565" indent="-456565">
              <a:buAutoNum type="alphaLcParenBoth"/>
            </a:pPr>
            <a:r>
              <a:rPr lang="en-US" sz="2400" dirty="0">
                <a:solidFill>
                  <a:schemeClr val="tx1"/>
                </a:solidFill>
                <a:latin typeface="Kobern"/>
                <a:ea typeface="맑은 고딕"/>
                <a:cs typeface="Arial"/>
              </a:rPr>
              <a:t>where the payment is linked to the completion of an event, the invoice shall be issued on or before the date of completion of that event</a:t>
            </a:r>
          </a:p>
        </p:txBody>
      </p:sp>
      <p:sp>
        <p:nvSpPr>
          <p:cNvPr id="5" name="TextBox 4">
            <a:extLst>
              <a:ext uri="{FF2B5EF4-FFF2-40B4-BE49-F238E27FC236}">
                <a16:creationId xmlns:a16="http://schemas.microsoft.com/office/drawing/2014/main" id="{452BE8B4-47DD-601E-1AA0-626DB63A2497}"/>
              </a:ext>
            </a:extLst>
          </p:cNvPr>
          <p:cNvSpPr txBox="1"/>
          <p:nvPr/>
        </p:nvSpPr>
        <p:spPr>
          <a:xfrm>
            <a:off x="484521" y="411750"/>
            <a:ext cx="1063557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rgbClr val="002060"/>
                </a:solidFill>
                <a:latin typeface="Kobern"/>
              </a:rPr>
              <a:t>Time of Supply- 31(5)</a:t>
            </a:r>
          </a:p>
        </p:txBody>
      </p:sp>
    </p:spTree>
    <p:extLst>
      <p:ext uri="{BB962C8B-B14F-4D97-AF65-F5344CB8AC3E}">
        <p14:creationId xmlns:p14="http://schemas.microsoft.com/office/powerpoint/2010/main" val="1820155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C08155CE-19AE-4AD0-A4BD-508AC4F71A62}"/>
              </a:ext>
            </a:extLst>
          </p:cNvPr>
          <p:cNvPicPr>
            <a:picLocks noChangeAspect="1"/>
          </p:cNvPicPr>
          <p:nvPr/>
        </p:nvPicPr>
        <p:blipFill>
          <a:blip r:embed="rId3">
            <a:duotone>
              <a:schemeClr val="bg2">
                <a:shade val="45000"/>
                <a:satMod val="135000"/>
              </a:schemeClr>
              <a:prstClr val="white"/>
            </a:duotone>
          </a:blip>
          <a:stretch>
            <a:fillRect/>
          </a:stretch>
        </p:blipFill>
        <p:spPr>
          <a:xfrm>
            <a:off x="2" y="0"/>
            <a:ext cx="12191999" cy="6501827"/>
          </a:xfrm>
          <a:prstGeom prst="rect">
            <a:avLst/>
          </a:prstGeom>
        </p:spPr>
      </p:pic>
      <p:sp>
        <p:nvSpPr>
          <p:cNvPr id="8" name="Arrow: Right 7">
            <a:extLst>
              <a:ext uri="{FF2B5EF4-FFF2-40B4-BE49-F238E27FC236}">
                <a16:creationId xmlns:a16="http://schemas.microsoft.com/office/drawing/2014/main" id="{9065E4ED-A2EA-462F-84BC-3F2F3AF54561}"/>
              </a:ext>
            </a:extLst>
          </p:cNvPr>
          <p:cNvSpPr/>
          <p:nvPr/>
        </p:nvSpPr>
        <p:spPr>
          <a:xfrm>
            <a:off x="4453455" y="2468963"/>
            <a:ext cx="3153925" cy="59077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highlight>
                <a:srgbClr val="FFFF00"/>
              </a:highlight>
            </a:endParaRPr>
          </a:p>
        </p:txBody>
      </p:sp>
      <p:sp>
        <p:nvSpPr>
          <p:cNvPr id="11" name="Rectangle 10">
            <a:extLst>
              <a:ext uri="{FF2B5EF4-FFF2-40B4-BE49-F238E27FC236}">
                <a16:creationId xmlns:a16="http://schemas.microsoft.com/office/drawing/2014/main" id="{7611D18D-6323-40C1-8331-1E235E8A750A}"/>
              </a:ext>
            </a:extLst>
          </p:cNvPr>
          <p:cNvSpPr/>
          <p:nvPr/>
        </p:nvSpPr>
        <p:spPr>
          <a:xfrm>
            <a:off x="521791" y="349524"/>
            <a:ext cx="6828536" cy="666786"/>
          </a:xfrm>
          <a:prstGeom prst="rect">
            <a:avLst/>
          </a:prstGeom>
        </p:spPr>
        <p:txBody>
          <a:bodyPr wrap="none">
            <a:spAutoFit/>
          </a:bodyPr>
          <a:lstStyle/>
          <a:p>
            <a:r>
              <a:rPr lang="en-US" sz="3733">
                <a:latin typeface="Kobern"/>
              </a:rPr>
              <a:t>Time of Supply- Payment Based</a:t>
            </a:r>
          </a:p>
        </p:txBody>
      </p:sp>
      <p:sp>
        <p:nvSpPr>
          <p:cNvPr id="12" name="TextBox 11">
            <a:extLst>
              <a:ext uri="{FF2B5EF4-FFF2-40B4-BE49-F238E27FC236}">
                <a16:creationId xmlns:a16="http://schemas.microsoft.com/office/drawing/2014/main" id="{09DB11CA-02AB-4F08-B3D7-CE70CA6F3541}"/>
              </a:ext>
            </a:extLst>
          </p:cNvPr>
          <p:cNvSpPr txBox="1"/>
          <p:nvPr/>
        </p:nvSpPr>
        <p:spPr>
          <a:xfrm>
            <a:off x="258100" y="1324847"/>
            <a:ext cx="3824472" cy="1077218"/>
          </a:xfrm>
          <a:prstGeom prst="rect">
            <a:avLst/>
          </a:prstGeom>
          <a:solidFill>
            <a:schemeClr val="tx1">
              <a:lumMod val="85000"/>
              <a:lumOff val="15000"/>
            </a:schemeClr>
          </a:solidFill>
          <a:ln>
            <a:solidFill>
              <a:schemeClr val="tx1">
                <a:lumMod val="85000"/>
                <a:lumOff val="15000"/>
              </a:schemeClr>
            </a:solidFill>
          </a:ln>
        </p:spPr>
        <p:txBody>
          <a:bodyPr wrap="square" rtlCol="0">
            <a:spAutoFit/>
          </a:bodyPr>
          <a:lstStyle/>
          <a:p>
            <a:r>
              <a:rPr lang="en-US" sz="3200">
                <a:solidFill>
                  <a:schemeClr val="bg1"/>
                </a:solidFill>
              </a:rPr>
              <a:t>Contract for </a:t>
            </a:r>
          </a:p>
          <a:p>
            <a:r>
              <a:rPr lang="en-US" sz="3200">
                <a:solidFill>
                  <a:schemeClr val="bg1"/>
                </a:solidFill>
              </a:rPr>
              <a:t>Construction of Site</a:t>
            </a:r>
          </a:p>
        </p:txBody>
      </p:sp>
      <p:sp>
        <p:nvSpPr>
          <p:cNvPr id="14" name="TextBox 13">
            <a:extLst>
              <a:ext uri="{FF2B5EF4-FFF2-40B4-BE49-F238E27FC236}">
                <a16:creationId xmlns:a16="http://schemas.microsoft.com/office/drawing/2014/main" id="{3DA8E2C7-C32C-4655-8741-D21986C1E670}"/>
              </a:ext>
            </a:extLst>
          </p:cNvPr>
          <p:cNvSpPr txBox="1"/>
          <p:nvPr/>
        </p:nvSpPr>
        <p:spPr>
          <a:xfrm>
            <a:off x="7539826" y="1243089"/>
            <a:ext cx="4237953" cy="1569660"/>
          </a:xfrm>
          <a:prstGeom prst="rect">
            <a:avLst/>
          </a:prstGeom>
          <a:solidFill>
            <a:schemeClr val="tx1">
              <a:lumMod val="85000"/>
              <a:lumOff val="15000"/>
            </a:schemeClr>
          </a:solidFill>
          <a:ln>
            <a:solidFill>
              <a:schemeClr val="tx1">
                <a:lumMod val="85000"/>
                <a:lumOff val="15000"/>
              </a:schemeClr>
            </a:solidFill>
          </a:ln>
        </p:spPr>
        <p:txBody>
          <a:bodyPr wrap="square" rtlCol="0">
            <a:spAutoFit/>
          </a:bodyPr>
          <a:lstStyle/>
          <a:p>
            <a:r>
              <a:rPr lang="en-US" sz="3200">
                <a:solidFill>
                  <a:schemeClr val="bg1"/>
                </a:solidFill>
              </a:rPr>
              <a:t>Due Date of Payment based on milestone </a:t>
            </a:r>
          </a:p>
          <a:p>
            <a:r>
              <a:rPr lang="en-US" sz="3200">
                <a:solidFill>
                  <a:schemeClr val="bg1"/>
                </a:solidFill>
              </a:rPr>
              <a:t>basis</a:t>
            </a:r>
          </a:p>
        </p:txBody>
      </p:sp>
      <p:sp>
        <p:nvSpPr>
          <p:cNvPr id="15" name="Arrow: Right 14">
            <a:extLst>
              <a:ext uri="{FF2B5EF4-FFF2-40B4-BE49-F238E27FC236}">
                <a16:creationId xmlns:a16="http://schemas.microsoft.com/office/drawing/2014/main" id="{5C60CA0C-099B-456B-B1E2-00B1650C4968}"/>
              </a:ext>
            </a:extLst>
          </p:cNvPr>
          <p:cNvSpPr/>
          <p:nvPr/>
        </p:nvSpPr>
        <p:spPr>
          <a:xfrm>
            <a:off x="4445559" y="1508787"/>
            <a:ext cx="2986695" cy="590775"/>
          </a:xfrm>
          <a:prstGeom prst="rightArrow">
            <a:avLst/>
          </a:prstGeom>
          <a:solidFill>
            <a:srgbClr val="193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highlight>
                <a:srgbClr val="FFFF00"/>
              </a:highlight>
            </a:endParaRPr>
          </a:p>
        </p:txBody>
      </p:sp>
      <p:sp>
        <p:nvSpPr>
          <p:cNvPr id="16" name="TextBox 15">
            <a:extLst>
              <a:ext uri="{FF2B5EF4-FFF2-40B4-BE49-F238E27FC236}">
                <a16:creationId xmlns:a16="http://schemas.microsoft.com/office/drawing/2014/main" id="{FC8A0256-8A3B-4964-8BC0-B56A9BBA530F}"/>
              </a:ext>
            </a:extLst>
          </p:cNvPr>
          <p:cNvSpPr txBox="1"/>
          <p:nvPr/>
        </p:nvSpPr>
        <p:spPr>
          <a:xfrm>
            <a:off x="4101250" y="4555671"/>
            <a:ext cx="2954857" cy="1569660"/>
          </a:xfrm>
          <a:prstGeom prst="rect">
            <a:avLst/>
          </a:prstGeom>
          <a:solidFill>
            <a:schemeClr val="bg1"/>
          </a:solidFill>
          <a:ln>
            <a:solidFill>
              <a:schemeClr val="tx1">
                <a:lumMod val="85000"/>
                <a:lumOff val="15000"/>
              </a:schemeClr>
            </a:solidFill>
          </a:ln>
        </p:spPr>
        <p:txBody>
          <a:bodyPr wrap="square" rtlCol="0">
            <a:spAutoFit/>
          </a:bodyPr>
          <a:lstStyle/>
          <a:p>
            <a:r>
              <a:rPr lang="en-US" sz="3200" b="1"/>
              <a:t>Payment on the basis of Milestones </a:t>
            </a:r>
          </a:p>
        </p:txBody>
      </p:sp>
      <p:sp>
        <p:nvSpPr>
          <p:cNvPr id="17" name="Arrow: Left-Right 16">
            <a:extLst>
              <a:ext uri="{FF2B5EF4-FFF2-40B4-BE49-F238E27FC236}">
                <a16:creationId xmlns:a16="http://schemas.microsoft.com/office/drawing/2014/main" id="{021D267D-AA37-441D-AAB4-4D28D47FE05D}"/>
              </a:ext>
            </a:extLst>
          </p:cNvPr>
          <p:cNvSpPr/>
          <p:nvPr/>
        </p:nvSpPr>
        <p:spPr>
          <a:xfrm>
            <a:off x="1007435" y="3429001"/>
            <a:ext cx="9889099" cy="686025"/>
          </a:xfrm>
          <a:prstGeom prst="lef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Arrow: Left-Right 18">
            <a:extLst>
              <a:ext uri="{FF2B5EF4-FFF2-40B4-BE49-F238E27FC236}">
                <a16:creationId xmlns:a16="http://schemas.microsoft.com/office/drawing/2014/main" id="{1341F85B-13BB-43BE-A4BD-2FD6AD780831}"/>
              </a:ext>
            </a:extLst>
          </p:cNvPr>
          <p:cNvSpPr/>
          <p:nvPr/>
        </p:nvSpPr>
        <p:spPr>
          <a:xfrm rot="5400000">
            <a:off x="2480921" y="3740620"/>
            <a:ext cx="2478015" cy="335653"/>
          </a:xfrm>
          <a:prstGeom prst="leftRightArrow">
            <a:avLst/>
          </a:prstGeom>
          <a:solidFill>
            <a:srgbClr val="007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Arrow: Left-Right 19">
            <a:extLst>
              <a:ext uri="{FF2B5EF4-FFF2-40B4-BE49-F238E27FC236}">
                <a16:creationId xmlns:a16="http://schemas.microsoft.com/office/drawing/2014/main" id="{C2BC7FE8-21EE-4CF3-AA80-01E6FE9F627A}"/>
              </a:ext>
            </a:extLst>
          </p:cNvPr>
          <p:cNvSpPr/>
          <p:nvPr/>
        </p:nvSpPr>
        <p:spPr>
          <a:xfrm rot="5400000">
            <a:off x="6104185" y="3674028"/>
            <a:ext cx="2478015" cy="393267"/>
          </a:xfrm>
          <a:prstGeom prst="leftRightArrow">
            <a:avLst/>
          </a:prstGeom>
          <a:solidFill>
            <a:srgbClr val="007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TextBox 20">
            <a:extLst>
              <a:ext uri="{FF2B5EF4-FFF2-40B4-BE49-F238E27FC236}">
                <a16:creationId xmlns:a16="http://schemas.microsoft.com/office/drawing/2014/main" id="{498F19BA-EB57-4951-A64D-84C37439FD81}"/>
              </a:ext>
            </a:extLst>
          </p:cNvPr>
          <p:cNvSpPr txBox="1"/>
          <p:nvPr/>
        </p:nvSpPr>
        <p:spPr>
          <a:xfrm>
            <a:off x="5079433" y="2967365"/>
            <a:ext cx="1219200" cy="461665"/>
          </a:xfrm>
          <a:prstGeom prst="rect">
            <a:avLst/>
          </a:prstGeom>
          <a:noFill/>
        </p:spPr>
        <p:txBody>
          <a:bodyPr wrap="square" rtlCol="0">
            <a:spAutoFit/>
          </a:bodyPr>
          <a:lstStyle/>
          <a:p>
            <a:r>
              <a:rPr lang="en-US" sz="2400"/>
              <a:t>35%</a:t>
            </a:r>
          </a:p>
        </p:txBody>
      </p:sp>
      <p:sp>
        <p:nvSpPr>
          <p:cNvPr id="25" name="TextBox 24">
            <a:extLst>
              <a:ext uri="{FF2B5EF4-FFF2-40B4-BE49-F238E27FC236}">
                <a16:creationId xmlns:a16="http://schemas.microsoft.com/office/drawing/2014/main" id="{F24F9EAB-14FF-487C-916F-BE94205410E7}"/>
              </a:ext>
            </a:extLst>
          </p:cNvPr>
          <p:cNvSpPr txBox="1"/>
          <p:nvPr/>
        </p:nvSpPr>
        <p:spPr>
          <a:xfrm>
            <a:off x="2120045" y="3017126"/>
            <a:ext cx="1074868" cy="461665"/>
          </a:xfrm>
          <a:prstGeom prst="rect">
            <a:avLst/>
          </a:prstGeom>
          <a:noFill/>
        </p:spPr>
        <p:txBody>
          <a:bodyPr wrap="square" rtlCol="0">
            <a:spAutoFit/>
          </a:bodyPr>
          <a:lstStyle/>
          <a:p>
            <a:r>
              <a:rPr lang="en-US" sz="2400"/>
              <a:t>10%</a:t>
            </a:r>
          </a:p>
        </p:txBody>
      </p:sp>
      <p:sp>
        <p:nvSpPr>
          <p:cNvPr id="27" name="TextBox 26">
            <a:extLst>
              <a:ext uri="{FF2B5EF4-FFF2-40B4-BE49-F238E27FC236}">
                <a16:creationId xmlns:a16="http://schemas.microsoft.com/office/drawing/2014/main" id="{C7156A33-ABFE-4B91-A398-F01695368737}"/>
              </a:ext>
            </a:extLst>
          </p:cNvPr>
          <p:cNvSpPr txBox="1"/>
          <p:nvPr/>
        </p:nvSpPr>
        <p:spPr>
          <a:xfrm>
            <a:off x="1969664" y="4093852"/>
            <a:ext cx="1473843" cy="461665"/>
          </a:xfrm>
          <a:prstGeom prst="rect">
            <a:avLst/>
          </a:prstGeom>
          <a:noFill/>
        </p:spPr>
        <p:txBody>
          <a:bodyPr wrap="square" rtlCol="0">
            <a:spAutoFit/>
          </a:bodyPr>
          <a:lstStyle/>
          <a:p>
            <a:r>
              <a:rPr lang="en-US" sz="2400"/>
              <a:t>10 Lac</a:t>
            </a:r>
          </a:p>
        </p:txBody>
      </p:sp>
      <p:sp>
        <p:nvSpPr>
          <p:cNvPr id="28" name="TextBox 27">
            <a:extLst>
              <a:ext uri="{FF2B5EF4-FFF2-40B4-BE49-F238E27FC236}">
                <a16:creationId xmlns:a16="http://schemas.microsoft.com/office/drawing/2014/main" id="{B7A5ED1E-1096-4CC4-9113-940DEAEC8A97}"/>
              </a:ext>
            </a:extLst>
          </p:cNvPr>
          <p:cNvSpPr txBox="1"/>
          <p:nvPr/>
        </p:nvSpPr>
        <p:spPr>
          <a:xfrm>
            <a:off x="4886983" y="4084617"/>
            <a:ext cx="1473843" cy="461665"/>
          </a:xfrm>
          <a:prstGeom prst="rect">
            <a:avLst/>
          </a:prstGeom>
          <a:noFill/>
        </p:spPr>
        <p:txBody>
          <a:bodyPr wrap="square" rtlCol="0">
            <a:spAutoFit/>
          </a:bodyPr>
          <a:lstStyle/>
          <a:p>
            <a:r>
              <a:rPr lang="en-US" sz="2400"/>
              <a:t>45 Lac</a:t>
            </a:r>
          </a:p>
        </p:txBody>
      </p:sp>
      <p:sp>
        <p:nvSpPr>
          <p:cNvPr id="30" name="Cloud 29">
            <a:extLst>
              <a:ext uri="{FF2B5EF4-FFF2-40B4-BE49-F238E27FC236}">
                <a16:creationId xmlns:a16="http://schemas.microsoft.com/office/drawing/2014/main" id="{72E416D4-A0E5-4B7F-B332-4C2A81B53A27}"/>
              </a:ext>
            </a:extLst>
          </p:cNvPr>
          <p:cNvSpPr/>
          <p:nvPr/>
        </p:nvSpPr>
        <p:spPr>
          <a:xfrm>
            <a:off x="7630278" y="4093852"/>
            <a:ext cx="4346864" cy="1838091"/>
          </a:xfrm>
          <a:prstGeom prst="cloud">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400" b="1">
                <a:solidFill>
                  <a:srgbClr val="FF0000"/>
                </a:solidFill>
                <a:highlight>
                  <a:srgbClr val="FFFF00"/>
                </a:highlight>
              </a:rPr>
              <a:t>Time of Supply?</a:t>
            </a:r>
          </a:p>
          <a:p>
            <a:pPr algn="ctr"/>
            <a:r>
              <a:rPr lang="en-US" sz="2400" b="1">
                <a:solidFill>
                  <a:srgbClr val="FF0000"/>
                </a:solidFill>
                <a:highlight>
                  <a:srgbClr val="FFFF00"/>
                </a:highlight>
              </a:rPr>
              <a:t>Availability of ITC?</a:t>
            </a:r>
          </a:p>
        </p:txBody>
      </p:sp>
    </p:spTree>
    <p:extLst>
      <p:ext uri="{BB962C8B-B14F-4D97-AF65-F5344CB8AC3E}">
        <p14:creationId xmlns:p14="http://schemas.microsoft.com/office/powerpoint/2010/main" val="3858213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A488B2-1077-FA8E-83D0-D044682BC261}"/>
              </a:ext>
            </a:extLst>
          </p:cNvPr>
          <p:cNvSpPr>
            <a:spLocks noGrp="1"/>
          </p:cNvSpPr>
          <p:nvPr>
            <p:ph type="body" sz="quarter" idx="12"/>
          </p:nvPr>
        </p:nvSpPr>
        <p:spPr/>
        <p:txBody>
          <a:bodyPr/>
          <a:lstStyle/>
          <a:p>
            <a:r>
              <a:rPr lang="en-IN" sz="4000"/>
              <a:t>Input Tax Credit</a:t>
            </a:r>
            <a:endParaRPr lang="en-US" sz="4000"/>
          </a:p>
        </p:txBody>
      </p:sp>
      <p:pic>
        <p:nvPicPr>
          <p:cNvPr id="5" name="Picture 4">
            <a:extLst>
              <a:ext uri="{FF2B5EF4-FFF2-40B4-BE49-F238E27FC236}">
                <a16:creationId xmlns:a16="http://schemas.microsoft.com/office/drawing/2014/main" id="{22720AA5-4034-A048-0141-B890932D6999}"/>
              </a:ext>
            </a:extLst>
          </p:cNvPr>
          <p:cNvPicPr>
            <a:picLocks noChangeAspect="1"/>
          </p:cNvPicPr>
          <p:nvPr/>
        </p:nvPicPr>
        <p:blipFill>
          <a:blip r:embed="rId2"/>
          <a:stretch>
            <a:fillRect/>
          </a:stretch>
        </p:blipFill>
        <p:spPr>
          <a:xfrm>
            <a:off x="1092160" y="1485581"/>
            <a:ext cx="9173982" cy="4309897"/>
          </a:xfrm>
          <a:prstGeom prst="rect">
            <a:avLst/>
          </a:prstGeom>
        </p:spPr>
      </p:pic>
    </p:spTree>
    <p:extLst>
      <p:ext uri="{BB962C8B-B14F-4D97-AF65-F5344CB8AC3E}">
        <p14:creationId xmlns:p14="http://schemas.microsoft.com/office/powerpoint/2010/main" val="2131285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A2B787-4AD6-113C-C43E-9CF7B2DA5899}"/>
              </a:ext>
            </a:extLst>
          </p:cNvPr>
          <p:cNvSpPr>
            <a:spLocks noGrp="1"/>
          </p:cNvSpPr>
          <p:nvPr>
            <p:ph type="body" sz="quarter" idx="12"/>
          </p:nvPr>
        </p:nvSpPr>
        <p:spPr/>
        <p:txBody>
          <a:bodyPr>
            <a:normAutofit/>
          </a:bodyPr>
          <a:lstStyle/>
          <a:p>
            <a:r>
              <a:rPr lang="en-US" sz="4800">
                <a:latin typeface="Kobern"/>
                <a:cs typeface="Arial"/>
              </a:rPr>
              <a:t>Part receipt of Goods, Services received in Parts/ Lots</a:t>
            </a:r>
          </a:p>
        </p:txBody>
      </p:sp>
    </p:spTree>
    <p:extLst>
      <p:ext uri="{BB962C8B-B14F-4D97-AF65-F5344CB8AC3E}">
        <p14:creationId xmlns:p14="http://schemas.microsoft.com/office/powerpoint/2010/main" val="32381314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5E75E1-4D26-D967-2F74-152DA7B56D6F}"/>
              </a:ext>
            </a:extLst>
          </p:cNvPr>
          <p:cNvSpPr>
            <a:spLocks noGrp="1"/>
          </p:cNvSpPr>
          <p:nvPr>
            <p:ph type="body" sz="quarter" idx="13"/>
          </p:nvPr>
        </p:nvSpPr>
        <p:spPr/>
        <p:txBody>
          <a:bodyPr/>
          <a:lstStyle/>
          <a:p>
            <a:pPr marL="0" indent="0">
              <a:buNone/>
            </a:pPr>
            <a:r>
              <a:rPr lang="en-US"/>
              <a:t>   </a:t>
            </a:r>
          </a:p>
        </p:txBody>
      </p:sp>
      <p:sp>
        <p:nvSpPr>
          <p:cNvPr id="3" name="Text Placeholder 2">
            <a:extLst>
              <a:ext uri="{FF2B5EF4-FFF2-40B4-BE49-F238E27FC236}">
                <a16:creationId xmlns:a16="http://schemas.microsoft.com/office/drawing/2014/main" id="{3734AA5A-ECB4-9A3E-1A3D-957C405BFF17}"/>
              </a:ext>
            </a:extLst>
          </p:cNvPr>
          <p:cNvSpPr>
            <a:spLocks noGrp="1"/>
          </p:cNvSpPr>
          <p:nvPr>
            <p:ph type="body" sz="quarter" idx="12"/>
          </p:nvPr>
        </p:nvSpPr>
        <p:spPr/>
        <p:txBody>
          <a:bodyPr>
            <a:normAutofit/>
          </a:bodyPr>
          <a:lstStyle/>
          <a:p>
            <a:r>
              <a:rPr lang="en-US" sz="4800">
                <a:latin typeface="Kobern"/>
                <a:cs typeface="Arial"/>
              </a:rPr>
              <a:t>Goods Received in LOTS</a:t>
            </a:r>
          </a:p>
        </p:txBody>
      </p:sp>
      <p:pic>
        <p:nvPicPr>
          <p:cNvPr id="5" name="Picture 4">
            <a:extLst>
              <a:ext uri="{FF2B5EF4-FFF2-40B4-BE49-F238E27FC236}">
                <a16:creationId xmlns:a16="http://schemas.microsoft.com/office/drawing/2014/main" id="{71E93CA1-F17A-ED98-B0E7-B372028A65FC}"/>
              </a:ext>
            </a:extLst>
          </p:cNvPr>
          <p:cNvPicPr>
            <a:picLocks noChangeAspect="1"/>
          </p:cNvPicPr>
          <p:nvPr/>
        </p:nvPicPr>
        <p:blipFill>
          <a:blip r:embed="rId2"/>
          <a:stretch>
            <a:fillRect/>
          </a:stretch>
        </p:blipFill>
        <p:spPr>
          <a:xfrm>
            <a:off x="1214961" y="2608289"/>
            <a:ext cx="2139518" cy="1445095"/>
          </a:xfrm>
          <a:prstGeom prst="rect">
            <a:avLst/>
          </a:prstGeom>
        </p:spPr>
      </p:pic>
      <p:pic>
        <p:nvPicPr>
          <p:cNvPr id="6" name="Picture 5">
            <a:extLst>
              <a:ext uri="{FF2B5EF4-FFF2-40B4-BE49-F238E27FC236}">
                <a16:creationId xmlns:a16="http://schemas.microsoft.com/office/drawing/2014/main" id="{18ED80F7-4408-BB3E-9FEF-71C8624AFD43}"/>
              </a:ext>
            </a:extLst>
          </p:cNvPr>
          <p:cNvPicPr>
            <a:picLocks noChangeAspect="1"/>
          </p:cNvPicPr>
          <p:nvPr/>
        </p:nvPicPr>
        <p:blipFill>
          <a:blip r:embed="rId2"/>
          <a:stretch>
            <a:fillRect/>
          </a:stretch>
        </p:blipFill>
        <p:spPr>
          <a:xfrm>
            <a:off x="4036469" y="2608290"/>
            <a:ext cx="2139518" cy="1445094"/>
          </a:xfrm>
          <a:prstGeom prst="rect">
            <a:avLst/>
          </a:prstGeom>
        </p:spPr>
      </p:pic>
      <p:pic>
        <p:nvPicPr>
          <p:cNvPr id="7" name="Picture 6">
            <a:extLst>
              <a:ext uri="{FF2B5EF4-FFF2-40B4-BE49-F238E27FC236}">
                <a16:creationId xmlns:a16="http://schemas.microsoft.com/office/drawing/2014/main" id="{4CDAFB55-5588-67EF-46DC-73A43963C830}"/>
              </a:ext>
            </a:extLst>
          </p:cNvPr>
          <p:cNvPicPr>
            <a:picLocks noChangeAspect="1"/>
          </p:cNvPicPr>
          <p:nvPr/>
        </p:nvPicPr>
        <p:blipFill>
          <a:blip r:embed="rId2"/>
          <a:stretch>
            <a:fillRect/>
          </a:stretch>
        </p:blipFill>
        <p:spPr>
          <a:xfrm>
            <a:off x="6996970" y="2608289"/>
            <a:ext cx="2267121" cy="1445095"/>
          </a:xfrm>
          <a:prstGeom prst="rect">
            <a:avLst/>
          </a:prstGeom>
        </p:spPr>
      </p:pic>
      <p:pic>
        <p:nvPicPr>
          <p:cNvPr id="9" name="Picture 8" descr="A green square with a white cross&#10;&#10;Description automatically generated">
            <a:extLst>
              <a:ext uri="{FF2B5EF4-FFF2-40B4-BE49-F238E27FC236}">
                <a16:creationId xmlns:a16="http://schemas.microsoft.com/office/drawing/2014/main" id="{4630751D-AE33-3BB0-9570-52EF7C9D6B5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450996" y="3069116"/>
            <a:ext cx="573741" cy="523437"/>
          </a:xfrm>
          <a:prstGeom prst="rect">
            <a:avLst/>
          </a:prstGeom>
        </p:spPr>
      </p:pic>
      <p:pic>
        <p:nvPicPr>
          <p:cNvPr id="10" name="Picture 9" descr="A green square with a white cross&#10;&#10;Description automatically generated">
            <a:extLst>
              <a:ext uri="{FF2B5EF4-FFF2-40B4-BE49-F238E27FC236}">
                <a16:creationId xmlns:a16="http://schemas.microsoft.com/office/drawing/2014/main" id="{A5234E7B-75F0-2739-D393-A5F87716EB6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87719" y="3069116"/>
            <a:ext cx="670258" cy="523437"/>
          </a:xfrm>
          <a:prstGeom prst="rect">
            <a:avLst/>
          </a:prstGeom>
        </p:spPr>
      </p:pic>
      <p:sp>
        <p:nvSpPr>
          <p:cNvPr id="11" name="TextBox 10">
            <a:extLst>
              <a:ext uri="{FF2B5EF4-FFF2-40B4-BE49-F238E27FC236}">
                <a16:creationId xmlns:a16="http://schemas.microsoft.com/office/drawing/2014/main" id="{5DADE508-8CB4-3489-3735-B4A7989997DB}"/>
              </a:ext>
            </a:extLst>
          </p:cNvPr>
          <p:cNvSpPr txBox="1"/>
          <p:nvPr/>
        </p:nvSpPr>
        <p:spPr>
          <a:xfrm>
            <a:off x="1375489" y="4452079"/>
            <a:ext cx="1802426" cy="369332"/>
          </a:xfrm>
          <a:prstGeom prst="rect">
            <a:avLst/>
          </a:prstGeom>
          <a:noFill/>
        </p:spPr>
        <p:txBody>
          <a:bodyPr wrap="square" rtlCol="0">
            <a:spAutoFit/>
          </a:bodyPr>
          <a:lstStyle/>
          <a:p>
            <a:r>
              <a:rPr lang="en-IN"/>
              <a:t>Lot 1</a:t>
            </a:r>
          </a:p>
        </p:txBody>
      </p:sp>
      <p:pic>
        <p:nvPicPr>
          <p:cNvPr id="12" name="Picture 11" descr="A green square with a white cross&#10;&#10;Description automatically generated">
            <a:extLst>
              <a:ext uri="{FF2B5EF4-FFF2-40B4-BE49-F238E27FC236}">
                <a16:creationId xmlns:a16="http://schemas.microsoft.com/office/drawing/2014/main" id="{15ECEFB0-C6D2-C521-1AD6-AEF1BEC68FE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269742" y="3069117"/>
            <a:ext cx="766727" cy="523437"/>
          </a:xfrm>
          <a:prstGeom prst="rect">
            <a:avLst/>
          </a:prstGeom>
        </p:spPr>
      </p:pic>
      <p:sp>
        <p:nvSpPr>
          <p:cNvPr id="13" name="TextBox 12">
            <a:extLst>
              <a:ext uri="{FF2B5EF4-FFF2-40B4-BE49-F238E27FC236}">
                <a16:creationId xmlns:a16="http://schemas.microsoft.com/office/drawing/2014/main" id="{075F44C3-E9C2-11E4-3E4E-A024967D8A99}"/>
              </a:ext>
            </a:extLst>
          </p:cNvPr>
          <p:cNvSpPr txBox="1"/>
          <p:nvPr/>
        </p:nvSpPr>
        <p:spPr>
          <a:xfrm>
            <a:off x="4600873" y="4452079"/>
            <a:ext cx="1802426" cy="369332"/>
          </a:xfrm>
          <a:prstGeom prst="rect">
            <a:avLst/>
          </a:prstGeom>
          <a:noFill/>
        </p:spPr>
        <p:txBody>
          <a:bodyPr wrap="square" rtlCol="0">
            <a:spAutoFit/>
          </a:bodyPr>
          <a:lstStyle/>
          <a:p>
            <a:r>
              <a:rPr lang="en-IN"/>
              <a:t>Lot 2</a:t>
            </a:r>
          </a:p>
        </p:txBody>
      </p:sp>
      <p:sp>
        <p:nvSpPr>
          <p:cNvPr id="14" name="TextBox 13">
            <a:extLst>
              <a:ext uri="{FF2B5EF4-FFF2-40B4-BE49-F238E27FC236}">
                <a16:creationId xmlns:a16="http://schemas.microsoft.com/office/drawing/2014/main" id="{AF78F8C8-3E97-ABAE-F37C-F860147A381F}"/>
              </a:ext>
            </a:extLst>
          </p:cNvPr>
          <p:cNvSpPr txBox="1"/>
          <p:nvPr/>
        </p:nvSpPr>
        <p:spPr>
          <a:xfrm>
            <a:off x="7601405" y="4452079"/>
            <a:ext cx="1802426" cy="369332"/>
          </a:xfrm>
          <a:prstGeom prst="rect">
            <a:avLst/>
          </a:prstGeom>
          <a:noFill/>
        </p:spPr>
        <p:txBody>
          <a:bodyPr wrap="square" rtlCol="0">
            <a:spAutoFit/>
          </a:bodyPr>
          <a:lstStyle/>
          <a:p>
            <a:r>
              <a:rPr lang="en-IN"/>
              <a:t>Last Lot </a:t>
            </a:r>
          </a:p>
        </p:txBody>
      </p:sp>
      <p:sp>
        <p:nvSpPr>
          <p:cNvPr id="15" name="Rectangle: Rounded Corners 14">
            <a:extLst>
              <a:ext uri="{FF2B5EF4-FFF2-40B4-BE49-F238E27FC236}">
                <a16:creationId xmlns:a16="http://schemas.microsoft.com/office/drawing/2014/main" id="{1DB38428-FDEE-D12F-8C33-34146D8D62CA}"/>
              </a:ext>
            </a:extLst>
          </p:cNvPr>
          <p:cNvSpPr/>
          <p:nvPr/>
        </p:nvSpPr>
        <p:spPr>
          <a:xfrm>
            <a:off x="9878518" y="2248525"/>
            <a:ext cx="1930682" cy="199369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2400"/>
              <a:t>ITC Availability on Last Lot</a:t>
            </a:r>
          </a:p>
        </p:txBody>
      </p:sp>
    </p:spTree>
    <p:extLst>
      <p:ext uri="{BB962C8B-B14F-4D97-AF65-F5344CB8AC3E}">
        <p14:creationId xmlns:p14="http://schemas.microsoft.com/office/powerpoint/2010/main" val="24395627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5E75E1-4D26-D967-2F74-152DA7B56D6F}"/>
              </a:ext>
            </a:extLst>
          </p:cNvPr>
          <p:cNvSpPr>
            <a:spLocks noGrp="1"/>
          </p:cNvSpPr>
          <p:nvPr>
            <p:ph type="body" sz="quarter" idx="13"/>
          </p:nvPr>
        </p:nvSpPr>
        <p:spPr/>
        <p:txBody>
          <a:bodyPr/>
          <a:lstStyle/>
          <a:p>
            <a:pPr marL="0" indent="0">
              <a:buNone/>
            </a:pPr>
            <a:r>
              <a:rPr lang="en-US"/>
              <a:t>   </a:t>
            </a:r>
          </a:p>
        </p:txBody>
      </p:sp>
      <p:sp>
        <p:nvSpPr>
          <p:cNvPr id="3" name="Text Placeholder 2">
            <a:extLst>
              <a:ext uri="{FF2B5EF4-FFF2-40B4-BE49-F238E27FC236}">
                <a16:creationId xmlns:a16="http://schemas.microsoft.com/office/drawing/2014/main" id="{3734AA5A-ECB4-9A3E-1A3D-957C405BFF17}"/>
              </a:ext>
            </a:extLst>
          </p:cNvPr>
          <p:cNvSpPr>
            <a:spLocks noGrp="1"/>
          </p:cNvSpPr>
          <p:nvPr>
            <p:ph type="body" sz="quarter" idx="12"/>
          </p:nvPr>
        </p:nvSpPr>
        <p:spPr/>
        <p:txBody>
          <a:bodyPr>
            <a:normAutofit/>
          </a:bodyPr>
          <a:lstStyle/>
          <a:p>
            <a:r>
              <a:rPr lang="en-US" sz="4000">
                <a:latin typeface="Kobern"/>
                <a:cs typeface="Arial"/>
              </a:rPr>
              <a:t>Goods Received on Achievement of targets</a:t>
            </a:r>
          </a:p>
        </p:txBody>
      </p:sp>
      <p:sp>
        <p:nvSpPr>
          <p:cNvPr id="15" name="Rectangle: Rounded Corners 14">
            <a:extLst>
              <a:ext uri="{FF2B5EF4-FFF2-40B4-BE49-F238E27FC236}">
                <a16:creationId xmlns:a16="http://schemas.microsoft.com/office/drawing/2014/main" id="{1DB38428-FDEE-D12F-8C33-34146D8D62CA}"/>
              </a:ext>
            </a:extLst>
          </p:cNvPr>
          <p:cNvSpPr/>
          <p:nvPr/>
        </p:nvSpPr>
        <p:spPr>
          <a:xfrm>
            <a:off x="4580543" y="4484525"/>
            <a:ext cx="3549858" cy="199369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IN" sz="2400">
                <a:latin typeface="Kobern"/>
              </a:rPr>
              <a:t>Whether ITC on main product admissible on receipt of free product? </a:t>
            </a:r>
          </a:p>
        </p:txBody>
      </p:sp>
      <p:pic>
        <p:nvPicPr>
          <p:cNvPr id="8" name="Picture 7">
            <a:extLst>
              <a:ext uri="{FF2B5EF4-FFF2-40B4-BE49-F238E27FC236}">
                <a16:creationId xmlns:a16="http://schemas.microsoft.com/office/drawing/2014/main" id="{F15A8CDA-35D0-C6E5-557D-BFB9D3262F7F}"/>
              </a:ext>
            </a:extLst>
          </p:cNvPr>
          <p:cNvPicPr>
            <a:picLocks noChangeAspect="1"/>
          </p:cNvPicPr>
          <p:nvPr/>
        </p:nvPicPr>
        <p:blipFill>
          <a:blip r:embed="rId3"/>
          <a:stretch>
            <a:fillRect/>
          </a:stretch>
        </p:blipFill>
        <p:spPr>
          <a:xfrm>
            <a:off x="902552" y="2402272"/>
            <a:ext cx="3688044" cy="2184717"/>
          </a:xfrm>
          <a:prstGeom prst="rect">
            <a:avLst/>
          </a:prstGeom>
        </p:spPr>
      </p:pic>
      <p:pic>
        <p:nvPicPr>
          <p:cNvPr id="17" name="Picture 16">
            <a:extLst>
              <a:ext uri="{FF2B5EF4-FFF2-40B4-BE49-F238E27FC236}">
                <a16:creationId xmlns:a16="http://schemas.microsoft.com/office/drawing/2014/main" id="{9136967B-0390-DF75-493C-6A630FD6DB0E}"/>
              </a:ext>
            </a:extLst>
          </p:cNvPr>
          <p:cNvPicPr>
            <a:picLocks noChangeAspect="1"/>
          </p:cNvPicPr>
          <p:nvPr/>
        </p:nvPicPr>
        <p:blipFill>
          <a:blip r:embed="rId4"/>
          <a:stretch>
            <a:fillRect/>
          </a:stretch>
        </p:blipFill>
        <p:spPr>
          <a:xfrm>
            <a:off x="7388395" y="2679898"/>
            <a:ext cx="2781688" cy="1562318"/>
          </a:xfrm>
          <a:prstGeom prst="rect">
            <a:avLst/>
          </a:prstGeom>
        </p:spPr>
      </p:pic>
      <p:sp>
        <p:nvSpPr>
          <p:cNvPr id="18" name="Arrow: Right 17">
            <a:extLst>
              <a:ext uri="{FF2B5EF4-FFF2-40B4-BE49-F238E27FC236}">
                <a16:creationId xmlns:a16="http://schemas.microsoft.com/office/drawing/2014/main" id="{A7D2FF24-EE8E-DA6B-4B36-0795801BEB88}"/>
              </a:ext>
            </a:extLst>
          </p:cNvPr>
          <p:cNvSpPr/>
          <p:nvPr/>
        </p:nvSpPr>
        <p:spPr>
          <a:xfrm>
            <a:off x="4960177" y="3237875"/>
            <a:ext cx="2115180" cy="46469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7827906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584FCF-FA47-93B6-5437-EDFE033CA6AF}"/>
              </a:ext>
            </a:extLst>
          </p:cNvPr>
          <p:cNvSpPr>
            <a:spLocks noGrp="1"/>
          </p:cNvSpPr>
          <p:nvPr>
            <p:ph type="body" sz="quarter" idx="12"/>
          </p:nvPr>
        </p:nvSpPr>
        <p:spPr/>
        <p:txBody>
          <a:bodyPr>
            <a:normAutofit/>
          </a:bodyPr>
          <a:lstStyle/>
          <a:p>
            <a:r>
              <a:rPr lang="en-US" sz="4800">
                <a:latin typeface="Kobern"/>
                <a:cs typeface="Arial"/>
              </a:rPr>
              <a:t>Blocked Credits</a:t>
            </a:r>
          </a:p>
        </p:txBody>
      </p:sp>
    </p:spTree>
    <p:extLst>
      <p:ext uri="{BB962C8B-B14F-4D97-AF65-F5344CB8AC3E}">
        <p14:creationId xmlns:p14="http://schemas.microsoft.com/office/powerpoint/2010/main" val="16419561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F832FC-F8BC-DED9-90F8-B097EA0D45A2}"/>
              </a:ext>
            </a:extLst>
          </p:cNvPr>
          <p:cNvSpPr>
            <a:spLocks noGrp="1"/>
          </p:cNvSpPr>
          <p:nvPr>
            <p:ph type="body" sz="quarter" idx="13"/>
          </p:nvPr>
        </p:nvSpPr>
        <p:spPr>
          <a:xfrm>
            <a:off x="532971" y="1538514"/>
            <a:ext cx="11137236" cy="4483404"/>
          </a:xfrm>
        </p:spPr>
        <p:txBody>
          <a:bodyPr/>
          <a:lstStyle/>
          <a:p>
            <a:pPr marL="0" indent="0">
              <a:buNone/>
            </a:pPr>
            <a:r>
              <a:rPr lang="en-US"/>
              <a:t>   </a:t>
            </a:r>
          </a:p>
        </p:txBody>
      </p:sp>
      <p:sp>
        <p:nvSpPr>
          <p:cNvPr id="3" name="Text Placeholder 2">
            <a:extLst>
              <a:ext uri="{FF2B5EF4-FFF2-40B4-BE49-F238E27FC236}">
                <a16:creationId xmlns:a16="http://schemas.microsoft.com/office/drawing/2014/main" id="{F1CE5885-A793-C26A-D542-CD3C675CCD23}"/>
              </a:ext>
            </a:extLst>
          </p:cNvPr>
          <p:cNvSpPr>
            <a:spLocks noGrp="1"/>
          </p:cNvSpPr>
          <p:nvPr>
            <p:ph type="body" sz="quarter" idx="12"/>
          </p:nvPr>
        </p:nvSpPr>
        <p:spPr/>
        <p:txBody>
          <a:bodyPr vert="horz" lIns="91440" tIns="45720" rIns="91440" bIns="45720" rtlCol="0" anchor="t">
            <a:noAutofit/>
          </a:bodyPr>
          <a:lstStyle/>
          <a:p>
            <a:pPr marR="0" lvl="0" algn="l" defTabSz="914400" rtl="0" eaLnBrk="1" fontAlgn="auto" latinLnBrk="0" hangingPunct="1">
              <a:lnSpc>
                <a:spcPct val="100000"/>
              </a:lnSpc>
              <a:spcBef>
                <a:spcPct val="0"/>
              </a:spcBef>
              <a:spcAft>
                <a:spcPts val="0"/>
              </a:spcAft>
              <a:buClr>
                <a:srgbClr val="F3723D"/>
              </a:buClr>
              <a:buSzTx/>
              <a:tabLst/>
            </a:pPr>
            <a:r>
              <a:rPr lang="en-US" sz="4000">
                <a:latin typeface="Kobern"/>
                <a:cs typeface="Arial"/>
              </a:rPr>
              <a:t>Section 7(1)(c): Supplies without Consideration</a:t>
            </a:r>
            <a:endParaRPr lang="en-US" sz="4000" b="0" i="0">
              <a:solidFill>
                <a:srgbClr val="212529"/>
              </a:solidFill>
              <a:effectLst/>
              <a:latin typeface="Kobern"/>
              <a:cs typeface="Arial"/>
            </a:endParaRPr>
          </a:p>
          <a:p>
            <a:pPr marL="0" marR="0" lvl="0" indent="0" algn="l" defTabSz="914400" rtl="0" eaLnBrk="1" fontAlgn="auto" latinLnBrk="0" hangingPunct="1">
              <a:lnSpc>
                <a:spcPct val="100000"/>
              </a:lnSpc>
              <a:spcBef>
                <a:spcPct val="0"/>
              </a:spcBef>
              <a:spcAft>
                <a:spcPts val="0"/>
              </a:spcAft>
              <a:buClr>
                <a:srgbClr val="F3723D"/>
              </a:buClr>
              <a:buSzTx/>
              <a:buNone/>
              <a:tabLst/>
            </a:pPr>
            <a:endParaRPr lang="en-US" sz="4000" b="0" i="0" kern="1200" baseline="0">
              <a:solidFill>
                <a:prstClr val="black"/>
              </a:solidFill>
              <a:latin typeface="Kobern" pitchFamily="2" charset="77"/>
              <a:ea typeface="Arial Unicode MS"/>
              <a:cs typeface="Arial" pitchFamily="34" charset="0"/>
            </a:endParaRPr>
          </a:p>
        </p:txBody>
      </p:sp>
      <p:graphicFrame>
        <p:nvGraphicFramePr>
          <p:cNvPr id="4" name="Diagram 3">
            <a:extLst>
              <a:ext uri="{FF2B5EF4-FFF2-40B4-BE49-F238E27FC236}">
                <a16:creationId xmlns:a16="http://schemas.microsoft.com/office/drawing/2014/main" id="{CFFAFAC1-E86B-880A-83C5-698825814D0A}"/>
              </a:ext>
            </a:extLst>
          </p:cNvPr>
          <p:cNvGraphicFramePr/>
          <p:nvPr>
            <p:extLst>
              <p:ext uri="{D42A27DB-BD31-4B8C-83A1-F6EECF244321}">
                <p14:modId xmlns:p14="http://schemas.microsoft.com/office/powerpoint/2010/main" val="3381794162"/>
              </p:ext>
            </p:extLst>
          </p:nvPr>
        </p:nvGraphicFramePr>
        <p:xfrm>
          <a:off x="2132174" y="1328833"/>
          <a:ext cx="8128000" cy="44834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Arrow: Curved Up 4">
            <a:extLst>
              <a:ext uri="{FF2B5EF4-FFF2-40B4-BE49-F238E27FC236}">
                <a16:creationId xmlns:a16="http://schemas.microsoft.com/office/drawing/2014/main" id="{E7374899-2CAB-E2FA-6E95-8469C799AB61}"/>
              </a:ext>
            </a:extLst>
          </p:cNvPr>
          <p:cNvSpPr/>
          <p:nvPr/>
        </p:nvSpPr>
        <p:spPr>
          <a:xfrm flipH="1">
            <a:off x="2132174" y="1646592"/>
            <a:ext cx="7526490" cy="4267247"/>
          </a:xfrm>
          <a:prstGeom prst="curvedUpArrow">
            <a:avLst/>
          </a:prstGeom>
          <a:solidFill>
            <a:srgbClr val="007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306640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945FDE-8BD4-88E5-686A-61041D788918}"/>
              </a:ext>
            </a:extLst>
          </p:cNvPr>
          <p:cNvSpPr>
            <a:spLocks noGrp="1"/>
          </p:cNvSpPr>
          <p:nvPr>
            <p:ph type="body" sz="quarter" idx="13"/>
          </p:nvPr>
        </p:nvSpPr>
        <p:spPr>
          <a:xfrm>
            <a:off x="532971" y="1508788"/>
            <a:ext cx="11137236" cy="4663412"/>
          </a:xfrm>
        </p:spPr>
        <p:txBody>
          <a:bodyPr>
            <a:normAutofit/>
          </a:bodyPr>
          <a:lstStyle/>
          <a:p>
            <a:pPr marL="380365" indent="-380365"/>
            <a:r>
              <a:rPr lang="en-US" sz="2000" dirty="0">
                <a:latin typeface="Kobern"/>
                <a:cs typeface="Arial"/>
              </a:rPr>
              <a:t>In terms of proviso to para-2 of the Schedule-I of the CGST Act, gifts not exceeding fifty thousand rupees in value in a financial year by an employer to an employee shall not be treated as supply of goods. </a:t>
            </a:r>
            <a:endParaRPr lang="en-US" sz="2000" dirty="0"/>
          </a:p>
          <a:p>
            <a:pPr marL="0" indent="0">
              <a:buNone/>
            </a:pPr>
            <a:endParaRPr lang="en-US" sz="2000" dirty="0"/>
          </a:p>
          <a:p>
            <a:pPr marL="271145" lvl="1" indent="0" algn="just">
              <a:buNone/>
            </a:pPr>
            <a:r>
              <a:rPr lang="en-US" sz="2000" b="1" u="sng" dirty="0">
                <a:solidFill>
                  <a:schemeClr val="tx1"/>
                </a:solidFill>
                <a:latin typeface="Kobern"/>
              </a:rPr>
              <a:t>Press Release 73/2017 dated 10.07.2017 and Circular</a:t>
            </a:r>
            <a:endParaRPr lang="en-US" sz="2000" b="1" u="sng" dirty="0">
              <a:solidFill>
                <a:schemeClr val="tx1"/>
              </a:solidFill>
              <a:highlight>
                <a:srgbClr val="FFFF00"/>
              </a:highlight>
              <a:latin typeface="Kobern"/>
            </a:endParaRPr>
          </a:p>
          <a:p>
            <a:pPr marL="380365" indent="-380365" algn="just"/>
            <a:r>
              <a:rPr lang="en-US" sz="2000" dirty="0">
                <a:latin typeface="Kobern"/>
                <a:cs typeface="Arial"/>
              </a:rPr>
              <a:t>Services are provided free of charge to all the employees by the employer then the same will not be subjected to GST,</a:t>
            </a:r>
          </a:p>
          <a:p>
            <a:pPr marL="380365" indent="-380365" algn="just"/>
            <a:r>
              <a:rPr lang="en-US" sz="2000" dirty="0">
                <a:latin typeface="Kobern"/>
                <a:cs typeface="Arial"/>
              </a:rPr>
              <a:t>Services/goods is provided in terms of the contract between the employer and employee and is part and parcel of the cost-to-company (C2C) will not be subject to GST.</a:t>
            </a:r>
          </a:p>
          <a:p>
            <a:pPr marL="380365" indent="-380365" algn="just"/>
            <a:endParaRPr lang="en-US" dirty="0"/>
          </a:p>
          <a:p>
            <a:pPr marL="380365" indent="-380365" algn="just"/>
            <a:endParaRPr lang="en-US" dirty="0"/>
          </a:p>
          <a:p>
            <a:pPr marL="380365" indent="-380365"/>
            <a:endParaRPr lang="en-US" dirty="0"/>
          </a:p>
        </p:txBody>
      </p:sp>
      <p:sp>
        <p:nvSpPr>
          <p:cNvPr id="3" name="Text Placeholder 2">
            <a:extLst>
              <a:ext uri="{FF2B5EF4-FFF2-40B4-BE49-F238E27FC236}">
                <a16:creationId xmlns:a16="http://schemas.microsoft.com/office/drawing/2014/main" id="{E36AB91E-AFC9-A68F-F12F-7BD68A7E0418}"/>
              </a:ext>
            </a:extLst>
          </p:cNvPr>
          <p:cNvSpPr>
            <a:spLocks noGrp="1"/>
          </p:cNvSpPr>
          <p:nvPr>
            <p:ph type="body" sz="quarter" idx="12"/>
          </p:nvPr>
        </p:nvSpPr>
        <p:spPr/>
        <p:txBody>
          <a:bodyPr>
            <a:normAutofit/>
          </a:bodyPr>
          <a:lstStyle/>
          <a:p>
            <a:r>
              <a:rPr lang="en-US" sz="4000" b="1">
                <a:solidFill>
                  <a:srgbClr val="002060"/>
                </a:solidFill>
                <a:latin typeface="Kobern"/>
                <a:cs typeface="+mn-cs"/>
              </a:rPr>
              <a:t>Transactions b/w employer &amp; employees</a:t>
            </a:r>
            <a:endParaRPr lang="en-US" sz="4000">
              <a:latin typeface="Kobern"/>
            </a:endParaRPr>
          </a:p>
        </p:txBody>
      </p:sp>
    </p:spTree>
    <p:extLst>
      <p:ext uri="{BB962C8B-B14F-4D97-AF65-F5344CB8AC3E}">
        <p14:creationId xmlns:p14="http://schemas.microsoft.com/office/powerpoint/2010/main" val="34041017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945FDE-8BD4-88E5-686A-61041D788918}"/>
              </a:ext>
            </a:extLst>
          </p:cNvPr>
          <p:cNvSpPr>
            <a:spLocks noGrp="1"/>
          </p:cNvSpPr>
          <p:nvPr>
            <p:ph type="body" sz="quarter" idx="13"/>
          </p:nvPr>
        </p:nvSpPr>
        <p:spPr>
          <a:xfrm>
            <a:off x="532971" y="1508788"/>
            <a:ext cx="11137236" cy="4663412"/>
          </a:xfrm>
        </p:spPr>
        <p:txBody>
          <a:bodyPr>
            <a:normAutofit/>
          </a:bodyPr>
          <a:lstStyle/>
          <a:p>
            <a:pPr marL="380365" indent="-380365" algn="just"/>
            <a:endParaRPr lang="en-US" dirty="0"/>
          </a:p>
          <a:p>
            <a:pPr marL="0" indent="0">
              <a:buNone/>
            </a:pPr>
            <a:r>
              <a:rPr lang="en-US" sz="2100" b="1" dirty="0">
                <a:latin typeface="Kobern"/>
                <a:cs typeface="Arial"/>
              </a:rPr>
              <a:t>S</a:t>
            </a:r>
            <a:r>
              <a:rPr lang="en-US" sz="2000" b="1" dirty="0">
                <a:latin typeface="Kobern"/>
                <a:cs typeface="Arial"/>
              </a:rPr>
              <a:t>ection 17(5)(h)</a:t>
            </a:r>
          </a:p>
          <a:p>
            <a:pPr marL="380365" indent="-380365"/>
            <a:r>
              <a:rPr lang="en-US" sz="2000" dirty="0">
                <a:latin typeface="Kobern"/>
                <a:cs typeface="Arial"/>
              </a:rPr>
              <a:t>goods lost, stolen, destroyed, written off or disposed of by way of gift or free samples; and</a:t>
            </a:r>
          </a:p>
          <a:p>
            <a:pPr marL="380365" indent="-380365"/>
            <a:endParaRPr lang="en-US" sz="2000" b="1" dirty="0">
              <a:latin typeface="Kobern"/>
              <a:cs typeface="Arial"/>
            </a:endParaRPr>
          </a:p>
          <a:p>
            <a:pPr marL="0" indent="0">
              <a:buNone/>
            </a:pPr>
            <a:r>
              <a:rPr lang="en-US" sz="2100" b="1" dirty="0">
                <a:latin typeface="Kobern"/>
                <a:cs typeface="Arial"/>
              </a:rPr>
              <a:t>S</a:t>
            </a:r>
            <a:r>
              <a:rPr lang="en-US" sz="2000" b="1" dirty="0">
                <a:latin typeface="Kobern"/>
                <a:cs typeface="Arial"/>
              </a:rPr>
              <a:t>ection 17(5)(g)</a:t>
            </a:r>
          </a:p>
          <a:p>
            <a:pPr marL="380365" indent="-380365" algn="just"/>
            <a:endParaRPr lang="en-US" sz="2000" dirty="0"/>
          </a:p>
          <a:p>
            <a:pPr marL="380365" indent="-380365" algn="just"/>
            <a:r>
              <a:rPr lang="en-US" sz="2000" dirty="0">
                <a:latin typeface="Kobern"/>
                <a:cs typeface="Arial"/>
              </a:rPr>
              <a:t>goods or services or both used for personal consumption;</a:t>
            </a:r>
          </a:p>
          <a:p>
            <a:pPr marL="0" indent="0">
              <a:buFont typeface="Wingdings 3" panose="05040102010807070707" pitchFamily="18" charset="2"/>
              <a:buNone/>
            </a:pPr>
            <a:endParaRPr lang="en-US" sz="2000" dirty="0"/>
          </a:p>
          <a:p>
            <a:pPr marL="0" indent="0">
              <a:buFont typeface="Wingdings 3" panose="05040102010807070707" pitchFamily="18" charset="2"/>
              <a:buNone/>
            </a:pPr>
            <a:r>
              <a:rPr lang="en-US" sz="2000" dirty="0">
                <a:latin typeface="Kobern"/>
                <a:cs typeface="Arial"/>
              </a:rPr>
              <a:t>Schedule I- Activities to be treated as supply even if made without consideration</a:t>
            </a:r>
          </a:p>
          <a:p>
            <a:pPr marL="380365" indent="-380365"/>
            <a:r>
              <a:rPr lang="en-US" sz="2000" dirty="0">
                <a:latin typeface="Kobern"/>
                <a:cs typeface="Arial"/>
              </a:rPr>
              <a:t>Permanent transfer or disposal of business assets where input tax credit has been availed on such assets.</a:t>
            </a:r>
          </a:p>
          <a:p>
            <a:pPr marL="380365" indent="-380365" algn="just"/>
            <a:endParaRPr lang="en-US" sz="2400" dirty="0">
              <a:solidFill>
                <a:schemeClr val="tx1"/>
              </a:solidFill>
            </a:endParaRPr>
          </a:p>
          <a:p>
            <a:pPr marL="380365" indent="-380365" algn="just"/>
            <a:endParaRPr lang="en-US" dirty="0"/>
          </a:p>
          <a:p>
            <a:pPr marL="380365" indent="-380365"/>
            <a:endParaRPr lang="en-US" dirty="0"/>
          </a:p>
        </p:txBody>
      </p:sp>
      <p:sp>
        <p:nvSpPr>
          <p:cNvPr id="3" name="Text Placeholder 2">
            <a:extLst>
              <a:ext uri="{FF2B5EF4-FFF2-40B4-BE49-F238E27FC236}">
                <a16:creationId xmlns:a16="http://schemas.microsoft.com/office/drawing/2014/main" id="{E36AB91E-AFC9-A68F-F12F-7BD68A7E0418}"/>
              </a:ext>
            </a:extLst>
          </p:cNvPr>
          <p:cNvSpPr>
            <a:spLocks noGrp="1"/>
          </p:cNvSpPr>
          <p:nvPr>
            <p:ph type="body" sz="quarter" idx="12"/>
          </p:nvPr>
        </p:nvSpPr>
        <p:spPr/>
        <p:txBody>
          <a:bodyPr>
            <a:normAutofit/>
          </a:bodyPr>
          <a:lstStyle/>
          <a:p>
            <a:r>
              <a:rPr lang="en-US" sz="4000" b="1">
                <a:solidFill>
                  <a:srgbClr val="002060"/>
                </a:solidFill>
                <a:latin typeface="Kobern"/>
                <a:cs typeface="+mn-cs"/>
              </a:rPr>
              <a:t>ITC Not Available</a:t>
            </a:r>
            <a:endParaRPr lang="en-US" sz="4000">
              <a:solidFill>
                <a:srgbClr val="002060"/>
              </a:solidFill>
              <a:latin typeface="Kobern"/>
            </a:endParaRPr>
          </a:p>
        </p:txBody>
      </p:sp>
    </p:spTree>
    <p:extLst>
      <p:ext uri="{BB962C8B-B14F-4D97-AF65-F5344CB8AC3E}">
        <p14:creationId xmlns:p14="http://schemas.microsoft.com/office/powerpoint/2010/main" val="35067094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676181-B1BD-107E-4CD8-B2A32BF84D0E}"/>
              </a:ext>
            </a:extLst>
          </p:cNvPr>
          <p:cNvSpPr>
            <a:spLocks noGrp="1"/>
          </p:cNvSpPr>
          <p:nvPr>
            <p:ph type="body" sz="quarter" idx="12"/>
          </p:nvPr>
        </p:nvSpPr>
        <p:spPr>
          <a:xfrm>
            <a:off x="202293" y="1502217"/>
            <a:ext cx="11137237" cy="2939066"/>
          </a:xfrm>
        </p:spPr>
        <p:txBody>
          <a:bodyPr vert="horz" lIns="91440" tIns="45720" rIns="91440" bIns="45720" rtlCol="0" anchor="t">
            <a:noAutofit/>
          </a:bodyPr>
          <a:lstStyle/>
          <a:p>
            <a:pPr marL="457200" lvl="1" indent="0" algn="just">
              <a:buNone/>
            </a:pPr>
            <a:r>
              <a:rPr lang="en-US" sz="2000" dirty="0">
                <a:solidFill>
                  <a:srgbClr val="FF0000"/>
                </a:solidFill>
                <a:latin typeface="Kobern"/>
              </a:rPr>
              <a:t>What is gift?</a:t>
            </a:r>
          </a:p>
          <a:p>
            <a:pPr lvl="1" algn="just"/>
            <a:endParaRPr lang="en-US" sz="2000" dirty="0">
              <a:latin typeface="Kobern"/>
            </a:endParaRPr>
          </a:p>
          <a:p>
            <a:pPr lvl="1" algn="just"/>
            <a:r>
              <a:rPr lang="en-US" sz="2000" dirty="0">
                <a:latin typeface="Kobern"/>
              </a:rPr>
              <a:t>Section 122 of Transfer of Property Act, 1882, “Gift” is the transfer of certain existing moveable or immoveable property </a:t>
            </a:r>
            <a:r>
              <a:rPr lang="en-US" sz="2000" b="1" dirty="0">
                <a:latin typeface="Kobern"/>
              </a:rPr>
              <a:t>made voluntarily</a:t>
            </a:r>
            <a:r>
              <a:rPr lang="en-US" sz="2000" dirty="0">
                <a:latin typeface="Kobern"/>
              </a:rPr>
              <a:t> and </a:t>
            </a:r>
            <a:r>
              <a:rPr lang="en-US" sz="2000" b="1" dirty="0">
                <a:latin typeface="Kobern"/>
              </a:rPr>
              <a:t>without consideration</a:t>
            </a:r>
          </a:p>
          <a:p>
            <a:pPr marL="457200" lvl="1" indent="0" algn="just">
              <a:buNone/>
            </a:pPr>
            <a:endParaRPr lang="en-US" sz="2000" b="1" dirty="0">
              <a:latin typeface="Kobern"/>
            </a:endParaRPr>
          </a:p>
          <a:p>
            <a:pPr lvl="1" algn="just"/>
            <a:r>
              <a:rPr lang="en-US" sz="2000" dirty="0">
                <a:latin typeface="Kobern"/>
              </a:rPr>
              <a:t>Australian GSTR 2001/ 06 :- Unconditional incentives and promotional giveaways. ………, ‘a non-monetary payment is sometimes made by an entity (such as a manufacturer) </a:t>
            </a:r>
            <a:r>
              <a:rPr lang="en-US" sz="2000" b="1" dirty="0">
                <a:latin typeface="Kobern"/>
              </a:rPr>
              <a:t>to induce another party to make or continue to make purchases from the entity</a:t>
            </a:r>
            <a:r>
              <a:rPr lang="en-US" sz="2000" dirty="0">
                <a:latin typeface="Kobern"/>
              </a:rPr>
              <a:t>. </a:t>
            </a:r>
            <a:r>
              <a:rPr lang="en-US" sz="2000" b="1" dirty="0">
                <a:latin typeface="Kobern"/>
              </a:rPr>
              <a:t>Where the payment is truly unconditional (that is, a gift), it is not consideration for a supply by that other party.</a:t>
            </a:r>
            <a:endParaRPr lang="en-US" sz="2000" dirty="0">
              <a:latin typeface="Kobern"/>
            </a:endParaRPr>
          </a:p>
        </p:txBody>
      </p:sp>
      <p:sp>
        <p:nvSpPr>
          <p:cNvPr id="2" name="Title 1">
            <a:extLst>
              <a:ext uri="{FF2B5EF4-FFF2-40B4-BE49-F238E27FC236}">
                <a16:creationId xmlns:a16="http://schemas.microsoft.com/office/drawing/2014/main" id="{19AD5FAD-61CE-7480-1CB9-BEC6601EC590}"/>
              </a:ext>
            </a:extLst>
          </p:cNvPr>
          <p:cNvSpPr>
            <a:spLocks noGrp="1"/>
          </p:cNvSpPr>
          <p:nvPr>
            <p:ph type="title" idx="4294967295"/>
          </p:nvPr>
        </p:nvSpPr>
        <p:spPr>
          <a:xfrm>
            <a:off x="589472" y="537474"/>
            <a:ext cx="9550400" cy="685800"/>
          </a:xfrm>
        </p:spPr>
        <p:txBody>
          <a:bodyPr>
            <a:noAutofit/>
          </a:bodyPr>
          <a:lstStyle/>
          <a:p>
            <a:r>
              <a:rPr lang="en-US" sz="4800">
                <a:solidFill>
                  <a:srgbClr val="002060"/>
                </a:solidFill>
                <a:latin typeface="Kobern"/>
              </a:rPr>
              <a:t>Gifts</a:t>
            </a:r>
          </a:p>
        </p:txBody>
      </p:sp>
    </p:spTree>
    <p:extLst>
      <p:ext uri="{BB962C8B-B14F-4D97-AF65-F5344CB8AC3E}">
        <p14:creationId xmlns:p14="http://schemas.microsoft.com/office/powerpoint/2010/main" val="16727298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676181-B1BD-107E-4CD8-B2A32BF84D0E}"/>
              </a:ext>
            </a:extLst>
          </p:cNvPr>
          <p:cNvSpPr>
            <a:spLocks noGrp="1"/>
          </p:cNvSpPr>
          <p:nvPr>
            <p:ph type="body" sz="quarter" idx="12"/>
          </p:nvPr>
        </p:nvSpPr>
        <p:spPr>
          <a:xfrm>
            <a:off x="403576" y="1444708"/>
            <a:ext cx="11137237" cy="768085"/>
          </a:xfrm>
        </p:spPr>
        <p:txBody>
          <a:bodyPr vert="horz" lIns="91440" tIns="45720" rIns="91440" bIns="45720" rtlCol="0" anchor="t">
            <a:noAutofit/>
          </a:bodyPr>
          <a:lstStyle/>
          <a:p>
            <a:pPr marL="0" lvl="0" indent="0" algn="just">
              <a:lnSpc>
                <a:spcPct val="150000"/>
              </a:lnSpc>
              <a:spcBef>
                <a:spcPts val="1200"/>
              </a:spcBef>
              <a:spcAft>
                <a:spcPts val="1200"/>
              </a:spcAft>
              <a:buNone/>
            </a:pPr>
            <a:r>
              <a:rPr lang="en-IN" sz="2000">
                <a:solidFill>
                  <a:schemeClr val="tx1"/>
                </a:solidFill>
                <a:effectLst/>
                <a:latin typeface="Kobern"/>
                <a:ea typeface="Yu Mincho"/>
                <a:cs typeface="Times New Roman"/>
              </a:rPr>
              <a:t>The Black Law Dictionary defines “gift” as a </a:t>
            </a:r>
            <a:r>
              <a:rPr lang="en-IN" sz="2000" b="1">
                <a:solidFill>
                  <a:schemeClr val="tx1"/>
                </a:solidFill>
                <a:effectLst/>
                <a:latin typeface="Kobern"/>
                <a:ea typeface="Yu Mincho"/>
                <a:cs typeface="Times New Roman"/>
              </a:rPr>
              <a:t>“</a:t>
            </a:r>
            <a:r>
              <a:rPr lang="en-IN" sz="2000" b="1" i="1" u="sng">
                <a:solidFill>
                  <a:schemeClr val="tx1"/>
                </a:solidFill>
                <a:effectLst/>
                <a:latin typeface="Kobern"/>
                <a:ea typeface="Yu Mincho"/>
                <a:cs typeface="Times New Roman"/>
              </a:rPr>
              <a:t>voluntary conveyance of land, or transfer of goods, from one person to another, made gratuitously, and not upon any consideration of blood or money.”</a:t>
            </a:r>
            <a:endParaRPr lang="en-IN" sz="2000">
              <a:solidFill>
                <a:schemeClr val="tx1"/>
              </a:solidFill>
              <a:effectLst/>
              <a:latin typeface="Kobern"/>
              <a:ea typeface="Yu Mincho"/>
              <a:cs typeface="Times New Roman"/>
            </a:endParaRPr>
          </a:p>
          <a:p>
            <a:pPr marL="0" lvl="0" indent="0" algn="just">
              <a:lnSpc>
                <a:spcPct val="150000"/>
              </a:lnSpc>
              <a:spcBef>
                <a:spcPts val="1200"/>
              </a:spcBef>
              <a:spcAft>
                <a:spcPts val="1200"/>
              </a:spcAft>
              <a:buNone/>
            </a:pPr>
            <a:r>
              <a:rPr lang="en-IN" sz="2000">
                <a:solidFill>
                  <a:schemeClr val="tx1"/>
                </a:solidFill>
                <a:effectLst/>
                <a:latin typeface="Kobern"/>
                <a:ea typeface="Yu Mincho"/>
                <a:cs typeface="Times New Roman"/>
              </a:rPr>
              <a:t>According to Merriam Webster Dictionary, the meaning of gift is, </a:t>
            </a:r>
            <a:r>
              <a:rPr lang="en-IN" sz="2000" b="1" i="1" u="sng">
                <a:solidFill>
                  <a:schemeClr val="tx1"/>
                </a:solidFill>
                <a:effectLst/>
                <a:latin typeface="Kobern"/>
                <a:ea typeface="Yu Mincho"/>
                <a:cs typeface="Times New Roman"/>
              </a:rPr>
              <a:t>“something voluntarily transferred by one person to another without compensation; the act, right, or power of giving.”</a:t>
            </a:r>
            <a:endParaRPr lang="en-IN" sz="2000">
              <a:solidFill>
                <a:schemeClr val="tx1"/>
              </a:solidFill>
              <a:effectLst/>
              <a:latin typeface="Kobern"/>
              <a:ea typeface="Yu Mincho"/>
              <a:cs typeface="Times New Roman"/>
            </a:endParaRPr>
          </a:p>
        </p:txBody>
      </p:sp>
      <p:sp>
        <p:nvSpPr>
          <p:cNvPr id="2" name="Title 1">
            <a:extLst>
              <a:ext uri="{FF2B5EF4-FFF2-40B4-BE49-F238E27FC236}">
                <a16:creationId xmlns:a16="http://schemas.microsoft.com/office/drawing/2014/main" id="{19AD5FAD-61CE-7480-1CB9-BEC6601EC590}"/>
              </a:ext>
            </a:extLst>
          </p:cNvPr>
          <p:cNvSpPr>
            <a:spLocks noGrp="1"/>
          </p:cNvSpPr>
          <p:nvPr>
            <p:ph type="title" idx="4294967295"/>
          </p:nvPr>
        </p:nvSpPr>
        <p:spPr>
          <a:xfrm>
            <a:off x="531962" y="508719"/>
            <a:ext cx="9550400" cy="685800"/>
          </a:xfrm>
        </p:spPr>
        <p:txBody>
          <a:bodyPr>
            <a:noAutofit/>
          </a:bodyPr>
          <a:lstStyle/>
          <a:p>
            <a:r>
              <a:rPr lang="en-US" sz="4000">
                <a:solidFill>
                  <a:srgbClr val="002060"/>
                </a:solidFill>
                <a:latin typeface="Kobern"/>
              </a:rPr>
              <a:t>Gifts</a:t>
            </a:r>
          </a:p>
        </p:txBody>
      </p:sp>
    </p:spTree>
    <p:extLst>
      <p:ext uri="{BB962C8B-B14F-4D97-AF65-F5344CB8AC3E}">
        <p14:creationId xmlns:p14="http://schemas.microsoft.com/office/powerpoint/2010/main" val="26270970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E509317-2308-42E7-B616-5360BDE752B8}"/>
              </a:ext>
            </a:extLst>
          </p:cNvPr>
          <p:cNvSpPr>
            <a:spLocks noGrp="1"/>
          </p:cNvSpPr>
          <p:nvPr>
            <p:ph type="body" sz="quarter" idx="12"/>
          </p:nvPr>
        </p:nvSpPr>
        <p:spPr/>
        <p:txBody>
          <a:bodyPr>
            <a:normAutofit/>
          </a:bodyPr>
          <a:lstStyle/>
          <a:p>
            <a:pPr algn="just">
              <a:spcAft>
                <a:spcPts val="415"/>
              </a:spcAft>
            </a:pPr>
            <a:r>
              <a:rPr lang="en-US" sz="4000">
                <a:solidFill>
                  <a:srgbClr val="002060"/>
                </a:solidFill>
                <a:latin typeface="Kobern"/>
                <a:cs typeface="+mn-cs"/>
              </a:rPr>
              <a:t>Products Given To Employees/Distributors</a:t>
            </a:r>
          </a:p>
        </p:txBody>
      </p:sp>
      <p:sp>
        <p:nvSpPr>
          <p:cNvPr id="4" name="Rectangle 3">
            <a:extLst>
              <a:ext uri="{FF2B5EF4-FFF2-40B4-BE49-F238E27FC236}">
                <a16:creationId xmlns:a16="http://schemas.microsoft.com/office/drawing/2014/main" id="{20994D3C-C314-47A3-B96B-0A133D1DF2C2}"/>
              </a:ext>
            </a:extLst>
          </p:cNvPr>
          <p:cNvSpPr/>
          <p:nvPr/>
        </p:nvSpPr>
        <p:spPr>
          <a:xfrm>
            <a:off x="532974" y="1878995"/>
            <a:ext cx="2165347" cy="1971019"/>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lIns="144368" tIns="144368" rIns="144368" bIns="54749" rtlCol="0" anchor="ctr" anchorCtr="0"/>
          <a:lstStyle/>
          <a:p>
            <a:pPr algn="just">
              <a:spcAft>
                <a:spcPts val="3008"/>
              </a:spcAft>
            </a:pPr>
            <a:r>
              <a:rPr lang="en-US" sz="2000">
                <a:solidFill>
                  <a:schemeClr val="bg1"/>
                </a:solidFill>
                <a:latin typeface="Kobern"/>
                <a:cs typeface="Arial"/>
              </a:rPr>
              <a:t>Festival Expenses Such As TV, Washing Machine </a:t>
            </a:r>
            <a:r>
              <a:rPr lang="en-US" sz="2000" err="1">
                <a:solidFill>
                  <a:schemeClr val="bg1"/>
                </a:solidFill>
                <a:latin typeface="Kobern"/>
                <a:cs typeface="Arial"/>
              </a:rPr>
              <a:t>etc</a:t>
            </a:r>
            <a:endParaRPr lang="en-US" sz="2000">
              <a:solidFill>
                <a:schemeClr val="bg1"/>
              </a:solidFill>
              <a:latin typeface="Kobern"/>
              <a:cs typeface="Arial"/>
            </a:endParaRPr>
          </a:p>
        </p:txBody>
      </p:sp>
      <p:sp>
        <p:nvSpPr>
          <p:cNvPr id="5" name="Rectangle 4">
            <a:extLst>
              <a:ext uri="{FF2B5EF4-FFF2-40B4-BE49-F238E27FC236}">
                <a16:creationId xmlns:a16="http://schemas.microsoft.com/office/drawing/2014/main" id="{845BEB12-10AC-4A2F-BCF9-C6A588CB6D71}"/>
              </a:ext>
            </a:extLst>
          </p:cNvPr>
          <p:cNvSpPr/>
          <p:nvPr/>
        </p:nvSpPr>
        <p:spPr>
          <a:xfrm>
            <a:off x="5846164" y="1878995"/>
            <a:ext cx="2758190" cy="1971019"/>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lIns="144368" tIns="144368" rIns="144368" bIns="54749" rtlCol="0" anchor="ctr" anchorCtr="0"/>
          <a:lstStyle/>
          <a:p>
            <a:pPr algn="just">
              <a:spcAft>
                <a:spcPts val="3008"/>
              </a:spcAft>
            </a:pPr>
            <a:r>
              <a:rPr lang="en-US" sz="2000">
                <a:solidFill>
                  <a:schemeClr val="bg1"/>
                </a:solidFill>
                <a:latin typeface="Kobern"/>
                <a:cs typeface="Arial"/>
              </a:rPr>
              <a:t>Materials like banners, posters, stickers etc. given to retailers/shopkeepers for displaying in their shops</a:t>
            </a:r>
          </a:p>
        </p:txBody>
      </p:sp>
      <p:pic>
        <p:nvPicPr>
          <p:cNvPr id="9" name="Picture 8">
            <a:extLst>
              <a:ext uri="{FF2B5EF4-FFF2-40B4-BE49-F238E27FC236}">
                <a16:creationId xmlns:a16="http://schemas.microsoft.com/office/drawing/2014/main" id="{71AC075E-CA8D-4A9D-A321-8575D8B08115}"/>
              </a:ext>
            </a:extLst>
          </p:cNvPr>
          <p:cNvPicPr>
            <a:picLocks noChangeAspect="1"/>
          </p:cNvPicPr>
          <p:nvPr/>
        </p:nvPicPr>
        <p:blipFill>
          <a:blip r:embed="rId3"/>
          <a:stretch>
            <a:fillRect/>
          </a:stretch>
        </p:blipFill>
        <p:spPr>
          <a:xfrm>
            <a:off x="5682785" y="3969165"/>
            <a:ext cx="2886665" cy="1858837"/>
          </a:xfrm>
          <a:prstGeom prst="rect">
            <a:avLst/>
          </a:prstGeom>
        </p:spPr>
      </p:pic>
      <p:pic>
        <p:nvPicPr>
          <p:cNvPr id="11" name="Picture 10">
            <a:extLst>
              <a:ext uri="{FF2B5EF4-FFF2-40B4-BE49-F238E27FC236}">
                <a16:creationId xmlns:a16="http://schemas.microsoft.com/office/drawing/2014/main" id="{0022ECCF-DCF2-439B-9AA1-42D1BE900221}"/>
              </a:ext>
            </a:extLst>
          </p:cNvPr>
          <p:cNvPicPr>
            <a:picLocks noChangeAspect="1"/>
          </p:cNvPicPr>
          <p:nvPr/>
        </p:nvPicPr>
        <p:blipFill>
          <a:blip r:embed="rId4"/>
          <a:stretch>
            <a:fillRect/>
          </a:stretch>
        </p:blipFill>
        <p:spPr>
          <a:xfrm>
            <a:off x="7126118" y="5006358"/>
            <a:ext cx="1882970" cy="894071"/>
          </a:xfrm>
          <a:prstGeom prst="rect">
            <a:avLst/>
          </a:prstGeom>
        </p:spPr>
      </p:pic>
      <p:sp>
        <p:nvSpPr>
          <p:cNvPr id="8" name="Rectangle 7">
            <a:extLst>
              <a:ext uri="{FF2B5EF4-FFF2-40B4-BE49-F238E27FC236}">
                <a16:creationId xmlns:a16="http://schemas.microsoft.com/office/drawing/2014/main" id="{FF42C7B5-FA35-4C8E-A753-C5023FF4B7AF}"/>
              </a:ext>
            </a:extLst>
          </p:cNvPr>
          <p:cNvSpPr/>
          <p:nvPr/>
        </p:nvSpPr>
        <p:spPr>
          <a:xfrm>
            <a:off x="9009088" y="1878995"/>
            <a:ext cx="2922264" cy="1971019"/>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lIns="144368" tIns="144368" rIns="144368" bIns="54749" rtlCol="0" anchor="ctr" anchorCtr="0"/>
          <a:lstStyle/>
          <a:p>
            <a:pPr algn="just">
              <a:spcAft>
                <a:spcPts val="3008"/>
              </a:spcAft>
            </a:pPr>
            <a:r>
              <a:rPr lang="fr-FR" sz="2000" dirty="0">
                <a:solidFill>
                  <a:schemeClr val="bg1"/>
                </a:solidFill>
                <a:latin typeface="Kobern"/>
                <a:cs typeface="Arial"/>
              </a:rPr>
              <a:t>Diaries, </a:t>
            </a:r>
            <a:r>
              <a:rPr lang="fr-FR" sz="2000" dirty="0" err="1">
                <a:solidFill>
                  <a:schemeClr val="bg1"/>
                </a:solidFill>
                <a:latin typeface="Kobern"/>
                <a:cs typeface="Arial"/>
              </a:rPr>
              <a:t>Pens</a:t>
            </a:r>
            <a:r>
              <a:rPr lang="fr-FR" sz="2000" dirty="0">
                <a:solidFill>
                  <a:schemeClr val="bg1"/>
                </a:solidFill>
                <a:latin typeface="Kobern"/>
                <a:cs typeface="Arial"/>
              </a:rPr>
              <a:t>, </a:t>
            </a:r>
            <a:r>
              <a:rPr lang="fr-FR" sz="2000" dirty="0" err="1">
                <a:solidFill>
                  <a:schemeClr val="bg1"/>
                </a:solidFill>
                <a:latin typeface="Kobern"/>
                <a:cs typeface="Arial"/>
              </a:rPr>
              <a:t>calendars</a:t>
            </a:r>
            <a:r>
              <a:rPr lang="fr-FR" sz="2000" dirty="0">
                <a:solidFill>
                  <a:schemeClr val="bg1"/>
                </a:solidFill>
                <a:latin typeface="Kobern"/>
                <a:cs typeface="Arial"/>
              </a:rPr>
              <a:t>, t-shirts </a:t>
            </a:r>
            <a:r>
              <a:rPr lang="fr-FR" sz="2000" dirty="0" err="1">
                <a:solidFill>
                  <a:schemeClr val="bg1"/>
                </a:solidFill>
                <a:latin typeface="Kobern"/>
                <a:cs typeface="Arial"/>
              </a:rPr>
              <a:t>distributed</a:t>
            </a:r>
            <a:r>
              <a:rPr lang="fr-FR" sz="2000" dirty="0">
                <a:solidFill>
                  <a:schemeClr val="bg1"/>
                </a:solidFill>
                <a:latin typeface="Arial"/>
                <a:cs typeface="Arial"/>
              </a:rPr>
              <a:t>.</a:t>
            </a:r>
            <a:endParaRPr lang="en-US" sz="2000" dirty="0">
              <a:solidFill>
                <a:schemeClr val="bg1"/>
              </a:solidFill>
              <a:latin typeface="Arial"/>
              <a:cs typeface="Arial"/>
            </a:endParaRPr>
          </a:p>
        </p:txBody>
      </p:sp>
      <p:pic>
        <p:nvPicPr>
          <p:cNvPr id="6" name="Picture 5">
            <a:extLst>
              <a:ext uri="{FF2B5EF4-FFF2-40B4-BE49-F238E27FC236}">
                <a16:creationId xmlns:a16="http://schemas.microsoft.com/office/drawing/2014/main" id="{694FF1C4-09F0-477E-B32F-A995F5465504}"/>
              </a:ext>
            </a:extLst>
          </p:cNvPr>
          <p:cNvPicPr>
            <a:picLocks noChangeAspect="1"/>
          </p:cNvPicPr>
          <p:nvPr/>
        </p:nvPicPr>
        <p:blipFill>
          <a:blip r:embed="rId5"/>
          <a:stretch>
            <a:fillRect/>
          </a:stretch>
        </p:blipFill>
        <p:spPr>
          <a:xfrm>
            <a:off x="9214619" y="4393407"/>
            <a:ext cx="2716733" cy="1010354"/>
          </a:xfrm>
          <a:prstGeom prst="rect">
            <a:avLst/>
          </a:prstGeom>
        </p:spPr>
      </p:pic>
      <p:sp>
        <p:nvSpPr>
          <p:cNvPr id="2" name="Rectangle 1">
            <a:extLst>
              <a:ext uri="{FF2B5EF4-FFF2-40B4-BE49-F238E27FC236}">
                <a16:creationId xmlns:a16="http://schemas.microsoft.com/office/drawing/2014/main" id="{815CDA27-7966-B498-3741-E1DEC2D62CE6}"/>
              </a:ext>
            </a:extLst>
          </p:cNvPr>
          <p:cNvSpPr/>
          <p:nvPr/>
        </p:nvSpPr>
        <p:spPr>
          <a:xfrm>
            <a:off x="2968052" y="1878995"/>
            <a:ext cx="2473378" cy="1993048"/>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lIns="144368" tIns="144368" rIns="144368" bIns="54749" rtlCol="0" anchor="ctr" anchorCtr="0"/>
          <a:lstStyle/>
          <a:p>
            <a:pPr algn="just">
              <a:spcAft>
                <a:spcPts val="3008"/>
              </a:spcAft>
            </a:pPr>
            <a:r>
              <a:rPr lang="en-US" sz="2000">
                <a:solidFill>
                  <a:schemeClr val="bg1"/>
                </a:solidFill>
                <a:latin typeface="Kobern"/>
                <a:cs typeface="Arial"/>
              </a:rPr>
              <a:t>Business Gifts</a:t>
            </a:r>
          </a:p>
        </p:txBody>
      </p:sp>
      <p:pic>
        <p:nvPicPr>
          <p:cNvPr id="13" name="Picture 12">
            <a:extLst>
              <a:ext uri="{FF2B5EF4-FFF2-40B4-BE49-F238E27FC236}">
                <a16:creationId xmlns:a16="http://schemas.microsoft.com/office/drawing/2014/main" id="{EF9893A7-0D2D-CE32-D55B-D98E81EFC66E}"/>
              </a:ext>
            </a:extLst>
          </p:cNvPr>
          <p:cNvPicPr>
            <a:picLocks noChangeAspect="1"/>
          </p:cNvPicPr>
          <p:nvPr/>
        </p:nvPicPr>
        <p:blipFill>
          <a:blip r:embed="rId6"/>
          <a:stretch>
            <a:fillRect/>
          </a:stretch>
        </p:blipFill>
        <p:spPr>
          <a:xfrm>
            <a:off x="488213" y="4179345"/>
            <a:ext cx="2210108" cy="1438476"/>
          </a:xfrm>
          <a:prstGeom prst="rect">
            <a:avLst/>
          </a:prstGeom>
        </p:spPr>
      </p:pic>
      <p:pic>
        <p:nvPicPr>
          <p:cNvPr id="15" name="Picture 14">
            <a:extLst>
              <a:ext uri="{FF2B5EF4-FFF2-40B4-BE49-F238E27FC236}">
                <a16:creationId xmlns:a16="http://schemas.microsoft.com/office/drawing/2014/main" id="{2ADBF97B-EC52-E70B-58EE-F22C02529D15}"/>
              </a:ext>
            </a:extLst>
          </p:cNvPr>
          <p:cNvPicPr>
            <a:picLocks noChangeAspect="1"/>
          </p:cNvPicPr>
          <p:nvPr/>
        </p:nvPicPr>
        <p:blipFill>
          <a:blip r:embed="rId7"/>
          <a:stretch>
            <a:fillRect/>
          </a:stretch>
        </p:blipFill>
        <p:spPr>
          <a:xfrm>
            <a:off x="2903852" y="4179344"/>
            <a:ext cx="2724530" cy="1648657"/>
          </a:xfrm>
          <a:prstGeom prst="rect">
            <a:avLst/>
          </a:prstGeom>
        </p:spPr>
      </p:pic>
    </p:spTree>
    <p:extLst>
      <p:ext uri="{BB962C8B-B14F-4D97-AF65-F5344CB8AC3E}">
        <p14:creationId xmlns:p14="http://schemas.microsoft.com/office/powerpoint/2010/main" val="605603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F5BE7D-82A6-773F-F038-B35F7F1E920A}"/>
              </a:ext>
            </a:extLst>
          </p:cNvPr>
          <p:cNvSpPr>
            <a:spLocks noGrp="1"/>
          </p:cNvSpPr>
          <p:nvPr>
            <p:ph type="body" sz="quarter" idx="13"/>
          </p:nvPr>
        </p:nvSpPr>
        <p:spPr/>
        <p:txBody>
          <a:bodyPr/>
          <a:lstStyle/>
          <a:p>
            <a:pPr marL="380365" indent="-380365"/>
            <a:r>
              <a:rPr lang="en-US" sz="2000">
                <a:latin typeface="Kobern"/>
                <a:cs typeface="Arial"/>
              </a:rPr>
              <a:t>(19)</a:t>
            </a:r>
            <a:r>
              <a:rPr lang="en-US" altLang="ko-KR" sz="2000">
                <a:latin typeface="Kobern"/>
                <a:ea typeface="맑은 고딕"/>
                <a:cs typeface="Arial"/>
              </a:rPr>
              <a:t> </a:t>
            </a:r>
            <a:r>
              <a:rPr lang="en-US" sz="2000">
                <a:latin typeface="Kobern"/>
                <a:cs typeface="Arial"/>
              </a:rPr>
              <a:t>“capital goods” means goods, the value of which is </a:t>
            </a:r>
            <a:r>
              <a:rPr lang="en-US" sz="2000" err="1">
                <a:latin typeface="Kobern"/>
                <a:cs typeface="Arial"/>
              </a:rPr>
              <a:t>capitalised</a:t>
            </a:r>
            <a:r>
              <a:rPr lang="en-US" sz="2000">
                <a:latin typeface="Kobern"/>
                <a:cs typeface="Arial"/>
              </a:rPr>
              <a:t> in the books of account of the person claiming the input tax credit and which are used or intended to be used in the course or furtherance of business;</a:t>
            </a:r>
          </a:p>
          <a:p>
            <a:pPr marL="380365" indent="-380365"/>
            <a:endParaRPr lang="en-US" sz="2000"/>
          </a:p>
          <a:p>
            <a:pPr marL="380365" indent="-380365"/>
            <a:r>
              <a:rPr lang="en-US" sz="2000">
                <a:latin typeface="Kobern"/>
                <a:cs typeface="Arial"/>
              </a:rPr>
              <a:t>(59)</a:t>
            </a:r>
            <a:r>
              <a:rPr lang="en-US" altLang="ko-KR" sz="2000">
                <a:latin typeface="Kobern"/>
                <a:ea typeface="맑은 고딕"/>
                <a:cs typeface="Arial"/>
              </a:rPr>
              <a:t> </a:t>
            </a:r>
            <a:r>
              <a:rPr lang="en-US" sz="2000">
                <a:latin typeface="Kobern"/>
                <a:cs typeface="Arial"/>
              </a:rPr>
              <a:t>“input” means any goods other than capital goods used or intended to be used by a supplier in the course or furtherance of business;</a:t>
            </a:r>
          </a:p>
          <a:p>
            <a:pPr marL="380365" indent="-380365"/>
            <a:endParaRPr lang="en-US" sz="2000"/>
          </a:p>
          <a:p>
            <a:pPr marL="380365" indent="-380365"/>
            <a:r>
              <a:rPr lang="en-US" sz="2000">
                <a:latin typeface="Kobern"/>
                <a:cs typeface="Arial"/>
              </a:rPr>
              <a:t>(60)</a:t>
            </a:r>
            <a:r>
              <a:rPr lang="en-US" altLang="ko-KR" sz="2000">
                <a:latin typeface="Kobern"/>
                <a:ea typeface="맑은 고딕"/>
                <a:cs typeface="Arial"/>
              </a:rPr>
              <a:t> </a:t>
            </a:r>
            <a:r>
              <a:rPr lang="en-US" sz="2000">
                <a:latin typeface="Kobern"/>
                <a:cs typeface="Arial"/>
              </a:rPr>
              <a:t>“input service” means any service used or intended to be used by a supplier in the course or furtherance of business;</a:t>
            </a:r>
            <a:endParaRPr lang="en-US"/>
          </a:p>
        </p:txBody>
      </p:sp>
      <p:sp>
        <p:nvSpPr>
          <p:cNvPr id="3" name="Text Placeholder 2">
            <a:extLst>
              <a:ext uri="{FF2B5EF4-FFF2-40B4-BE49-F238E27FC236}">
                <a16:creationId xmlns:a16="http://schemas.microsoft.com/office/drawing/2014/main" id="{86758345-507A-90BF-01F3-D321199F5FBB}"/>
              </a:ext>
            </a:extLst>
          </p:cNvPr>
          <p:cNvSpPr>
            <a:spLocks noGrp="1"/>
          </p:cNvSpPr>
          <p:nvPr>
            <p:ph type="body" sz="quarter" idx="12"/>
          </p:nvPr>
        </p:nvSpPr>
        <p:spPr/>
        <p:txBody>
          <a:bodyPr>
            <a:normAutofit/>
          </a:bodyPr>
          <a:lstStyle/>
          <a:p>
            <a:r>
              <a:rPr lang="en-US" sz="4000">
                <a:latin typeface="Kobern"/>
                <a:cs typeface="Arial"/>
              </a:rPr>
              <a:t>Definitions</a:t>
            </a:r>
            <a:endParaRPr lang="en-IN" sz="4000">
              <a:latin typeface="Kobern"/>
              <a:cs typeface="Arial"/>
            </a:endParaRPr>
          </a:p>
          <a:p>
            <a:endParaRPr lang="en-US" sz="4000"/>
          </a:p>
        </p:txBody>
      </p:sp>
    </p:spTree>
    <p:extLst>
      <p:ext uri="{BB962C8B-B14F-4D97-AF65-F5344CB8AC3E}">
        <p14:creationId xmlns:p14="http://schemas.microsoft.com/office/powerpoint/2010/main" val="16409365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070FE7-AA9C-9D32-E771-5456D00F169D}"/>
              </a:ext>
            </a:extLst>
          </p:cNvPr>
          <p:cNvSpPr>
            <a:spLocks noGrp="1"/>
          </p:cNvSpPr>
          <p:nvPr>
            <p:ph type="body" sz="quarter" idx="12"/>
          </p:nvPr>
        </p:nvSpPr>
        <p:spPr/>
        <p:txBody>
          <a:bodyPr>
            <a:normAutofit/>
          </a:bodyPr>
          <a:lstStyle/>
          <a:p>
            <a:endParaRPr lang="en-US" sz="2667">
              <a:latin typeface="Cambria Math" pitchFamily="18" charset="0"/>
              <a:ea typeface="Cambria Math" pitchFamily="18" charset="0"/>
            </a:endParaRPr>
          </a:p>
          <a:p>
            <a:endParaRPr lang="en-US">
              <a:latin typeface="Cambria Math" panose="02040503050406030204" pitchFamily="18" charset="0"/>
              <a:ea typeface="Cambria Math" panose="02040503050406030204" pitchFamily="18" charset="0"/>
            </a:endParaRPr>
          </a:p>
          <a:p>
            <a:pPr marL="0" indent="0">
              <a:buNone/>
            </a:pPr>
            <a:endParaRPr lang="en-US">
              <a:latin typeface="Cambria Math" panose="02040503050406030204" pitchFamily="18" charset="0"/>
              <a:ea typeface="Cambria Math" panose="02040503050406030204" pitchFamily="18" charset="0"/>
            </a:endParaRPr>
          </a:p>
          <a:p>
            <a:pPr marL="365720" lvl="1" indent="0">
              <a:buNone/>
            </a:pPr>
            <a:endParaRPr lang="en-US">
              <a:latin typeface="Cambria Math" panose="02040503050406030204" pitchFamily="18" charset="0"/>
              <a:ea typeface="Cambria Math" panose="02040503050406030204" pitchFamily="18" charset="0"/>
            </a:endParaRPr>
          </a:p>
          <a:p>
            <a:pPr marL="365720" lvl="1" indent="0">
              <a:buNone/>
            </a:pPr>
            <a:endParaRPr lang="en-US">
              <a:latin typeface="Cambria Math" panose="02040503050406030204" pitchFamily="18" charset="0"/>
              <a:ea typeface="Cambria Math" panose="02040503050406030204" pitchFamily="18" charset="0"/>
            </a:endParaRPr>
          </a:p>
          <a:p>
            <a:pPr marL="365720" lvl="1" indent="0">
              <a:buNone/>
            </a:pPr>
            <a:endParaRPr lang="en-US">
              <a:latin typeface="Cambria Math" panose="02040503050406030204" pitchFamily="18" charset="0"/>
              <a:ea typeface="Cambria Math" panose="02040503050406030204" pitchFamily="18" charset="0"/>
            </a:endParaRPr>
          </a:p>
          <a:p>
            <a:pPr marL="365720" lvl="1" indent="0">
              <a:buNone/>
            </a:pPr>
            <a:endParaRPr lang="en-US">
              <a:latin typeface="Cambria Math" panose="02040503050406030204" pitchFamily="18" charset="0"/>
              <a:ea typeface="Cambria Math" panose="02040503050406030204" pitchFamily="18" charset="0"/>
            </a:endParaRPr>
          </a:p>
        </p:txBody>
      </p:sp>
      <p:sp>
        <p:nvSpPr>
          <p:cNvPr id="2" name="Title 3">
            <a:extLst>
              <a:ext uri="{FF2B5EF4-FFF2-40B4-BE49-F238E27FC236}">
                <a16:creationId xmlns:a16="http://schemas.microsoft.com/office/drawing/2014/main" id="{31FC6D5B-9823-6B84-1CF1-DA1A3537E73D}"/>
              </a:ext>
            </a:extLst>
          </p:cNvPr>
          <p:cNvSpPr txBox="1">
            <a:spLocks/>
          </p:cNvSpPr>
          <p:nvPr/>
        </p:nvSpPr>
        <p:spPr>
          <a:xfrm>
            <a:off x="0" y="420687"/>
            <a:ext cx="9041903" cy="732455"/>
          </a:xfrm>
          <a:prstGeom prst="rect">
            <a:avLst/>
          </a:prstGeom>
        </p:spPr>
        <p:txBody>
          <a:bodyPr vert="horz" wrap="square" lIns="0" tIns="0" rIns="0" bIns="0" rtlCol="0" anchor="t">
            <a:noAutofit/>
          </a:bodyPr>
          <a:lstStyle>
            <a:defPPr>
              <a:defRPr lang="en-US"/>
            </a:defPPr>
            <a:lvl1pPr defTabSz="1216074">
              <a:lnSpc>
                <a:spcPct val="90000"/>
              </a:lnSpc>
              <a:spcBef>
                <a:spcPct val="0"/>
              </a:spcBef>
              <a:buNone/>
              <a:defRPr sz="3733" b="1" cap="none" spc="-100" baseline="0">
                <a:ln w="3175">
                  <a:noFill/>
                </a:ln>
                <a:solidFill>
                  <a:srgbClr val="0070C0"/>
                </a:solidFill>
                <a:effectLst/>
                <a:latin typeface="Cambria Math" pitchFamily="18" charset="0"/>
                <a:ea typeface="Cambria Math" pitchFamily="18" charset="0"/>
                <a:cs typeface="+mj-cs"/>
              </a:defRPr>
            </a:lvl1pPr>
          </a:lstStyle>
          <a:p>
            <a:pPr algn="ctr"/>
            <a:r>
              <a:rPr lang="en-IN" sz="4000" b="0">
                <a:solidFill>
                  <a:schemeClr val="tx1"/>
                </a:solidFill>
                <a:latin typeface="+mj-lt"/>
                <a:ea typeface="Cambria Math"/>
              </a:rPr>
              <a:t> </a:t>
            </a:r>
            <a:r>
              <a:rPr lang="en-IN" sz="4000" b="0">
                <a:solidFill>
                  <a:srgbClr val="002060"/>
                </a:solidFill>
                <a:latin typeface="Kobern"/>
                <a:ea typeface="Cambria Math"/>
              </a:rPr>
              <a:t>Promotional Items/ Gifts/ Incentives</a:t>
            </a:r>
          </a:p>
        </p:txBody>
      </p:sp>
      <p:pic>
        <p:nvPicPr>
          <p:cNvPr id="6" name="Picture 5">
            <a:extLst>
              <a:ext uri="{FF2B5EF4-FFF2-40B4-BE49-F238E27FC236}">
                <a16:creationId xmlns:a16="http://schemas.microsoft.com/office/drawing/2014/main" id="{6568308F-3283-102E-4D93-8D593A85F099}"/>
              </a:ext>
            </a:extLst>
          </p:cNvPr>
          <p:cNvPicPr>
            <a:picLocks noChangeAspect="1"/>
          </p:cNvPicPr>
          <p:nvPr/>
        </p:nvPicPr>
        <p:blipFill>
          <a:blip r:embed="rId3"/>
          <a:stretch>
            <a:fillRect/>
          </a:stretch>
        </p:blipFill>
        <p:spPr>
          <a:xfrm>
            <a:off x="1032930" y="1423754"/>
            <a:ext cx="1325849" cy="1237347"/>
          </a:xfrm>
          <a:prstGeom prst="rect">
            <a:avLst/>
          </a:prstGeom>
        </p:spPr>
      </p:pic>
      <p:sp>
        <p:nvSpPr>
          <p:cNvPr id="7" name="TextBox 6">
            <a:extLst>
              <a:ext uri="{FF2B5EF4-FFF2-40B4-BE49-F238E27FC236}">
                <a16:creationId xmlns:a16="http://schemas.microsoft.com/office/drawing/2014/main" id="{15E910B5-3B9E-31A5-3BA3-8364461FC8DF}"/>
              </a:ext>
            </a:extLst>
          </p:cNvPr>
          <p:cNvSpPr txBox="1"/>
          <p:nvPr/>
        </p:nvSpPr>
        <p:spPr>
          <a:xfrm>
            <a:off x="1094243" y="2841947"/>
            <a:ext cx="1618937" cy="400110"/>
          </a:xfrm>
          <a:prstGeom prst="rect">
            <a:avLst/>
          </a:prstGeom>
          <a:noFill/>
        </p:spPr>
        <p:txBody>
          <a:bodyPr wrap="square" rtlCol="0">
            <a:spAutoFit/>
          </a:bodyPr>
          <a:lstStyle/>
          <a:p>
            <a:r>
              <a:rPr lang="en-US" sz="2000"/>
              <a:t>Manufacturer</a:t>
            </a:r>
            <a:endParaRPr lang="en-US"/>
          </a:p>
        </p:txBody>
      </p:sp>
      <p:pic>
        <p:nvPicPr>
          <p:cNvPr id="8" name="Picture 7">
            <a:extLst>
              <a:ext uri="{FF2B5EF4-FFF2-40B4-BE49-F238E27FC236}">
                <a16:creationId xmlns:a16="http://schemas.microsoft.com/office/drawing/2014/main" id="{FDD0DBB4-162D-85D9-6FB5-9EF7D7626CC9}"/>
              </a:ext>
            </a:extLst>
          </p:cNvPr>
          <p:cNvPicPr>
            <a:picLocks noChangeAspect="1"/>
          </p:cNvPicPr>
          <p:nvPr/>
        </p:nvPicPr>
        <p:blipFill>
          <a:blip r:embed="rId4"/>
          <a:stretch>
            <a:fillRect/>
          </a:stretch>
        </p:blipFill>
        <p:spPr>
          <a:xfrm>
            <a:off x="3810768" y="1419637"/>
            <a:ext cx="1685925" cy="1276350"/>
          </a:xfrm>
          <a:prstGeom prst="rect">
            <a:avLst/>
          </a:prstGeom>
        </p:spPr>
      </p:pic>
      <p:sp>
        <p:nvSpPr>
          <p:cNvPr id="9" name="TextBox 8">
            <a:extLst>
              <a:ext uri="{FF2B5EF4-FFF2-40B4-BE49-F238E27FC236}">
                <a16:creationId xmlns:a16="http://schemas.microsoft.com/office/drawing/2014/main" id="{756AB08E-0F9E-5D80-D22E-BCA70F2F4193}"/>
              </a:ext>
            </a:extLst>
          </p:cNvPr>
          <p:cNvSpPr txBox="1"/>
          <p:nvPr/>
        </p:nvSpPr>
        <p:spPr>
          <a:xfrm>
            <a:off x="3930525" y="2828959"/>
            <a:ext cx="1618937" cy="400110"/>
          </a:xfrm>
          <a:prstGeom prst="rect">
            <a:avLst/>
          </a:prstGeom>
          <a:noFill/>
        </p:spPr>
        <p:txBody>
          <a:bodyPr wrap="square" rtlCol="0">
            <a:spAutoFit/>
          </a:bodyPr>
          <a:lstStyle/>
          <a:p>
            <a:pPr algn="ctr"/>
            <a:r>
              <a:rPr lang="en-US" sz="2000"/>
              <a:t>Distributor</a:t>
            </a:r>
          </a:p>
        </p:txBody>
      </p:sp>
      <p:sp>
        <p:nvSpPr>
          <p:cNvPr id="10" name="Rectangle 9">
            <a:extLst>
              <a:ext uri="{FF2B5EF4-FFF2-40B4-BE49-F238E27FC236}">
                <a16:creationId xmlns:a16="http://schemas.microsoft.com/office/drawing/2014/main" id="{5612BB0E-58A3-59AE-5C7E-0BE10C331CB1}"/>
              </a:ext>
            </a:extLst>
          </p:cNvPr>
          <p:cNvSpPr/>
          <p:nvPr/>
        </p:nvSpPr>
        <p:spPr>
          <a:xfrm>
            <a:off x="245196" y="3261052"/>
            <a:ext cx="11042634" cy="3477875"/>
          </a:xfrm>
          <a:prstGeom prst="rect">
            <a:avLst/>
          </a:prstGeom>
        </p:spPr>
        <p:txBody>
          <a:bodyPr wrap="square" lIns="91440" tIns="45720" rIns="91440" bIns="45720" anchor="t">
            <a:spAutoFit/>
          </a:bodyPr>
          <a:lstStyle/>
          <a:p>
            <a:pPr marL="742950" lvl="1" indent="-285750">
              <a:buFont typeface="Wingdings" panose="05000000000000000000" pitchFamily="2" charset="2"/>
              <a:buChar char="q"/>
            </a:pPr>
            <a:r>
              <a:rPr lang="en-US" sz="2000">
                <a:solidFill>
                  <a:srgbClr val="0070C0"/>
                </a:solidFill>
                <a:latin typeface="Kobern"/>
              </a:rPr>
              <a:t>Mug with company logo given to retailer on attaining a purchase target</a:t>
            </a:r>
          </a:p>
          <a:p>
            <a:pPr marL="742950" lvl="1" indent="-285750">
              <a:buFont typeface="Wingdings" panose="05000000000000000000" pitchFamily="2" charset="2"/>
              <a:buChar char="q"/>
            </a:pPr>
            <a:endParaRPr lang="en-US" sz="2000">
              <a:solidFill>
                <a:srgbClr val="0070C0"/>
              </a:solidFill>
              <a:latin typeface="Kobern"/>
            </a:endParaRPr>
          </a:p>
          <a:p>
            <a:pPr marL="742950" lvl="1" indent="-285750">
              <a:buFont typeface="Wingdings" panose="05000000000000000000" pitchFamily="2" charset="2"/>
              <a:buChar char="q"/>
            </a:pPr>
            <a:r>
              <a:rPr lang="en-US" sz="2000" b="1" u="sng">
                <a:solidFill>
                  <a:srgbClr val="0070C0"/>
                </a:solidFill>
                <a:latin typeface="Kobern"/>
              </a:rPr>
              <a:t>Foreign trip </a:t>
            </a:r>
            <a:r>
              <a:rPr lang="en-US" sz="2000">
                <a:solidFill>
                  <a:srgbClr val="0070C0"/>
                </a:solidFill>
                <a:latin typeface="Kobern"/>
              </a:rPr>
              <a:t>given to retailer on attaining a purchase target</a:t>
            </a:r>
          </a:p>
          <a:p>
            <a:pPr marL="742950" lvl="1" indent="-285750">
              <a:buFont typeface="Wingdings" panose="05000000000000000000" pitchFamily="2" charset="2"/>
              <a:buChar char="q"/>
            </a:pPr>
            <a:endParaRPr lang="en-US" sz="2000">
              <a:solidFill>
                <a:srgbClr val="0070C0"/>
              </a:solidFill>
              <a:latin typeface="Kobern"/>
            </a:endParaRPr>
          </a:p>
          <a:p>
            <a:pPr marL="742950" lvl="1" indent="-285750">
              <a:buFont typeface="Wingdings" panose="05000000000000000000" pitchFamily="2" charset="2"/>
              <a:buChar char="q"/>
            </a:pPr>
            <a:r>
              <a:rPr lang="en-US" sz="2000">
                <a:solidFill>
                  <a:srgbClr val="0070C0"/>
                </a:solidFill>
                <a:latin typeface="Kobern"/>
              </a:rPr>
              <a:t>Calendars, Diaries etc. given without condition</a:t>
            </a:r>
          </a:p>
          <a:p>
            <a:pPr marL="742950" lvl="1" indent="-285750">
              <a:buFont typeface="Wingdings" panose="05000000000000000000" pitchFamily="2" charset="2"/>
              <a:buChar char="q"/>
            </a:pPr>
            <a:endParaRPr lang="en-US" sz="2000">
              <a:solidFill>
                <a:srgbClr val="0070C0"/>
              </a:solidFill>
              <a:latin typeface="Kobern"/>
            </a:endParaRPr>
          </a:p>
          <a:p>
            <a:pPr marL="742950" lvl="1" indent="-285750">
              <a:buFont typeface="Wingdings" panose="05000000000000000000" pitchFamily="2" charset="2"/>
              <a:buChar char="q"/>
            </a:pPr>
            <a:r>
              <a:rPr lang="en-US" sz="2000">
                <a:solidFill>
                  <a:srgbClr val="0070C0"/>
                </a:solidFill>
                <a:latin typeface="Kobern"/>
              </a:rPr>
              <a:t>Export of samples to related and non related persons</a:t>
            </a:r>
          </a:p>
          <a:p>
            <a:pPr marL="742950" lvl="1" indent="-285750">
              <a:buFont typeface="Wingdings" panose="05000000000000000000" pitchFamily="2" charset="2"/>
              <a:buChar char="q"/>
            </a:pPr>
            <a:endParaRPr lang="en-US" sz="2000">
              <a:latin typeface="Kobern"/>
            </a:endParaRPr>
          </a:p>
          <a:p>
            <a:pPr marL="742950" lvl="1" indent="-285750">
              <a:buFont typeface="Wingdings" panose="05000000000000000000" pitchFamily="2" charset="2"/>
              <a:buChar char="q"/>
            </a:pPr>
            <a:r>
              <a:rPr lang="en-US" sz="2000">
                <a:solidFill>
                  <a:srgbClr val="0070C0"/>
                </a:solidFill>
                <a:latin typeface="Kobern"/>
              </a:rPr>
              <a:t>Promotional items supplied with the obligation on dealer to perform certain activity in return. </a:t>
            </a:r>
          </a:p>
          <a:p>
            <a:pPr marL="742950" lvl="1" indent="-285750">
              <a:buFont typeface="Wingdings" panose="05000000000000000000" pitchFamily="2" charset="2"/>
              <a:buChar char="q"/>
            </a:pPr>
            <a:endParaRPr lang="en-US" sz="2000">
              <a:solidFill>
                <a:srgbClr val="0070C0"/>
              </a:solidFill>
              <a:latin typeface="Kobern"/>
            </a:endParaRPr>
          </a:p>
          <a:p>
            <a:pPr marL="742950" lvl="1" indent="-285750">
              <a:buFont typeface="Wingdings" panose="05000000000000000000" pitchFamily="2" charset="2"/>
              <a:buChar char="q"/>
            </a:pPr>
            <a:endParaRPr lang="en-US" sz="2000">
              <a:solidFill>
                <a:srgbClr val="0070C0"/>
              </a:solidFill>
              <a:latin typeface="Kobern"/>
            </a:endParaRPr>
          </a:p>
        </p:txBody>
      </p:sp>
      <p:pic>
        <p:nvPicPr>
          <p:cNvPr id="11" name="Picture 10">
            <a:extLst>
              <a:ext uri="{FF2B5EF4-FFF2-40B4-BE49-F238E27FC236}">
                <a16:creationId xmlns:a16="http://schemas.microsoft.com/office/drawing/2014/main" id="{FD2887E9-EE9E-387C-13B0-3171D54C56DE}"/>
              </a:ext>
            </a:extLst>
          </p:cNvPr>
          <p:cNvPicPr>
            <a:picLocks noChangeAspect="1"/>
          </p:cNvPicPr>
          <p:nvPr/>
        </p:nvPicPr>
        <p:blipFill>
          <a:blip r:embed="rId5"/>
          <a:stretch>
            <a:fillRect/>
          </a:stretch>
        </p:blipFill>
        <p:spPr>
          <a:xfrm>
            <a:off x="7258114" y="1450449"/>
            <a:ext cx="1336561" cy="1256849"/>
          </a:xfrm>
          <a:prstGeom prst="rect">
            <a:avLst/>
          </a:prstGeom>
        </p:spPr>
      </p:pic>
      <p:pic>
        <p:nvPicPr>
          <p:cNvPr id="12" name="Picture 11">
            <a:extLst>
              <a:ext uri="{FF2B5EF4-FFF2-40B4-BE49-F238E27FC236}">
                <a16:creationId xmlns:a16="http://schemas.microsoft.com/office/drawing/2014/main" id="{4FE1EA34-9AC1-D60A-02FE-95DE2284138D}"/>
              </a:ext>
            </a:extLst>
          </p:cNvPr>
          <p:cNvPicPr>
            <a:picLocks noChangeAspect="1"/>
          </p:cNvPicPr>
          <p:nvPr/>
        </p:nvPicPr>
        <p:blipFill>
          <a:blip r:embed="rId6"/>
          <a:stretch>
            <a:fillRect/>
          </a:stretch>
        </p:blipFill>
        <p:spPr>
          <a:xfrm>
            <a:off x="9996862" y="1450448"/>
            <a:ext cx="1704684" cy="1256849"/>
          </a:xfrm>
          <a:prstGeom prst="rect">
            <a:avLst/>
          </a:prstGeom>
        </p:spPr>
      </p:pic>
      <p:cxnSp>
        <p:nvCxnSpPr>
          <p:cNvPr id="13" name="Straight Arrow Connector 12">
            <a:extLst>
              <a:ext uri="{FF2B5EF4-FFF2-40B4-BE49-F238E27FC236}">
                <a16:creationId xmlns:a16="http://schemas.microsoft.com/office/drawing/2014/main" id="{353B996D-97E5-CCD0-85C1-95B06AB9574D}"/>
              </a:ext>
            </a:extLst>
          </p:cNvPr>
          <p:cNvCxnSpPr>
            <a:stCxn id="6" idx="3"/>
            <a:endCxn id="8" idx="1"/>
          </p:cNvCxnSpPr>
          <p:nvPr/>
        </p:nvCxnSpPr>
        <p:spPr>
          <a:xfrm>
            <a:off x="2358779" y="2042428"/>
            <a:ext cx="1451989" cy="1538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 name="Straight Arrow Connector 13">
            <a:extLst>
              <a:ext uri="{FF2B5EF4-FFF2-40B4-BE49-F238E27FC236}">
                <a16:creationId xmlns:a16="http://schemas.microsoft.com/office/drawing/2014/main" id="{A1F425BF-7D7D-1BC7-4775-2FDDB26EA487}"/>
              </a:ext>
            </a:extLst>
          </p:cNvPr>
          <p:cNvCxnSpPr>
            <a:cxnSpLocks/>
          </p:cNvCxnSpPr>
          <p:nvPr/>
        </p:nvCxnSpPr>
        <p:spPr>
          <a:xfrm flipV="1">
            <a:off x="5511070" y="1978233"/>
            <a:ext cx="1675157" cy="5082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5" name="Straight Arrow Connector 14">
            <a:extLst>
              <a:ext uri="{FF2B5EF4-FFF2-40B4-BE49-F238E27FC236}">
                <a16:creationId xmlns:a16="http://schemas.microsoft.com/office/drawing/2014/main" id="{BB31DA4B-2361-1ABA-A2E2-8A871B47FA95}"/>
              </a:ext>
            </a:extLst>
          </p:cNvPr>
          <p:cNvCxnSpPr>
            <a:cxnSpLocks/>
            <a:stCxn id="11" idx="3"/>
            <a:endCxn id="12" idx="1"/>
          </p:cNvCxnSpPr>
          <p:nvPr/>
        </p:nvCxnSpPr>
        <p:spPr>
          <a:xfrm flipV="1">
            <a:off x="8594675" y="2078873"/>
            <a:ext cx="1402187"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6" name="TextBox 15">
            <a:extLst>
              <a:ext uri="{FF2B5EF4-FFF2-40B4-BE49-F238E27FC236}">
                <a16:creationId xmlns:a16="http://schemas.microsoft.com/office/drawing/2014/main" id="{D0FD62C2-A58B-8B80-DDA4-13CC9EDDF6E1}"/>
              </a:ext>
            </a:extLst>
          </p:cNvPr>
          <p:cNvSpPr txBox="1"/>
          <p:nvPr/>
        </p:nvSpPr>
        <p:spPr>
          <a:xfrm>
            <a:off x="6985000" y="2814581"/>
            <a:ext cx="1618937" cy="400110"/>
          </a:xfrm>
          <a:prstGeom prst="rect">
            <a:avLst/>
          </a:prstGeom>
          <a:noFill/>
        </p:spPr>
        <p:txBody>
          <a:bodyPr wrap="square" rtlCol="0">
            <a:spAutoFit/>
          </a:bodyPr>
          <a:lstStyle/>
          <a:p>
            <a:pPr algn="ctr"/>
            <a:r>
              <a:rPr lang="en-US" sz="2000"/>
              <a:t>Retailer</a:t>
            </a:r>
            <a:endParaRPr lang="en-US"/>
          </a:p>
        </p:txBody>
      </p:sp>
      <p:sp>
        <p:nvSpPr>
          <p:cNvPr id="17" name="TextBox 16">
            <a:extLst>
              <a:ext uri="{FF2B5EF4-FFF2-40B4-BE49-F238E27FC236}">
                <a16:creationId xmlns:a16="http://schemas.microsoft.com/office/drawing/2014/main" id="{91C7481C-8A23-8787-6C5E-17A5F6D91844}"/>
              </a:ext>
            </a:extLst>
          </p:cNvPr>
          <p:cNvSpPr txBox="1"/>
          <p:nvPr/>
        </p:nvSpPr>
        <p:spPr>
          <a:xfrm>
            <a:off x="9881843" y="2821519"/>
            <a:ext cx="1618937" cy="400110"/>
          </a:xfrm>
          <a:prstGeom prst="rect">
            <a:avLst/>
          </a:prstGeom>
          <a:noFill/>
        </p:spPr>
        <p:txBody>
          <a:bodyPr wrap="square" rtlCol="0">
            <a:spAutoFit/>
          </a:bodyPr>
          <a:lstStyle/>
          <a:p>
            <a:pPr algn="ctr"/>
            <a:r>
              <a:rPr lang="en-US" sz="2000"/>
              <a:t>Customer</a:t>
            </a:r>
            <a:endParaRPr lang="en-US"/>
          </a:p>
        </p:txBody>
      </p:sp>
    </p:spTree>
    <p:extLst>
      <p:ext uri="{BB962C8B-B14F-4D97-AF65-F5344CB8AC3E}">
        <p14:creationId xmlns:p14="http://schemas.microsoft.com/office/powerpoint/2010/main" val="22987053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D92569-58F2-2F1F-733C-5B3E97A88D3C}"/>
              </a:ext>
            </a:extLst>
          </p:cNvPr>
          <p:cNvSpPr>
            <a:spLocks noGrp="1"/>
          </p:cNvSpPr>
          <p:nvPr>
            <p:ph type="body" sz="quarter" idx="12"/>
          </p:nvPr>
        </p:nvSpPr>
        <p:spPr>
          <a:xfrm>
            <a:off x="676746" y="1487840"/>
            <a:ext cx="11137237" cy="768085"/>
          </a:xfrm>
        </p:spPr>
        <p:txBody>
          <a:bodyPr vert="horz" lIns="91440" tIns="45720" rIns="91440" bIns="45720" rtlCol="0" anchor="t">
            <a:noAutofit/>
          </a:bodyPr>
          <a:lstStyle/>
          <a:p>
            <a:pPr marL="0" lvl="0" indent="0" algn="just">
              <a:buNone/>
            </a:pPr>
            <a:r>
              <a:rPr lang="en-US" sz="2000" b="1" dirty="0">
                <a:solidFill>
                  <a:schemeClr val="tx1"/>
                </a:solidFill>
                <a:latin typeface="Kobern"/>
                <a:cs typeface="Arial"/>
              </a:rPr>
              <a:t>Opinion of Advocate General in Kuwait Petroleum v. Commissioners of Customs &amp; Excise dated 9</a:t>
            </a:r>
            <a:r>
              <a:rPr lang="en-US" sz="2000" b="1" baseline="30000" dirty="0">
                <a:solidFill>
                  <a:schemeClr val="tx1"/>
                </a:solidFill>
                <a:latin typeface="Kobern"/>
                <a:cs typeface="Arial"/>
              </a:rPr>
              <a:t>th</a:t>
            </a:r>
            <a:r>
              <a:rPr lang="en-US" sz="2000" b="1" dirty="0">
                <a:solidFill>
                  <a:schemeClr val="tx1"/>
                </a:solidFill>
                <a:latin typeface="Kobern"/>
                <a:cs typeface="Arial"/>
              </a:rPr>
              <a:t> July, 1998</a:t>
            </a:r>
          </a:p>
          <a:p>
            <a:pPr marL="0" lvl="0" indent="0" algn="just">
              <a:buNone/>
            </a:pPr>
            <a:endParaRPr lang="en-US" sz="2000" b="1" dirty="0">
              <a:solidFill>
                <a:schemeClr val="tx1"/>
              </a:solidFill>
              <a:latin typeface="Kobern"/>
              <a:cs typeface="Arial"/>
            </a:endParaRPr>
          </a:p>
          <a:p>
            <a:pPr marL="0" lvl="0" indent="0" algn="just">
              <a:buNone/>
            </a:pPr>
            <a:endParaRPr lang="en-IN" sz="2000" dirty="0">
              <a:solidFill>
                <a:schemeClr val="tx1"/>
              </a:solidFill>
              <a:latin typeface="Kobern"/>
              <a:cs typeface="Arial"/>
            </a:endParaRPr>
          </a:p>
          <a:p>
            <a:pPr algn="just"/>
            <a:r>
              <a:rPr lang="en-US" sz="2000" dirty="0">
                <a:solidFill>
                  <a:schemeClr val="tx1"/>
                </a:solidFill>
                <a:latin typeface="Kobern"/>
                <a:cs typeface="Arial"/>
              </a:rPr>
              <a:t>“25. Secondly, it is difficult to avoid the conclusion that the contrasting treatment of services by Article 6(2)(b) of the Sixth Directive is deliberate. Without wishing to speculate, I suggest that among the obvious differences between goods and services is that services do not lend themselves, at least not so readily, to free promotion schemes. The more significant </a:t>
            </a:r>
            <a:r>
              <a:rPr lang="en-US" sz="2000" dirty="0" err="1">
                <a:solidFill>
                  <a:schemeClr val="tx1"/>
                </a:solidFill>
                <a:latin typeface="Kobern"/>
                <a:cs typeface="Arial"/>
              </a:rPr>
              <a:t>labour</a:t>
            </a:r>
            <a:r>
              <a:rPr lang="en-US" sz="2000" dirty="0">
                <a:solidFill>
                  <a:schemeClr val="tx1"/>
                </a:solidFill>
                <a:latin typeface="Kobern"/>
                <a:cs typeface="Arial"/>
              </a:rPr>
              <a:t> content would presumably reduce capacity for mass supply of free services. Thus, it seems likely that the disparity in the wording of the two provisions was deliberate.”</a:t>
            </a:r>
            <a:endParaRPr lang="en-IN" sz="2000" dirty="0">
              <a:solidFill>
                <a:schemeClr val="tx1"/>
              </a:solidFill>
              <a:latin typeface="Kobern"/>
              <a:cs typeface="Arial"/>
            </a:endParaRPr>
          </a:p>
          <a:p>
            <a:pPr lvl="0" algn="just"/>
            <a:endParaRPr lang="en-IN" sz="2400" dirty="0"/>
          </a:p>
        </p:txBody>
      </p:sp>
      <p:sp>
        <p:nvSpPr>
          <p:cNvPr id="2" name="Title 1">
            <a:extLst>
              <a:ext uri="{FF2B5EF4-FFF2-40B4-BE49-F238E27FC236}">
                <a16:creationId xmlns:a16="http://schemas.microsoft.com/office/drawing/2014/main" id="{9B9FB7DC-88C7-6AE0-17D4-2ED87942F467}"/>
              </a:ext>
            </a:extLst>
          </p:cNvPr>
          <p:cNvSpPr>
            <a:spLocks noGrp="1"/>
          </p:cNvSpPr>
          <p:nvPr>
            <p:ph type="title" idx="4294967295"/>
          </p:nvPr>
        </p:nvSpPr>
        <p:spPr>
          <a:xfrm>
            <a:off x="618226" y="494701"/>
            <a:ext cx="9550400" cy="685800"/>
          </a:xfrm>
        </p:spPr>
        <p:txBody>
          <a:bodyPr>
            <a:noAutofit/>
          </a:bodyPr>
          <a:lstStyle/>
          <a:p>
            <a:r>
              <a:rPr lang="en-US" sz="4000">
                <a:solidFill>
                  <a:srgbClr val="002060"/>
                </a:solidFill>
                <a:latin typeface="Kobern"/>
              </a:rPr>
              <a:t>Service as a gift?</a:t>
            </a:r>
          </a:p>
        </p:txBody>
      </p:sp>
    </p:spTree>
    <p:extLst>
      <p:ext uri="{BB962C8B-B14F-4D97-AF65-F5344CB8AC3E}">
        <p14:creationId xmlns:p14="http://schemas.microsoft.com/office/powerpoint/2010/main" val="745309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622327-270B-0AD7-0946-9C4039C1A4FC}"/>
              </a:ext>
            </a:extLst>
          </p:cNvPr>
          <p:cNvSpPr>
            <a:spLocks noGrp="1"/>
          </p:cNvSpPr>
          <p:nvPr>
            <p:ph type="body" sz="quarter" idx="12"/>
          </p:nvPr>
        </p:nvSpPr>
        <p:spPr>
          <a:xfrm>
            <a:off x="461085" y="1473462"/>
            <a:ext cx="11137237" cy="768085"/>
          </a:xfrm>
        </p:spPr>
        <p:txBody>
          <a:bodyPr>
            <a:noAutofit/>
          </a:bodyPr>
          <a:lstStyle/>
          <a:p>
            <a:pPr marL="0" lvl="0" indent="0">
              <a:buNone/>
            </a:pPr>
            <a:r>
              <a:rPr lang="en-US" sz="2000" b="1" dirty="0">
                <a:solidFill>
                  <a:srgbClr val="000000"/>
                </a:solidFill>
                <a:latin typeface="Kobern"/>
                <a:cs typeface="Arial"/>
              </a:rPr>
              <a:t>Associated Newspapers Limited and The Commissioners for her Majesty’s Revenue and Customs (2017 EWCA Civ. 54)</a:t>
            </a:r>
          </a:p>
          <a:p>
            <a:pPr marL="0" lvl="0" indent="0">
              <a:buNone/>
            </a:pPr>
            <a:endParaRPr lang="en-US" sz="2000" b="1" dirty="0">
              <a:solidFill>
                <a:srgbClr val="000000"/>
              </a:solidFill>
              <a:latin typeface="Kobern"/>
              <a:cs typeface="Arial"/>
            </a:endParaRPr>
          </a:p>
          <a:p>
            <a:r>
              <a:rPr lang="en-US" sz="2000" dirty="0">
                <a:solidFill>
                  <a:srgbClr val="000000"/>
                </a:solidFill>
                <a:latin typeface="Kobern"/>
                <a:cs typeface="Arial"/>
              </a:rPr>
              <a:t>“62. Against that background, I can now turn to the specific criticisms made by HMRC in relation to the </a:t>
            </a:r>
            <a:r>
              <a:rPr lang="en-US" sz="2000" dirty="0" err="1">
                <a:solidFill>
                  <a:srgbClr val="000000"/>
                </a:solidFill>
                <a:latin typeface="Kobern"/>
                <a:cs typeface="Arial"/>
              </a:rPr>
              <a:t>FtT’s</a:t>
            </a:r>
            <a:r>
              <a:rPr lang="en-US" sz="2000" dirty="0">
                <a:solidFill>
                  <a:srgbClr val="000000"/>
                </a:solidFill>
                <a:latin typeface="Kobern"/>
                <a:cs typeface="Arial"/>
              </a:rPr>
              <a:t> decision about the applicability of Article 3. The main issues are how to interpret Article 26 and whether it imposes a strict test of necessity which excludes anything (such as the vouchers) that are not necessary for the running of ANL’s business. </a:t>
            </a:r>
            <a:endParaRPr lang="en-IN" sz="2000" dirty="0">
              <a:solidFill>
                <a:srgbClr val="000000"/>
              </a:solidFill>
            </a:endParaRPr>
          </a:p>
          <a:p>
            <a:r>
              <a:rPr lang="en-US" sz="2000" dirty="0">
                <a:solidFill>
                  <a:srgbClr val="000000"/>
                </a:solidFill>
                <a:latin typeface="Kobern"/>
                <a:cs typeface="Arial"/>
              </a:rPr>
              <a:t>63. One can begin with the wording of Article 26 compared with that of Article 16. In the case of goods, Article 16 imposes output tax on any free supply of goods comprising business assets apart from goods supplied as business samples or gifts of small value. A free supply of goods not in these categories will be treated as a supply for consideration and therefore a taxable supply even if made for business purposes. The wording of Article 26 is, however, materially different and treats as a taxable supply only supplies of services:</a:t>
            </a:r>
            <a:endParaRPr lang="en-IN" sz="2000" dirty="0">
              <a:solidFill>
                <a:srgbClr val="000000"/>
              </a:solidFill>
              <a:latin typeface="Kobern"/>
              <a:cs typeface="Arial"/>
            </a:endParaRPr>
          </a:p>
          <a:p>
            <a:r>
              <a:rPr lang="en-US" sz="2000" dirty="0">
                <a:solidFill>
                  <a:srgbClr val="000000"/>
                </a:solidFill>
                <a:latin typeface="Kobern"/>
                <a:cs typeface="Arial"/>
              </a:rPr>
              <a:t>“carried out free of charge by a taxable person for his private use or for that of his staff or, more generally, for purposes other than those of his business.”</a:t>
            </a:r>
            <a:endParaRPr lang="en-IN" sz="2000" dirty="0">
              <a:solidFill>
                <a:srgbClr val="000000"/>
              </a:solidFill>
              <a:latin typeface="Kobern"/>
              <a:cs typeface="Arial"/>
            </a:endParaRPr>
          </a:p>
          <a:p>
            <a:r>
              <a:rPr lang="en-US" sz="2000" dirty="0">
                <a:solidFill>
                  <a:srgbClr val="000000"/>
                </a:solidFill>
                <a:latin typeface="Kobern"/>
                <a:cs typeface="Arial"/>
              </a:rPr>
              <a:t>64. The words “carried out free of charge ….. for” qualify all of the specified uses which follow and Articles 3 and 6 of the 1993 Order are to the same effect.”</a:t>
            </a:r>
            <a:endParaRPr lang="en-IN" sz="2000" dirty="0">
              <a:solidFill>
                <a:srgbClr val="000000"/>
              </a:solidFill>
              <a:latin typeface="Kobern"/>
              <a:cs typeface="Arial"/>
            </a:endParaRPr>
          </a:p>
          <a:p>
            <a:pPr marL="0" lvl="0" indent="0">
              <a:buNone/>
            </a:pPr>
            <a:endParaRPr lang="en-IN" sz="2000" dirty="0">
              <a:solidFill>
                <a:srgbClr val="000000"/>
              </a:solidFill>
            </a:endParaRPr>
          </a:p>
        </p:txBody>
      </p:sp>
      <p:sp>
        <p:nvSpPr>
          <p:cNvPr id="2" name="Title 1">
            <a:extLst>
              <a:ext uri="{FF2B5EF4-FFF2-40B4-BE49-F238E27FC236}">
                <a16:creationId xmlns:a16="http://schemas.microsoft.com/office/drawing/2014/main" id="{4187DE19-8343-AC8A-861A-04E2FF907CFF}"/>
              </a:ext>
            </a:extLst>
          </p:cNvPr>
          <p:cNvSpPr>
            <a:spLocks noGrp="1"/>
          </p:cNvSpPr>
          <p:nvPr>
            <p:ph type="title" idx="4294967295"/>
          </p:nvPr>
        </p:nvSpPr>
        <p:spPr>
          <a:xfrm>
            <a:off x="546340" y="510935"/>
            <a:ext cx="9550400" cy="654050"/>
          </a:xfrm>
        </p:spPr>
        <p:txBody>
          <a:bodyPr>
            <a:noAutofit/>
          </a:bodyPr>
          <a:lstStyle/>
          <a:p>
            <a:r>
              <a:rPr lang="en-US" sz="4000">
                <a:solidFill>
                  <a:srgbClr val="002060"/>
                </a:solidFill>
                <a:latin typeface="Kobern"/>
              </a:rPr>
              <a:t>Service as a gift?</a:t>
            </a:r>
          </a:p>
        </p:txBody>
      </p:sp>
    </p:spTree>
    <p:extLst>
      <p:ext uri="{BB962C8B-B14F-4D97-AF65-F5344CB8AC3E}">
        <p14:creationId xmlns:p14="http://schemas.microsoft.com/office/powerpoint/2010/main" val="17225830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1C8E034-681D-6D6F-3BC0-5BE765923B67}"/>
              </a:ext>
            </a:extLst>
          </p:cNvPr>
          <p:cNvSpPr>
            <a:spLocks noGrp="1"/>
          </p:cNvSpPr>
          <p:nvPr>
            <p:ph type="body" sz="quarter" idx="13"/>
          </p:nvPr>
        </p:nvSpPr>
        <p:spPr/>
        <p:txBody>
          <a:bodyPr/>
          <a:lstStyle/>
          <a:p>
            <a:pPr marL="0" indent="0">
              <a:buNone/>
            </a:pPr>
            <a:r>
              <a:rPr lang="en-US"/>
              <a:t>   </a:t>
            </a:r>
          </a:p>
        </p:txBody>
      </p:sp>
      <p:sp>
        <p:nvSpPr>
          <p:cNvPr id="3" name="Content Placeholder 2">
            <a:extLst>
              <a:ext uri="{FF2B5EF4-FFF2-40B4-BE49-F238E27FC236}">
                <a16:creationId xmlns:a16="http://schemas.microsoft.com/office/drawing/2014/main" id="{54734256-D4CD-7912-2CA6-2D2B8EF1D750}"/>
              </a:ext>
            </a:extLst>
          </p:cNvPr>
          <p:cNvSpPr>
            <a:spLocks noGrp="1"/>
          </p:cNvSpPr>
          <p:nvPr>
            <p:ph type="body" sz="quarter" idx="12"/>
          </p:nvPr>
        </p:nvSpPr>
        <p:spPr/>
        <p:txBody>
          <a:bodyPr>
            <a:normAutofit fontScale="92500" lnSpcReduction="20000"/>
          </a:bodyPr>
          <a:lstStyle/>
          <a:p>
            <a:pPr marL="0" indent="0" algn="just">
              <a:buNone/>
            </a:pPr>
            <a:endParaRPr lang="en-US" sz="2533" i="1"/>
          </a:p>
          <a:p>
            <a:pPr marL="0" indent="0" algn="r">
              <a:buNone/>
            </a:pPr>
            <a:r>
              <a:rPr lang="en-IN"/>
              <a:t>    </a:t>
            </a:r>
            <a:endParaRPr lang="en-IN" sz="2000"/>
          </a:p>
        </p:txBody>
      </p:sp>
      <p:sp>
        <p:nvSpPr>
          <p:cNvPr id="4" name="Footer Placeholder 3">
            <a:extLst>
              <a:ext uri="{FF2B5EF4-FFF2-40B4-BE49-F238E27FC236}">
                <a16:creationId xmlns:a16="http://schemas.microsoft.com/office/drawing/2014/main" id="{BB1B09E8-D67E-F2AC-2E82-8BFA2C1EA0A0}"/>
              </a:ext>
            </a:extLst>
          </p:cNvPr>
          <p:cNvSpPr>
            <a:spLocks noGrp="1"/>
          </p:cNvSpPr>
          <p:nvPr>
            <p:ph type="ftr" sz="quarter" idx="4294967295"/>
          </p:nvPr>
        </p:nvSpPr>
        <p:spPr>
          <a:xfrm>
            <a:off x="0" y="6516688"/>
            <a:ext cx="3859213" cy="304800"/>
          </a:xfrm>
        </p:spPr>
        <p:txBody>
          <a:bodyPr/>
          <a:lstStyle/>
          <a:p>
            <a:pPr>
              <a:defRPr/>
            </a:pPr>
            <a:r>
              <a:rPr lang="en-IN"/>
              <a:t>©</a:t>
            </a:r>
          </a:p>
        </p:txBody>
      </p:sp>
      <p:sp>
        <p:nvSpPr>
          <p:cNvPr id="5" name="Slide Number Placeholder 4">
            <a:extLst>
              <a:ext uri="{FF2B5EF4-FFF2-40B4-BE49-F238E27FC236}">
                <a16:creationId xmlns:a16="http://schemas.microsoft.com/office/drawing/2014/main" id="{910F78A0-6166-3656-6B6F-D7F990EA22BC}"/>
              </a:ext>
            </a:extLst>
          </p:cNvPr>
          <p:cNvSpPr>
            <a:spLocks noGrp="1"/>
          </p:cNvSpPr>
          <p:nvPr>
            <p:ph type="sldNum" sz="quarter" idx="4294967295"/>
          </p:nvPr>
        </p:nvSpPr>
        <p:spPr>
          <a:xfrm>
            <a:off x="11353800" y="420688"/>
            <a:ext cx="838200" cy="768350"/>
          </a:xfrm>
        </p:spPr>
        <p:txBody>
          <a:bodyPr/>
          <a:lstStyle/>
          <a:p>
            <a:fld id="{2AC1C4F3-0758-4693-96D4-8901426768B0}" type="slidenum">
              <a:rPr lang="en-IN" altLang="en-US" smtClean="0"/>
              <a:pPr/>
              <a:t>73</a:t>
            </a:fld>
            <a:endParaRPr lang="en-IN" altLang="en-US"/>
          </a:p>
        </p:txBody>
      </p:sp>
      <p:sp>
        <p:nvSpPr>
          <p:cNvPr id="2" name="Title 1">
            <a:extLst>
              <a:ext uri="{FF2B5EF4-FFF2-40B4-BE49-F238E27FC236}">
                <a16:creationId xmlns:a16="http://schemas.microsoft.com/office/drawing/2014/main" id="{8A15D424-439C-A658-D367-F84DEF91E525}"/>
              </a:ext>
            </a:extLst>
          </p:cNvPr>
          <p:cNvSpPr>
            <a:spLocks noGrp="1"/>
          </p:cNvSpPr>
          <p:nvPr>
            <p:ph type="title" idx="4294967295"/>
          </p:nvPr>
        </p:nvSpPr>
        <p:spPr>
          <a:xfrm>
            <a:off x="345057" y="281108"/>
            <a:ext cx="10706100" cy="961367"/>
          </a:xfrm>
        </p:spPr>
        <p:txBody>
          <a:bodyPr>
            <a:normAutofit/>
          </a:bodyPr>
          <a:lstStyle/>
          <a:p>
            <a:r>
              <a:rPr lang="en-US" sz="4000">
                <a:solidFill>
                  <a:srgbClr val="002060"/>
                </a:solidFill>
                <a:latin typeface="Kobern"/>
                <a:cs typeface="Segoe UI"/>
              </a:rPr>
              <a:t>Expired Stock</a:t>
            </a:r>
            <a:endParaRPr lang="en-IN" sz="4000">
              <a:solidFill>
                <a:srgbClr val="002060"/>
              </a:solidFill>
              <a:latin typeface="Kobern"/>
              <a:cs typeface="Segoe UI"/>
            </a:endParaRPr>
          </a:p>
        </p:txBody>
      </p:sp>
      <p:sp>
        <p:nvSpPr>
          <p:cNvPr id="7" name="TextBox 6">
            <a:extLst>
              <a:ext uri="{FF2B5EF4-FFF2-40B4-BE49-F238E27FC236}">
                <a16:creationId xmlns:a16="http://schemas.microsoft.com/office/drawing/2014/main" id="{F220662E-DCCB-A775-9925-9B48DDAE6229}"/>
              </a:ext>
            </a:extLst>
          </p:cNvPr>
          <p:cNvSpPr txBox="1"/>
          <p:nvPr/>
        </p:nvSpPr>
        <p:spPr>
          <a:xfrm>
            <a:off x="1676110" y="5777574"/>
            <a:ext cx="4164036" cy="369332"/>
          </a:xfrm>
          <a:prstGeom prst="rect">
            <a:avLst/>
          </a:prstGeom>
          <a:noFill/>
        </p:spPr>
        <p:txBody>
          <a:bodyPr wrap="square" rtlCol="0">
            <a:spAutoFit/>
          </a:bodyPr>
          <a:lstStyle/>
          <a:p>
            <a:r>
              <a:rPr lang="en-US"/>
              <a:t>			</a:t>
            </a:r>
            <a:endParaRPr lang="en-US" b="1">
              <a:solidFill>
                <a:srgbClr val="FF0000"/>
              </a:solidFill>
            </a:endParaRPr>
          </a:p>
        </p:txBody>
      </p:sp>
      <p:sp>
        <p:nvSpPr>
          <p:cNvPr id="8" name="TextBox 7">
            <a:extLst>
              <a:ext uri="{FF2B5EF4-FFF2-40B4-BE49-F238E27FC236}">
                <a16:creationId xmlns:a16="http://schemas.microsoft.com/office/drawing/2014/main" id="{2933E90D-5713-3A00-1CB4-34349784336A}"/>
              </a:ext>
            </a:extLst>
          </p:cNvPr>
          <p:cNvSpPr txBox="1"/>
          <p:nvPr/>
        </p:nvSpPr>
        <p:spPr>
          <a:xfrm>
            <a:off x="7921589" y="4623504"/>
            <a:ext cx="3524657" cy="707886"/>
          </a:xfrm>
          <a:prstGeom prst="rect">
            <a:avLst/>
          </a:prstGeom>
          <a:noFill/>
        </p:spPr>
        <p:txBody>
          <a:bodyPr wrap="square" lIns="91440" tIns="45720" rIns="91440" bIns="45720" rtlCol="0" anchor="t">
            <a:spAutoFit/>
          </a:bodyPr>
          <a:lstStyle/>
          <a:p>
            <a:endParaRPr lang="en-US" sz="2000"/>
          </a:p>
          <a:p>
            <a:r>
              <a:rPr lang="en-US" sz="2000" b="1">
                <a:latin typeface="Kobern"/>
              </a:rPr>
              <a:t>Dealer Premises- </a:t>
            </a:r>
            <a:r>
              <a:rPr lang="en-US" sz="2000" b="1">
                <a:solidFill>
                  <a:srgbClr val="FF0000"/>
                </a:solidFill>
                <a:latin typeface="Kobern"/>
              </a:rPr>
              <a:t>Stock Expired</a:t>
            </a:r>
          </a:p>
        </p:txBody>
      </p:sp>
      <p:pic>
        <p:nvPicPr>
          <p:cNvPr id="10" name="Picture 9">
            <a:extLst>
              <a:ext uri="{FF2B5EF4-FFF2-40B4-BE49-F238E27FC236}">
                <a16:creationId xmlns:a16="http://schemas.microsoft.com/office/drawing/2014/main" id="{955ECFCB-8CA5-DF0E-D66F-23FCBB330929}"/>
              </a:ext>
            </a:extLst>
          </p:cNvPr>
          <p:cNvPicPr>
            <a:picLocks noChangeAspect="1"/>
          </p:cNvPicPr>
          <p:nvPr/>
        </p:nvPicPr>
        <p:blipFill>
          <a:blip r:embed="rId3"/>
          <a:stretch>
            <a:fillRect/>
          </a:stretch>
        </p:blipFill>
        <p:spPr>
          <a:xfrm>
            <a:off x="8160050" y="2602581"/>
            <a:ext cx="2472104" cy="1904996"/>
          </a:xfrm>
          <a:prstGeom prst="rect">
            <a:avLst/>
          </a:prstGeom>
        </p:spPr>
      </p:pic>
      <p:pic>
        <p:nvPicPr>
          <p:cNvPr id="12" name="Graphic 11" descr="User">
            <a:extLst>
              <a:ext uri="{FF2B5EF4-FFF2-40B4-BE49-F238E27FC236}">
                <a16:creationId xmlns:a16="http://schemas.microsoft.com/office/drawing/2014/main" id="{CA0329FD-C72A-C568-51BB-3ED22085EE9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0982" y="2967912"/>
            <a:ext cx="1729707" cy="1904996"/>
          </a:xfrm>
          <a:prstGeom prst="rect">
            <a:avLst/>
          </a:prstGeom>
        </p:spPr>
      </p:pic>
      <p:sp>
        <p:nvSpPr>
          <p:cNvPr id="14" name="TextBox 13">
            <a:extLst>
              <a:ext uri="{FF2B5EF4-FFF2-40B4-BE49-F238E27FC236}">
                <a16:creationId xmlns:a16="http://schemas.microsoft.com/office/drawing/2014/main" id="{02B3FC41-3C91-75A3-D698-D1E6FE8CF73C}"/>
              </a:ext>
            </a:extLst>
          </p:cNvPr>
          <p:cNvSpPr txBox="1"/>
          <p:nvPr/>
        </p:nvSpPr>
        <p:spPr>
          <a:xfrm>
            <a:off x="571598" y="4636862"/>
            <a:ext cx="3524657" cy="707886"/>
          </a:xfrm>
          <a:prstGeom prst="rect">
            <a:avLst/>
          </a:prstGeom>
          <a:noFill/>
        </p:spPr>
        <p:txBody>
          <a:bodyPr wrap="square" lIns="91440" tIns="45720" rIns="91440" bIns="45720" rtlCol="0" anchor="t">
            <a:spAutoFit/>
          </a:bodyPr>
          <a:lstStyle/>
          <a:p>
            <a:endParaRPr lang="en-US" sz="2000"/>
          </a:p>
          <a:p>
            <a:r>
              <a:rPr lang="en-US" sz="2000" b="1">
                <a:latin typeface="Kobern"/>
              </a:rPr>
              <a:t>Manufacturer Premises</a:t>
            </a:r>
          </a:p>
        </p:txBody>
      </p:sp>
      <p:sp>
        <p:nvSpPr>
          <p:cNvPr id="20" name="Arrow: Curved Down 19">
            <a:extLst>
              <a:ext uri="{FF2B5EF4-FFF2-40B4-BE49-F238E27FC236}">
                <a16:creationId xmlns:a16="http://schemas.microsoft.com/office/drawing/2014/main" id="{9ED2B0FC-DCD9-16BB-15C9-3BCBF032ACF1}"/>
              </a:ext>
            </a:extLst>
          </p:cNvPr>
          <p:cNvSpPr/>
          <p:nvPr/>
        </p:nvSpPr>
        <p:spPr>
          <a:xfrm>
            <a:off x="1943134" y="1403670"/>
            <a:ext cx="7834202" cy="118688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3" name="Graphic 22" descr="Medicine">
            <a:extLst>
              <a:ext uri="{FF2B5EF4-FFF2-40B4-BE49-F238E27FC236}">
                <a16:creationId xmlns:a16="http://schemas.microsoft.com/office/drawing/2014/main" id="{387BF1E3-D324-01C7-EBD0-088FF285A9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86268" y="2876652"/>
            <a:ext cx="943884" cy="943884"/>
          </a:xfrm>
          <a:prstGeom prst="rect">
            <a:avLst/>
          </a:prstGeom>
        </p:spPr>
      </p:pic>
      <p:pic>
        <p:nvPicPr>
          <p:cNvPr id="24" name="Graphic 23" descr="Candy">
            <a:extLst>
              <a:ext uri="{FF2B5EF4-FFF2-40B4-BE49-F238E27FC236}">
                <a16:creationId xmlns:a16="http://schemas.microsoft.com/office/drawing/2014/main" id="{AD3299E9-0A6F-4828-2F61-B9E3733537E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72506" y="3620454"/>
            <a:ext cx="914400" cy="914400"/>
          </a:xfrm>
          <a:prstGeom prst="rect">
            <a:avLst/>
          </a:prstGeom>
        </p:spPr>
      </p:pic>
      <p:pic>
        <p:nvPicPr>
          <p:cNvPr id="25" name="Graphic 24" descr="Candy">
            <a:extLst>
              <a:ext uri="{FF2B5EF4-FFF2-40B4-BE49-F238E27FC236}">
                <a16:creationId xmlns:a16="http://schemas.microsoft.com/office/drawing/2014/main" id="{D769667A-5AA3-8528-1883-84C8D35D747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996077" y="3577786"/>
            <a:ext cx="914400" cy="914400"/>
          </a:xfrm>
          <a:prstGeom prst="rect">
            <a:avLst/>
          </a:prstGeom>
        </p:spPr>
      </p:pic>
      <p:pic>
        <p:nvPicPr>
          <p:cNvPr id="26" name="Graphic 25" descr="Medicine">
            <a:extLst>
              <a:ext uri="{FF2B5EF4-FFF2-40B4-BE49-F238E27FC236}">
                <a16:creationId xmlns:a16="http://schemas.microsoft.com/office/drawing/2014/main" id="{B657B702-B115-582E-F474-7C76BBDCEC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22243" y="2594690"/>
            <a:ext cx="943884" cy="943884"/>
          </a:xfrm>
          <a:prstGeom prst="rect">
            <a:avLst/>
          </a:prstGeom>
        </p:spPr>
      </p:pic>
      <p:sp>
        <p:nvSpPr>
          <p:cNvPr id="6" name="TextBox 5">
            <a:extLst>
              <a:ext uri="{FF2B5EF4-FFF2-40B4-BE49-F238E27FC236}">
                <a16:creationId xmlns:a16="http://schemas.microsoft.com/office/drawing/2014/main" id="{B0CD780E-BB97-ED0C-8385-15CB8D0DD086}"/>
              </a:ext>
            </a:extLst>
          </p:cNvPr>
          <p:cNvSpPr txBox="1"/>
          <p:nvPr/>
        </p:nvSpPr>
        <p:spPr>
          <a:xfrm>
            <a:off x="3804400" y="1806748"/>
            <a:ext cx="3524656" cy="461665"/>
          </a:xfrm>
          <a:prstGeom prst="rect">
            <a:avLst/>
          </a:prstGeom>
          <a:noFill/>
        </p:spPr>
        <p:txBody>
          <a:bodyPr wrap="square" lIns="91440" tIns="45720" rIns="91440" bIns="45720" rtlCol="0" anchor="t">
            <a:spAutoFit/>
          </a:bodyPr>
          <a:lstStyle/>
          <a:p>
            <a:r>
              <a:rPr lang="en-US" sz="2400" b="1"/>
              <a:t>G</a:t>
            </a:r>
            <a:r>
              <a:rPr lang="en-US" sz="2400" b="1">
                <a:latin typeface="Kobern"/>
              </a:rPr>
              <a:t>oods sold to Dealers</a:t>
            </a:r>
          </a:p>
        </p:txBody>
      </p:sp>
    </p:spTree>
    <p:extLst>
      <p:ext uri="{BB962C8B-B14F-4D97-AF65-F5344CB8AC3E}">
        <p14:creationId xmlns:p14="http://schemas.microsoft.com/office/powerpoint/2010/main" val="8671181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734256-D4CD-7912-2CA6-2D2B8EF1D750}"/>
              </a:ext>
            </a:extLst>
          </p:cNvPr>
          <p:cNvSpPr>
            <a:spLocks noGrp="1"/>
          </p:cNvSpPr>
          <p:nvPr>
            <p:ph type="body" sz="quarter" idx="12"/>
          </p:nvPr>
        </p:nvSpPr>
        <p:spPr/>
        <p:txBody>
          <a:bodyPr>
            <a:normAutofit fontScale="92500" lnSpcReduction="20000"/>
          </a:bodyPr>
          <a:lstStyle/>
          <a:p>
            <a:pPr marL="0" indent="0" algn="just">
              <a:buNone/>
            </a:pPr>
            <a:endParaRPr lang="en-US" sz="2533" i="1"/>
          </a:p>
          <a:p>
            <a:pPr marL="0" indent="0" algn="r">
              <a:buNone/>
            </a:pPr>
            <a:r>
              <a:rPr lang="en-IN"/>
              <a:t>    </a:t>
            </a:r>
            <a:endParaRPr lang="en-IN" sz="2000"/>
          </a:p>
        </p:txBody>
      </p:sp>
      <p:sp>
        <p:nvSpPr>
          <p:cNvPr id="5" name="Slide Number Placeholder 4">
            <a:extLst>
              <a:ext uri="{FF2B5EF4-FFF2-40B4-BE49-F238E27FC236}">
                <a16:creationId xmlns:a16="http://schemas.microsoft.com/office/drawing/2014/main" id="{910F78A0-6166-3656-6B6F-D7F990EA22BC}"/>
              </a:ext>
            </a:extLst>
          </p:cNvPr>
          <p:cNvSpPr>
            <a:spLocks noGrp="1"/>
          </p:cNvSpPr>
          <p:nvPr>
            <p:ph type="sldNum" sz="quarter" idx="4294967295"/>
          </p:nvPr>
        </p:nvSpPr>
        <p:spPr>
          <a:xfrm>
            <a:off x="11353800" y="420688"/>
            <a:ext cx="838200" cy="768350"/>
          </a:xfrm>
        </p:spPr>
        <p:txBody>
          <a:bodyPr/>
          <a:lstStyle/>
          <a:p>
            <a:endParaRPr lang="en-IN" altLang="en-US">
              <a:cs typeface="Calibri"/>
            </a:endParaRPr>
          </a:p>
        </p:txBody>
      </p:sp>
      <p:sp>
        <p:nvSpPr>
          <p:cNvPr id="2" name="Title 1">
            <a:extLst>
              <a:ext uri="{FF2B5EF4-FFF2-40B4-BE49-F238E27FC236}">
                <a16:creationId xmlns:a16="http://schemas.microsoft.com/office/drawing/2014/main" id="{8A15D424-439C-A658-D367-F84DEF91E525}"/>
              </a:ext>
            </a:extLst>
          </p:cNvPr>
          <p:cNvSpPr>
            <a:spLocks noGrp="1"/>
          </p:cNvSpPr>
          <p:nvPr>
            <p:ph type="title" idx="4294967295"/>
          </p:nvPr>
        </p:nvSpPr>
        <p:spPr>
          <a:xfrm>
            <a:off x="531962" y="300336"/>
            <a:ext cx="10777986" cy="932613"/>
          </a:xfrm>
        </p:spPr>
        <p:txBody>
          <a:bodyPr>
            <a:normAutofit/>
          </a:bodyPr>
          <a:lstStyle/>
          <a:p>
            <a:r>
              <a:rPr lang="en-US" sz="4000">
                <a:solidFill>
                  <a:srgbClr val="002060"/>
                </a:solidFill>
                <a:latin typeface="Kobern"/>
                <a:cs typeface="Segoe UI"/>
              </a:rPr>
              <a:t>Expired Stock</a:t>
            </a:r>
            <a:endParaRPr lang="en-IN" sz="4800">
              <a:solidFill>
                <a:srgbClr val="002060"/>
              </a:solidFill>
              <a:latin typeface="Kobern"/>
              <a:cs typeface="Segoe UI"/>
            </a:endParaRPr>
          </a:p>
        </p:txBody>
      </p:sp>
      <p:sp>
        <p:nvSpPr>
          <p:cNvPr id="7" name="TextBox 6">
            <a:extLst>
              <a:ext uri="{FF2B5EF4-FFF2-40B4-BE49-F238E27FC236}">
                <a16:creationId xmlns:a16="http://schemas.microsoft.com/office/drawing/2014/main" id="{F220662E-DCCB-A775-9925-9B48DDAE6229}"/>
              </a:ext>
            </a:extLst>
          </p:cNvPr>
          <p:cNvSpPr txBox="1"/>
          <p:nvPr/>
        </p:nvSpPr>
        <p:spPr>
          <a:xfrm>
            <a:off x="1676110" y="5777574"/>
            <a:ext cx="4164036" cy="369332"/>
          </a:xfrm>
          <a:prstGeom prst="rect">
            <a:avLst/>
          </a:prstGeom>
          <a:noFill/>
        </p:spPr>
        <p:txBody>
          <a:bodyPr wrap="square" rtlCol="0">
            <a:spAutoFit/>
          </a:bodyPr>
          <a:lstStyle/>
          <a:p>
            <a:r>
              <a:rPr lang="en-US"/>
              <a:t>			</a:t>
            </a:r>
            <a:endParaRPr lang="en-US" b="1">
              <a:solidFill>
                <a:srgbClr val="FF0000"/>
              </a:solidFill>
            </a:endParaRPr>
          </a:p>
        </p:txBody>
      </p:sp>
      <p:sp>
        <p:nvSpPr>
          <p:cNvPr id="8" name="TextBox 7">
            <a:extLst>
              <a:ext uri="{FF2B5EF4-FFF2-40B4-BE49-F238E27FC236}">
                <a16:creationId xmlns:a16="http://schemas.microsoft.com/office/drawing/2014/main" id="{2933E90D-5713-3A00-1CB4-34349784336A}"/>
              </a:ext>
            </a:extLst>
          </p:cNvPr>
          <p:cNvSpPr txBox="1"/>
          <p:nvPr/>
        </p:nvSpPr>
        <p:spPr>
          <a:xfrm>
            <a:off x="6949843" y="4038772"/>
            <a:ext cx="3524657" cy="923330"/>
          </a:xfrm>
          <a:prstGeom prst="rect">
            <a:avLst/>
          </a:prstGeom>
          <a:noFill/>
        </p:spPr>
        <p:txBody>
          <a:bodyPr wrap="square" lIns="91440" tIns="45720" rIns="91440" bIns="45720" rtlCol="0" anchor="t">
            <a:spAutoFit/>
          </a:bodyPr>
          <a:lstStyle/>
          <a:p>
            <a:endParaRPr lang="en-US"/>
          </a:p>
          <a:p>
            <a:r>
              <a:rPr lang="en-US" b="1">
                <a:latin typeface="Kobern"/>
              </a:rPr>
              <a:t>Expired Stock Scrapped by Manufacturer</a:t>
            </a:r>
          </a:p>
        </p:txBody>
      </p:sp>
      <p:sp>
        <p:nvSpPr>
          <p:cNvPr id="9" name="TextBox 8">
            <a:extLst>
              <a:ext uri="{FF2B5EF4-FFF2-40B4-BE49-F238E27FC236}">
                <a16:creationId xmlns:a16="http://schemas.microsoft.com/office/drawing/2014/main" id="{C8470CC4-66AD-C283-0D93-0054B4DF7C18}"/>
              </a:ext>
            </a:extLst>
          </p:cNvPr>
          <p:cNvSpPr txBox="1"/>
          <p:nvPr/>
        </p:nvSpPr>
        <p:spPr>
          <a:xfrm>
            <a:off x="308077" y="5432909"/>
            <a:ext cx="5098926" cy="769441"/>
          </a:xfrm>
          <a:prstGeom prst="rect">
            <a:avLst/>
          </a:prstGeom>
          <a:solidFill>
            <a:schemeClr val="bg2">
              <a:lumMod val="90000"/>
            </a:schemeClr>
          </a:solidFill>
        </p:spPr>
        <p:txBody>
          <a:bodyPr wrap="square" lIns="91440" tIns="45720" rIns="91440" bIns="45720" rtlCol="0" anchor="t">
            <a:spAutoFit/>
          </a:bodyPr>
          <a:lstStyle/>
          <a:p>
            <a:r>
              <a:rPr lang="en-US" sz="2200" b="1" dirty="0">
                <a:solidFill>
                  <a:srgbClr val="FF0000"/>
                </a:solidFill>
                <a:latin typeface="Kobern"/>
              </a:rPr>
              <a:t>Whether Section 17(5)(h) attracted in hands of Manufacturer or dealer?</a:t>
            </a:r>
            <a:endParaRPr lang="en-US" dirty="0"/>
          </a:p>
        </p:txBody>
      </p:sp>
      <p:pic>
        <p:nvPicPr>
          <p:cNvPr id="10" name="Picture 9">
            <a:extLst>
              <a:ext uri="{FF2B5EF4-FFF2-40B4-BE49-F238E27FC236}">
                <a16:creationId xmlns:a16="http://schemas.microsoft.com/office/drawing/2014/main" id="{955ECFCB-8CA5-DF0E-D66F-23FCBB330929}"/>
              </a:ext>
            </a:extLst>
          </p:cNvPr>
          <p:cNvPicPr>
            <a:picLocks noChangeAspect="1"/>
          </p:cNvPicPr>
          <p:nvPr/>
        </p:nvPicPr>
        <p:blipFill>
          <a:blip r:embed="rId3"/>
          <a:stretch>
            <a:fillRect/>
          </a:stretch>
        </p:blipFill>
        <p:spPr>
          <a:xfrm>
            <a:off x="6956078" y="2406371"/>
            <a:ext cx="2472104" cy="1904996"/>
          </a:xfrm>
          <a:prstGeom prst="rect">
            <a:avLst/>
          </a:prstGeom>
        </p:spPr>
      </p:pic>
      <p:sp>
        <p:nvSpPr>
          <p:cNvPr id="11" name="Arrow: Right 10">
            <a:extLst>
              <a:ext uri="{FF2B5EF4-FFF2-40B4-BE49-F238E27FC236}">
                <a16:creationId xmlns:a16="http://schemas.microsoft.com/office/drawing/2014/main" id="{6F8FB552-3ADA-5324-633E-5B3EA0DD2C94}"/>
              </a:ext>
            </a:extLst>
          </p:cNvPr>
          <p:cNvSpPr/>
          <p:nvPr/>
        </p:nvSpPr>
        <p:spPr>
          <a:xfrm>
            <a:off x="4152930" y="3176214"/>
            <a:ext cx="1797798" cy="182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User">
            <a:extLst>
              <a:ext uri="{FF2B5EF4-FFF2-40B4-BE49-F238E27FC236}">
                <a16:creationId xmlns:a16="http://schemas.microsoft.com/office/drawing/2014/main" id="{CA0329FD-C72A-C568-51BB-3ED22085EE9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7833" y="2320107"/>
            <a:ext cx="1729707" cy="1904996"/>
          </a:xfrm>
          <a:prstGeom prst="rect">
            <a:avLst/>
          </a:prstGeom>
        </p:spPr>
      </p:pic>
      <p:sp>
        <p:nvSpPr>
          <p:cNvPr id="14" name="TextBox 13">
            <a:extLst>
              <a:ext uri="{FF2B5EF4-FFF2-40B4-BE49-F238E27FC236}">
                <a16:creationId xmlns:a16="http://schemas.microsoft.com/office/drawing/2014/main" id="{02B3FC41-3C91-75A3-D698-D1E6FE8CF73C}"/>
              </a:ext>
            </a:extLst>
          </p:cNvPr>
          <p:cNvSpPr txBox="1"/>
          <p:nvPr/>
        </p:nvSpPr>
        <p:spPr>
          <a:xfrm>
            <a:off x="711520" y="3900180"/>
            <a:ext cx="3265865" cy="646331"/>
          </a:xfrm>
          <a:prstGeom prst="rect">
            <a:avLst/>
          </a:prstGeom>
          <a:noFill/>
        </p:spPr>
        <p:txBody>
          <a:bodyPr wrap="square" lIns="91440" tIns="45720" rIns="91440" bIns="45720" rtlCol="0" anchor="t">
            <a:spAutoFit/>
          </a:bodyPr>
          <a:lstStyle/>
          <a:p>
            <a:endParaRPr lang="en-US"/>
          </a:p>
          <a:p>
            <a:r>
              <a:rPr lang="en-US" b="1">
                <a:latin typeface="Kobern"/>
              </a:rPr>
              <a:t>Manufacturer Premises</a:t>
            </a:r>
          </a:p>
        </p:txBody>
      </p:sp>
      <p:pic>
        <p:nvPicPr>
          <p:cNvPr id="17" name="Graphic 16" descr="Fruit bowl">
            <a:extLst>
              <a:ext uri="{FF2B5EF4-FFF2-40B4-BE49-F238E27FC236}">
                <a16:creationId xmlns:a16="http://schemas.microsoft.com/office/drawing/2014/main" id="{D241B883-581F-D2FF-CEF3-EA78E65B19D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457762" y="2576728"/>
            <a:ext cx="1214714" cy="1052455"/>
          </a:xfrm>
          <a:prstGeom prst="rect">
            <a:avLst/>
          </a:prstGeom>
        </p:spPr>
      </p:pic>
      <p:sp>
        <p:nvSpPr>
          <p:cNvPr id="18" name="TextBox 17">
            <a:extLst>
              <a:ext uri="{FF2B5EF4-FFF2-40B4-BE49-F238E27FC236}">
                <a16:creationId xmlns:a16="http://schemas.microsoft.com/office/drawing/2014/main" id="{6EF98C34-1BF3-4430-25B0-C7246DD4D3B7}"/>
              </a:ext>
            </a:extLst>
          </p:cNvPr>
          <p:cNvSpPr txBox="1"/>
          <p:nvPr/>
        </p:nvSpPr>
        <p:spPr>
          <a:xfrm>
            <a:off x="10093542" y="3393147"/>
            <a:ext cx="2098458" cy="923330"/>
          </a:xfrm>
          <a:prstGeom prst="rect">
            <a:avLst/>
          </a:prstGeom>
          <a:noFill/>
        </p:spPr>
        <p:txBody>
          <a:bodyPr wrap="square" rtlCol="0">
            <a:spAutoFit/>
          </a:bodyPr>
          <a:lstStyle/>
          <a:p>
            <a:endParaRPr lang="en-US"/>
          </a:p>
          <a:p>
            <a:r>
              <a:rPr lang="en-US" b="1"/>
              <a:t>Scrapped the Goods</a:t>
            </a:r>
          </a:p>
        </p:txBody>
      </p:sp>
      <p:pic>
        <p:nvPicPr>
          <p:cNvPr id="19" name="Graphic 18" descr="Close">
            <a:extLst>
              <a:ext uri="{FF2B5EF4-FFF2-40B4-BE49-F238E27FC236}">
                <a16:creationId xmlns:a16="http://schemas.microsoft.com/office/drawing/2014/main" id="{4D9CBEA7-4237-55F8-634D-F18127009E4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245583" y="2368897"/>
            <a:ext cx="1782784" cy="1543108"/>
          </a:xfrm>
          <a:prstGeom prst="rect">
            <a:avLst/>
          </a:prstGeom>
        </p:spPr>
      </p:pic>
      <p:sp>
        <p:nvSpPr>
          <p:cNvPr id="21" name="Arrow: Right 20">
            <a:extLst>
              <a:ext uri="{FF2B5EF4-FFF2-40B4-BE49-F238E27FC236}">
                <a16:creationId xmlns:a16="http://schemas.microsoft.com/office/drawing/2014/main" id="{C9D85644-1967-BA53-81C3-FBBA11C6F712}"/>
              </a:ext>
            </a:extLst>
          </p:cNvPr>
          <p:cNvSpPr/>
          <p:nvPr/>
        </p:nvSpPr>
        <p:spPr>
          <a:xfrm rot="10800000">
            <a:off x="4096418" y="3811875"/>
            <a:ext cx="1797798" cy="182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9D2D1BC8-558B-7C2F-9156-C5CD038CD9E2}"/>
              </a:ext>
            </a:extLst>
          </p:cNvPr>
          <p:cNvSpPr txBox="1"/>
          <p:nvPr/>
        </p:nvSpPr>
        <p:spPr>
          <a:xfrm>
            <a:off x="3847278" y="2116456"/>
            <a:ext cx="2303901" cy="923330"/>
          </a:xfrm>
          <a:prstGeom prst="rect">
            <a:avLst/>
          </a:prstGeom>
          <a:noFill/>
        </p:spPr>
        <p:txBody>
          <a:bodyPr wrap="square" lIns="91440" tIns="45720" rIns="91440" bIns="45720" rtlCol="0" anchor="t">
            <a:spAutoFit/>
          </a:bodyPr>
          <a:lstStyle/>
          <a:p>
            <a:r>
              <a:rPr lang="en-US" b="1">
                <a:latin typeface="Kobern"/>
              </a:rPr>
              <a:t>Compensation given in respect of expired Stock</a:t>
            </a:r>
          </a:p>
        </p:txBody>
      </p:sp>
      <p:pic>
        <p:nvPicPr>
          <p:cNvPr id="23" name="Graphic 22" descr="Medicine">
            <a:extLst>
              <a:ext uri="{FF2B5EF4-FFF2-40B4-BE49-F238E27FC236}">
                <a16:creationId xmlns:a16="http://schemas.microsoft.com/office/drawing/2014/main" id="{387BF1E3-D324-01C7-EBD0-088FF285A96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528081" y="2573078"/>
            <a:ext cx="943884" cy="943884"/>
          </a:xfrm>
          <a:prstGeom prst="rect">
            <a:avLst/>
          </a:prstGeom>
        </p:spPr>
      </p:pic>
      <p:pic>
        <p:nvPicPr>
          <p:cNvPr id="24" name="Graphic 23" descr="Candy">
            <a:extLst>
              <a:ext uri="{FF2B5EF4-FFF2-40B4-BE49-F238E27FC236}">
                <a16:creationId xmlns:a16="http://schemas.microsoft.com/office/drawing/2014/main" id="{AD3299E9-0A6F-4828-2F61-B9E3733537E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720019" y="3281684"/>
            <a:ext cx="914400" cy="914400"/>
          </a:xfrm>
          <a:prstGeom prst="rect">
            <a:avLst/>
          </a:prstGeom>
        </p:spPr>
      </p:pic>
      <p:pic>
        <p:nvPicPr>
          <p:cNvPr id="25" name="Graphic 24" descr="Candy">
            <a:extLst>
              <a:ext uri="{FF2B5EF4-FFF2-40B4-BE49-F238E27FC236}">
                <a16:creationId xmlns:a16="http://schemas.microsoft.com/office/drawing/2014/main" id="{D769667A-5AA3-8528-1883-84C8D35D747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198141" y="3417478"/>
            <a:ext cx="914400" cy="914400"/>
          </a:xfrm>
          <a:prstGeom prst="rect">
            <a:avLst/>
          </a:prstGeom>
        </p:spPr>
      </p:pic>
      <p:pic>
        <p:nvPicPr>
          <p:cNvPr id="26" name="Graphic 25" descr="Medicine">
            <a:extLst>
              <a:ext uri="{FF2B5EF4-FFF2-40B4-BE49-F238E27FC236}">
                <a16:creationId xmlns:a16="http://schemas.microsoft.com/office/drawing/2014/main" id="{B657B702-B115-582E-F474-7C76BBDCEC5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85404" y="2374375"/>
            <a:ext cx="943884" cy="943884"/>
          </a:xfrm>
          <a:prstGeom prst="rect">
            <a:avLst/>
          </a:prstGeom>
        </p:spPr>
      </p:pic>
      <p:sp>
        <p:nvSpPr>
          <p:cNvPr id="27" name="Arrow: Curved Down 26">
            <a:extLst>
              <a:ext uri="{FF2B5EF4-FFF2-40B4-BE49-F238E27FC236}">
                <a16:creationId xmlns:a16="http://schemas.microsoft.com/office/drawing/2014/main" id="{6A59953B-EC29-9412-F00F-EA8D3F99EE4D}"/>
              </a:ext>
            </a:extLst>
          </p:cNvPr>
          <p:cNvSpPr/>
          <p:nvPr/>
        </p:nvSpPr>
        <p:spPr>
          <a:xfrm>
            <a:off x="2346507" y="1386690"/>
            <a:ext cx="7834202" cy="118688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TextBox 28">
            <a:extLst>
              <a:ext uri="{FF2B5EF4-FFF2-40B4-BE49-F238E27FC236}">
                <a16:creationId xmlns:a16="http://schemas.microsoft.com/office/drawing/2014/main" id="{C324337E-C0ED-5268-D72D-2003BE30D436}"/>
              </a:ext>
            </a:extLst>
          </p:cNvPr>
          <p:cNvSpPr txBox="1"/>
          <p:nvPr/>
        </p:nvSpPr>
        <p:spPr>
          <a:xfrm>
            <a:off x="4040865" y="4135676"/>
            <a:ext cx="3123209" cy="1200329"/>
          </a:xfrm>
          <a:prstGeom prst="rect">
            <a:avLst/>
          </a:prstGeom>
          <a:noFill/>
        </p:spPr>
        <p:txBody>
          <a:bodyPr wrap="square" lIns="91440" tIns="45720" rIns="91440" bIns="45720" rtlCol="0" anchor="t">
            <a:spAutoFit/>
          </a:bodyPr>
          <a:lstStyle/>
          <a:p>
            <a:r>
              <a:rPr lang="en-US" b="1">
                <a:solidFill>
                  <a:srgbClr val="FF0000"/>
                </a:solidFill>
                <a:latin typeface="Kobern"/>
              </a:rPr>
              <a:t>Goods never sold to Manufacturer/Ownership never transferred to Manufacturer</a:t>
            </a:r>
          </a:p>
        </p:txBody>
      </p:sp>
      <p:sp>
        <p:nvSpPr>
          <p:cNvPr id="30" name="Oval 29">
            <a:extLst>
              <a:ext uri="{FF2B5EF4-FFF2-40B4-BE49-F238E27FC236}">
                <a16:creationId xmlns:a16="http://schemas.microsoft.com/office/drawing/2014/main" id="{A37E5467-711A-94B5-6332-7564A062AC4A}"/>
              </a:ext>
            </a:extLst>
          </p:cNvPr>
          <p:cNvSpPr/>
          <p:nvPr/>
        </p:nvSpPr>
        <p:spPr>
          <a:xfrm>
            <a:off x="9635924" y="4806414"/>
            <a:ext cx="2378102" cy="1936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IN" b="1">
                <a:solidFill>
                  <a:schemeClr val="tx1"/>
                </a:solidFill>
                <a:latin typeface="Kobern"/>
              </a:rPr>
              <a:t>Goods scrapped by Manufacturer in the interest of consumers</a:t>
            </a:r>
          </a:p>
        </p:txBody>
      </p:sp>
      <p:cxnSp>
        <p:nvCxnSpPr>
          <p:cNvPr id="32" name="Straight Arrow Connector 31">
            <a:extLst>
              <a:ext uri="{FF2B5EF4-FFF2-40B4-BE49-F238E27FC236}">
                <a16:creationId xmlns:a16="http://schemas.microsoft.com/office/drawing/2014/main" id="{07F54A72-F2B0-BD22-9CFC-B876D1D04BE1}"/>
              </a:ext>
            </a:extLst>
          </p:cNvPr>
          <p:cNvCxnSpPr>
            <a:cxnSpLocks/>
          </p:cNvCxnSpPr>
          <p:nvPr/>
        </p:nvCxnSpPr>
        <p:spPr>
          <a:xfrm flipH="1">
            <a:off x="10824975" y="3985798"/>
            <a:ext cx="317796" cy="71577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20947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Image result for job worker icon png">
            <a:extLst>
              <a:ext uri="{FF2B5EF4-FFF2-40B4-BE49-F238E27FC236}">
                <a16:creationId xmlns:a16="http://schemas.microsoft.com/office/drawing/2014/main" id="{CB6EE053-9BF4-4A12-AF80-142FBEB94048}"/>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1727200" y="1508788"/>
            <a:ext cx="5191803" cy="519180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D509D088-0CE2-A305-321F-BA5AB3A7F5E5}"/>
              </a:ext>
            </a:extLst>
          </p:cNvPr>
          <p:cNvSpPr>
            <a:spLocks noGrp="1"/>
          </p:cNvSpPr>
          <p:nvPr>
            <p:ph type="body" sz="quarter" idx="13"/>
          </p:nvPr>
        </p:nvSpPr>
        <p:spPr/>
        <p:txBody>
          <a:bodyPr/>
          <a:lstStyle/>
          <a:p>
            <a:pPr marL="380365" indent="-380365"/>
            <a:r>
              <a:rPr lang="en-US" sz="2000" dirty="0">
                <a:latin typeface="Kobern"/>
                <a:cs typeface="Arial"/>
              </a:rPr>
              <a:t>Section 2(68) </a:t>
            </a:r>
            <a:endParaRPr lang="en-US" sz="2000" dirty="0">
              <a:latin typeface="Kobern" panose="00000500000000000000" pitchFamily="50" charset="0"/>
            </a:endParaRPr>
          </a:p>
          <a:p>
            <a:pPr marL="0" indent="0">
              <a:buNone/>
            </a:pPr>
            <a:r>
              <a:rPr lang="en-US" sz="2000" i="1" dirty="0">
                <a:latin typeface="Kobern"/>
                <a:cs typeface="Arial"/>
              </a:rPr>
              <a:t>“</a:t>
            </a:r>
            <a:r>
              <a:rPr lang="en-US" sz="2000" b="0" i="1" dirty="0">
                <a:solidFill>
                  <a:srgbClr val="212529"/>
                </a:solidFill>
                <a:effectLst/>
                <a:latin typeface="Kobern"/>
                <a:cs typeface="Arial"/>
              </a:rPr>
              <a:t> "job work" means any treatment or process undertaken by a person on goods belonging to another registered person and the expression "job worker" shall be construed accordingly”</a:t>
            </a:r>
            <a:endParaRPr lang="en-US" sz="2000" i="1" dirty="0">
              <a:latin typeface="Kobern"/>
              <a:cs typeface="Arial"/>
            </a:endParaRPr>
          </a:p>
          <a:p>
            <a:pPr marL="380365" indent="-380365"/>
            <a:endParaRPr lang="en-US" sz="2000" dirty="0">
              <a:latin typeface="Kobern" panose="00000500000000000000" pitchFamily="50" charset="0"/>
            </a:endParaRPr>
          </a:p>
          <a:p>
            <a:pPr marL="0" indent="0">
              <a:buNone/>
            </a:pPr>
            <a:r>
              <a:rPr lang="en-US" sz="2000" b="1" u="sng" dirty="0">
                <a:latin typeface="Kobern"/>
                <a:cs typeface="Arial"/>
              </a:rPr>
              <a:t>ITC Availability</a:t>
            </a:r>
          </a:p>
          <a:p>
            <a:pPr marL="380365" indent="-380365"/>
            <a:r>
              <a:rPr lang="en-GB" sz="2000" dirty="0">
                <a:latin typeface="Kobern"/>
                <a:cs typeface="Arial"/>
              </a:rPr>
              <a:t>Principal eligible to avail credit on inputs sent to a job-worker for job-work</a:t>
            </a:r>
            <a:endParaRPr lang="en-US" sz="2000" dirty="0">
              <a:latin typeface="Kobern"/>
              <a:cs typeface="Arial"/>
            </a:endParaRPr>
          </a:p>
          <a:p>
            <a:pPr marL="380365" indent="-380365"/>
            <a:r>
              <a:rPr lang="en-GB" sz="2000" dirty="0">
                <a:latin typeface="Kobern"/>
                <a:cs typeface="Arial"/>
              </a:rPr>
              <a:t>Credit available even if the inputs are directly sent to a job worker for job work by third-party vendor.</a:t>
            </a:r>
            <a:endParaRPr lang="en-US" sz="2000" dirty="0">
              <a:latin typeface="Kobern"/>
              <a:cs typeface="Arial"/>
            </a:endParaRPr>
          </a:p>
          <a:p>
            <a:pPr marL="380365" indent="-380365"/>
            <a:endParaRPr lang="en-US" dirty="0"/>
          </a:p>
        </p:txBody>
      </p:sp>
      <p:sp>
        <p:nvSpPr>
          <p:cNvPr id="3" name="Text Placeholder 2">
            <a:extLst>
              <a:ext uri="{FF2B5EF4-FFF2-40B4-BE49-F238E27FC236}">
                <a16:creationId xmlns:a16="http://schemas.microsoft.com/office/drawing/2014/main" id="{41F8E23D-B02B-A214-C017-159C29497A03}"/>
              </a:ext>
            </a:extLst>
          </p:cNvPr>
          <p:cNvSpPr>
            <a:spLocks noGrp="1"/>
          </p:cNvSpPr>
          <p:nvPr>
            <p:ph type="body" sz="quarter" idx="12"/>
          </p:nvPr>
        </p:nvSpPr>
        <p:spPr/>
        <p:txBody>
          <a:bodyPr>
            <a:normAutofit/>
          </a:bodyPr>
          <a:lstStyle/>
          <a:p>
            <a:r>
              <a:rPr lang="en-US" sz="4000">
                <a:latin typeface="Kobern"/>
                <a:cs typeface="Arial"/>
              </a:rPr>
              <a:t>Job Work</a:t>
            </a:r>
          </a:p>
        </p:txBody>
      </p:sp>
    </p:spTree>
    <p:extLst>
      <p:ext uri="{BB962C8B-B14F-4D97-AF65-F5344CB8AC3E}">
        <p14:creationId xmlns:p14="http://schemas.microsoft.com/office/powerpoint/2010/main" val="33474678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661994-1BFD-BDFA-6E4D-C90A8D257ABB}"/>
              </a:ext>
            </a:extLst>
          </p:cNvPr>
          <p:cNvSpPr txBox="1">
            <a:spLocks/>
          </p:cNvSpPr>
          <p:nvPr/>
        </p:nvSpPr>
        <p:spPr>
          <a:xfrm>
            <a:off x="423791" y="1470753"/>
            <a:ext cx="11137236" cy="4513129"/>
          </a:xfrm>
          <a:prstGeom prst="rect">
            <a:avLst/>
          </a:prstGeom>
        </p:spPr>
        <p:txBody>
          <a:bodyPr lIns="91440" tIns="45720" rIns="91440" bIns="45720" anchor="t"/>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sz="2000">
                <a:latin typeface="Kobern"/>
              </a:rPr>
              <a:t>Blocked credit under GST means the supply of goods and services on which the availment of credit has been restricted by the relevant provisions of law.</a:t>
            </a:r>
          </a:p>
          <a:p>
            <a:r>
              <a:rPr lang="en-US" sz="2000">
                <a:latin typeface="Kobern"/>
                <a:ea typeface="Cambria"/>
                <a:cs typeface="Times New Roman"/>
              </a:rPr>
              <a:t>To list a few blocked credit under GST (barring exceptions), on which credit is not allowed in GST –</a:t>
            </a:r>
          </a:p>
          <a:p>
            <a:pPr lvl="1">
              <a:buFont typeface="Arial" panose="020B0604020202020204" pitchFamily="34" charset="0"/>
              <a:buChar char="•"/>
            </a:pPr>
            <a:r>
              <a:rPr lang="en-US" sz="2000">
                <a:latin typeface="Kobern"/>
              </a:rPr>
              <a:t>Motor Vehicles and Conveyances, </a:t>
            </a:r>
          </a:p>
          <a:p>
            <a:pPr lvl="1">
              <a:buFont typeface="Arial" panose="020B0604020202020204" pitchFamily="34" charset="0"/>
              <a:buChar char="•"/>
            </a:pPr>
            <a:r>
              <a:rPr lang="en-US" sz="2000">
                <a:latin typeface="Kobern"/>
              </a:rPr>
              <a:t>Foods and Beverages, outdoor catering, Beauty Treatment, health Services, cosmetic and plastic surgery</a:t>
            </a:r>
          </a:p>
          <a:p>
            <a:pPr lvl="1">
              <a:buFont typeface="Arial" panose="020B0604020202020204" pitchFamily="34" charset="0"/>
              <a:buChar char="•"/>
            </a:pPr>
            <a:r>
              <a:rPr lang="en-US" sz="2000">
                <a:latin typeface="Kobern"/>
              </a:rPr>
              <a:t>Rent a cab, health insurance and life insurance </a:t>
            </a:r>
          </a:p>
          <a:p>
            <a:pPr lvl="1">
              <a:buFont typeface="Arial" panose="020B0604020202020204" pitchFamily="34" charset="0"/>
              <a:buChar char="•"/>
            </a:pPr>
            <a:r>
              <a:rPr lang="en-US" sz="2000">
                <a:latin typeface="Kobern"/>
              </a:rPr>
              <a:t>Goods and / or services for construction of an immovable property (except plant &amp; machinery)</a:t>
            </a:r>
          </a:p>
        </p:txBody>
      </p:sp>
      <p:sp>
        <p:nvSpPr>
          <p:cNvPr id="3" name="Text Placeholder 2">
            <a:extLst>
              <a:ext uri="{FF2B5EF4-FFF2-40B4-BE49-F238E27FC236}">
                <a16:creationId xmlns:a16="http://schemas.microsoft.com/office/drawing/2014/main" id="{89089C70-28F0-A271-26CD-153C61ADA7D4}"/>
              </a:ext>
            </a:extLst>
          </p:cNvPr>
          <p:cNvSpPr txBox="1">
            <a:spLocks/>
          </p:cNvSpPr>
          <p:nvPr/>
        </p:nvSpPr>
        <p:spPr>
          <a:xfrm>
            <a:off x="64355" y="280897"/>
            <a:ext cx="12057388" cy="854349"/>
          </a:xfrm>
          <a:prstGeom prst="rect">
            <a:avLst/>
          </a:prstGeom>
        </p:spPr>
        <p:txBody>
          <a:bodyPr vert="horz" wrap="square" lIns="91440" tIns="45720" rIns="91440" bIns="45720" numCol="1" anchor="b" anchorCtr="0" compatLnSpc="1">
            <a:prstTxWarp prst="textNoShape">
              <a:avLst/>
            </a:prstTxWarp>
          </a:bodyPr>
          <a:lstStyle>
            <a:defPPr>
              <a:defRPr lang="en-US"/>
            </a:defPPr>
            <a:lvl1pPr marL="0" algn="ctr" defTabSz="914400" rtl="0" eaLnBrk="1" latinLnBrk="0" hangingPunct="1">
              <a:defRPr sz="2800" kern="1200">
                <a:solidFill>
                  <a:schemeClr val="bg1"/>
                </a:solidFill>
                <a:latin typeface="Times New Roman"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a:solidFill>
                  <a:srgbClr val="002060"/>
                </a:solidFill>
                <a:latin typeface="Kobern"/>
              </a:rPr>
              <a:t>Blocked Credits – Section 17(5) of the CGST Act</a:t>
            </a:r>
          </a:p>
        </p:txBody>
      </p:sp>
    </p:spTree>
    <p:extLst>
      <p:ext uri="{BB962C8B-B14F-4D97-AF65-F5344CB8AC3E}">
        <p14:creationId xmlns:p14="http://schemas.microsoft.com/office/powerpoint/2010/main" val="9122535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8A36C-1C02-0329-05C0-ABD24BDEE681}"/>
              </a:ext>
            </a:extLst>
          </p:cNvPr>
          <p:cNvSpPr>
            <a:spLocks noGrp="1"/>
          </p:cNvSpPr>
          <p:nvPr>
            <p:ph type="title" idx="4294967295"/>
          </p:nvPr>
        </p:nvSpPr>
        <p:spPr>
          <a:xfrm>
            <a:off x="488830" y="251694"/>
            <a:ext cx="10429336" cy="938961"/>
          </a:xfrm>
        </p:spPr>
        <p:txBody>
          <a:bodyPr>
            <a:normAutofit/>
          </a:bodyPr>
          <a:lstStyle/>
          <a:p>
            <a:r>
              <a:rPr lang="en-US" sz="4000">
                <a:solidFill>
                  <a:srgbClr val="002060"/>
                </a:solidFill>
                <a:latin typeface="Kobern"/>
              </a:rPr>
              <a:t>Negative list of credit – Sec. 17(5) CGST Act</a:t>
            </a:r>
          </a:p>
        </p:txBody>
      </p:sp>
      <p:sp>
        <p:nvSpPr>
          <p:cNvPr id="3" name="Rectangle 2">
            <a:extLst>
              <a:ext uri="{FF2B5EF4-FFF2-40B4-BE49-F238E27FC236}">
                <a16:creationId xmlns:a16="http://schemas.microsoft.com/office/drawing/2014/main" id="{CEEADEBD-1B65-486C-51F4-19BEEB7FF504}"/>
              </a:ext>
            </a:extLst>
          </p:cNvPr>
          <p:cNvSpPr/>
          <p:nvPr/>
        </p:nvSpPr>
        <p:spPr>
          <a:xfrm>
            <a:off x="399242" y="1426330"/>
            <a:ext cx="10907110" cy="5306196"/>
          </a:xfrm>
          <a:prstGeom prst="rect">
            <a:avLst/>
          </a:prstGeom>
        </p:spPr>
        <p:txBody>
          <a:bodyPr wrap="square" lIns="91440" tIns="45720" rIns="91440" bIns="45720" anchor="t">
            <a:spAutoFit/>
          </a:bodyPr>
          <a:lstStyle/>
          <a:p>
            <a:pPr algn="just"/>
            <a:r>
              <a:rPr lang="en-US" sz="2000" b="0">
                <a:solidFill>
                  <a:srgbClr val="000000"/>
                </a:solidFill>
                <a:effectLst/>
                <a:latin typeface="Kobern"/>
              </a:rPr>
              <a:t>(5) Notwithstanding anything contained in sub-section (1) of section 16 and subsection (1) of section 18, input tax credit shall not be available in respect of the following, namely:-</a:t>
            </a:r>
            <a:endParaRPr lang="en-US" sz="2000" b="0">
              <a:solidFill>
                <a:srgbClr val="000000"/>
              </a:solidFill>
              <a:effectLst/>
              <a:latin typeface="Kobern"/>
              <a:cs typeface="Calibri Light"/>
            </a:endParaRPr>
          </a:p>
          <a:p>
            <a:pPr algn="just"/>
            <a:r>
              <a:rPr lang="en-US" sz="2000" b="0">
                <a:solidFill>
                  <a:srgbClr val="000000"/>
                </a:solidFill>
                <a:effectLst/>
                <a:latin typeface="Kobern"/>
              </a:rPr>
              <a:t>(a) motor vehicles for transportation of persons having approved seating capacity of not more than thirteen persons (including the driver), except when they are used for making the following taxable supplies, namely:-</a:t>
            </a:r>
            <a:endParaRPr lang="en-US" sz="2000" b="0">
              <a:solidFill>
                <a:srgbClr val="000000"/>
              </a:solidFill>
              <a:effectLst/>
              <a:latin typeface="Kobern"/>
              <a:cs typeface="Calibri Light"/>
            </a:endParaRPr>
          </a:p>
          <a:p>
            <a:pPr algn="just"/>
            <a:r>
              <a:rPr lang="en-US" sz="2000" b="0">
                <a:solidFill>
                  <a:srgbClr val="000000"/>
                </a:solidFill>
                <a:effectLst/>
                <a:latin typeface="Kobern"/>
              </a:rPr>
              <a:t>(A) further supply of such motor vehicles; or</a:t>
            </a:r>
            <a:endParaRPr lang="en-US" sz="2000" b="0">
              <a:solidFill>
                <a:srgbClr val="000000"/>
              </a:solidFill>
              <a:effectLst/>
              <a:latin typeface="Kobern"/>
              <a:cs typeface="Calibri Light"/>
            </a:endParaRPr>
          </a:p>
          <a:p>
            <a:pPr algn="just"/>
            <a:r>
              <a:rPr lang="en-US" sz="2000" b="0">
                <a:solidFill>
                  <a:srgbClr val="000000"/>
                </a:solidFill>
                <a:effectLst/>
                <a:latin typeface="Kobern"/>
              </a:rPr>
              <a:t>(B) transportation of passengers; or</a:t>
            </a:r>
            <a:endParaRPr lang="en-US" sz="2000" b="0">
              <a:solidFill>
                <a:srgbClr val="000000"/>
              </a:solidFill>
              <a:effectLst/>
              <a:latin typeface="Kobern"/>
              <a:cs typeface="Calibri Light"/>
            </a:endParaRPr>
          </a:p>
          <a:p>
            <a:pPr algn="just"/>
            <a:r>
              <a:rPr lang="en-US" sz="2000" b="0">
                <a:solidFill>
                  <a:srgbClr val="000000"/>
                </a:solidFill>
                <a:effectLst/>
                <a:latin typeface="Kobern"/>
              </a:rPr>
              <a:t>(C) imparting training on driving such motor vehicles;</a:t>
            </a:r>
            <a:endParaRPr lang="en-US" sz="2000" b="0">
              <a:solidFill>
                <a:srgbClr val="000000"/>
              </a:solidFill>
              <a:effectLst/>
              <a:latin typeface="Kobern"/>
              <a:cs typeface="Calibri Light"/>
            </a:endParaRPr>
          </a:p>
          <a:p>
            <a:pPr algn="just"/>
            <a:endParaRPr lang="en-US" sz="2000" b="0">
              <a:solidFill>
                <a:srgbClr val="000000"/>
              </a:solidFill>
              <a:effectLst/>
              <a:latin typeface="Kobern"/>
              <a:cs typeface="Calibri Light"/>
            </a:endParaRPr>
          </a:p>
          <a:p>
            <a:pPr algn="just"/>
            <a:r>
              <a:rPr lang="en-US" sz="2000" b="0">
                <a:solidFill>
                  <a:srgbClr val="000000"/>
                </a:solidFill>
                <a:effectLst/>
                <a:latin typeface="Kobern"/>
              </a:rPr>
              <a:t>(aa) vessels and aircraft except when they are used––</a:t>
            </a:r>
            <a:endParaRPr lang="en-US" sz="2000" b="0">
              <a:solidFill>
                <a:srgbClr val="000000"/>
              </a:solidFill>
              <a:effectLst/>
              <a:latin typeface="Kobern"/>
              <a:cs typeface="Calibri Light"/>
            </a:endParaRPr>
          </a:p>
          <a:p>
            <a:pPr algn="just"/>
            <a:r>
              <a:rPr lang="en-US" sz="2000" b="0">
                <a:solidFill>
                  <a:srgbClr val="000000"/>
                </a:solidFill>
                <a:effectLst/>
                <a:latin typeface="Kobern"/>
              </a:rPr>
              <a:t>(</a:t>
            </a:r>
            <a:r>
              <a:rPr lang="en-US" sz="2000" b="0" err="1">
                <a:solidFill>
                  <a:srgbClr val="000000"/>
                </a:solidFill>
                <a:effectLst/>
                <a:latin typeface="Kobern"/>
              </a:rPr>
              <a:t>i</a:t>
            </a:r>
            <a:r>
              <a:rPr lang="en-US" sz="2000" b="0">
                <a:solidFill>
                  <a:srgbClr val="000000"/>
                </a:solidFill>
                <a:effectLst/>
                <a:latin typeface="Kobern"/>
              </a:rPr>
              <a:t>) for making the following taxable supplies, namely:-</a:t>
            </a:r>
            <a:endParaRPr lang="en-US" sz="2000" b="0">
              <a:solidFill>
                <a:srgbClr val="000000"/>
              </a:solidFill>
              <a:effectLst/>
              <a:latin typeface="Kobern"/>
              <a:cs typeface="Calibri Light"/>
            </a:endParaRPr>
          </a:p>
          <a:p>
            <a:pPr algn="just"/>
            <a:r>
              <a:rPr lang="en-US" sz="2000" b="0">
                <a:solidFill>
                  <a:srgbClr val="000000"/>
                </a:solidFill>
                <a:effectLst/>
                <a:latin typeface="Kobern"/>
              </a:rPr>
              <a:t>(A) further supply of such vessels or aircraft; or</a:t>
            </a:r>
            <a:endParaRPr lang="en-US" sz="2000" b="0">
              <a:solidFill>
                <a:srgbClr val="000000"/>
              </a:solidFill>
              <a:effectLst/>
              <a:latin typeface="Kobern"/>
              <a:cs typeface="Calibri Light"/>
            </a:endParaRPr>
          </a:p>
          <a:p>
            <a:pPr algn="just"/>
            <a:r>
              <a:rPr lang="en-US" sz="2000" b="0">
                <a:solidFill>
                  <a:srgbClr val="000000"/>
                </a:solidFill>
                <a:effectLst/>
                <a:latin typeface="Kobern"/>
              </a:rPr>
              <a:t>(B) transportation of passengers; or</a:t>
            </a:r>
            <a:endParaRPr lang="en-US" sz="2000" b="0">
              <a:solidFill>
                <a:srgbClr val="000000"/>
              </a:solidFill>
              <a:effectLst/>
              <a:latin typeface="Kobern"/>
              <a:cs typeface="Calibri Light"/>
            </a:endParaRPr>
          </a:p>
          <a:p>
            <a:pPr algn="just"/>
            <a:r>
              <a:rPr lang="en-US" sz="2000" b="0">
                <a:solidFill>
                  <a:srgbClr val="000000"/>
                </a:solidFill>
                <a:effectLst/>
                <a:latin typeface="Kobern"/>
              </a:rPr>
              <a:t>(C) imparting training on navigating such vessels; or</a:t>
            </a:r>
            <a:endParaRPr lang="en-US" sz="2000" b="0">
              <a:solidFill>
                <a:srgbClr val="000000"/>
              </a:solidFill>
              <a:effectLst/>
              <a:latin typeface="Kobern"/>
              <a:cs typeface="Calibri Light"/>
            </a:endParaRPr>
          </a:p>
          <a:p>
            <a:pPr algn="just"/>
            <a:r>
              <a:rPr lang="en-US" sz="2000" b="0">
                <a:solidFill>
                  <a:srgbClr val="000000"/>
                </a:solidFill>
                <a:effectLst/>
                <a:latin typeface="Kobern"/>
              </a:rPr>
              <a:t>(D) imparting training on flying such aircraft;</a:t>
            </a:r>
            <a:endParaRPr lang="en-US" sz="2000" b="0">
              <a:solidFill>
                <a:srgbClr val="000000"/>
              </a:solidFill>
              <a:effectLst/>
              <a:latin typeface="Kobern"/>
              <a:cs typeface="Calibri Light"/>
            </a:endParaRPr>
          </a:p>
          <a:p>
            <a:pPr algn="just"/>
            <a:r>
              <a:rPr lang="en-US" sz="2000" b="0">
                <a:solidFill>
                  <a:srgbClr val="000000"/>
                </a:solidFill>
                <a:effectLst/>
                <a:latin typeface="Kobern"/>
              </a:rPr>
              <a:t>(ii) for transportation of goods;</a:t>
            </a:r>
            <a:endParaRPr lang="en-US" sz="2000" b="0">
              <a:solidFill>
                <a:srgbClr val="000000"/>
              </a:solidFill>
              <a:effectLst/>
              <a:latin typeface="Kobern"/>
              <a:cs typeface="Calibri Light"/>
            </a:endParaRPr>
          </a:p>
          <a:p>
            <a:pPr marR="38100" algn="just">
              <a:lnSpc>
                <a:spcPct val="99000"/>
              </a:lnSpc>
              <a:spcAft>
                <a:spcPts val="800"/>
              </a:spcAft>
            </a:pPr>
            <a:endParaRPr lang="en-IN" sz="1900">
              <a:ea typeface="Times New Roman" panose="02020603050405020304" pitchFamily="18" charset="0"/>
            </a:endParaRPr>
          </a:p>
        </p:txBody>
      </p:sp>
    </p:spTree>
    <p:extLst>
      <p:ext uri="{BB962C8B-B14F-4D97-AF65-F5344CB8AC3E}">
        <p14:creationId xmlns:p14="http://schemas.microsoft.com/office/powerpoint/2010/main" val="40367277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8A36C-1C02-0329-05C0-ABD24BDEE681}"/>
              </a:ext>
            </a:extLst>
          </p:cNvPr>
          <p:cNvSpPr>
            <a:spLocks noGrp="1"/>
          </p:cNvSpPr>
          <p:nvPr>
            <p:ph type="title" idx="4294967295"/>
          </p:nvPr>
        </p:nvSpPr>
        <p:spPr>
          <a:xfrm>
            <a:off x="402566" y="136676"/>
            <a:ext cx="11881449" cy="1226508"/>
          </a:xfrm>
        </p:spPr>
        <p:txBody>
          <a:bodyPr>
            <a:noAutofit/>
          </a:bodyPr>
          <a:lstStyle/>
          <a:p>
            <a:r>
              <a:rPr lang="en-US" sz="4000">
                <a:solidFill>
                  <a:srgbClr val="002060"/>
                </a:solidFill>
                <a:latin typeface="Kobern"/>
              </a:rPr>
              <a:t>Negative list of credit – Sec. 17(5) CGST Act</a:t>
            </a:r>
          </a:p>
        </p:txBody>
      </p:sp>
      <p:sp>
        <p:nvSpPr>
          <p:cNvPr id="3" name="Rectangle 2">
            <a:extLst>
              <a:ext uri="{FF2B5EF4-FFF2-40B4-BE49-F238E27FC236}">
                <a16:creationId xmlns:a16="http://schemas.microsoft.com/office/drawing/2014/main" id="{CEEADEBD-1B65-486C-51F4-19BEEB7FF504}"/>
              </a:ext>
            </a:extLst>
          </p:cNvPr>
          <p:cNvSpPr/>
          <p:nvPr/>
        </p:nvSpPr>
        <p:spPr>
          <a:xfrm>
            <a:off x="212337" y="1440707"/>
            <a:ext cx="11669109" cy="5281446"/>
          </a:xfrm>
          <a:prstGeom prst="rect">
            <a:avLst/>
          </a:prstGeom>
        </p:spPr>
        <p:txBody>
          <a:bodyPr wrap="square" lIns="91440" tIns="45720" rIns="91440" bIns="45720" anchor="t">
            <a:spAutoFit/>
          </a:bodyPr>
          <a:lstStyle/>
          <a:p>
            <a:pPr marL="342900" marR="38100" indent="-342900" algn="just">
              <a:lnSpc>
                <a:spcPct val="99000"/>
              </a:lnSpc>
              <a:spcAft>
                <a:spcPts val="800"/>
              </a:spcAft>
              <a:buFont typeface="Arial" panose="020B0604020202020204" pitchFamily="34" charset="0"/>
              <a:buChar char="•"/>
            </a:pPr>
            <a:r>
              <a:rPr lang="en-IN" sz="2000" dirty="0">
                <a:latin typeface="Kobern"/>
                <a:ea typeface="Times New Roman" panose="02020603050405020304" pitchFamily="18" charset="0"/>
              </a:rPr>
              <a:t>Credit restricted only on specified motor vehicles </a:t>
            </a:r>
            <a:r>
              <a:rPr lang="en-IN" sz="2000" b="1" dirty="0">
                <a:latin typeface="Kobern"/>
                <a:ea typeface="Times New Roman" panose="02020603050405020304" pitchFamily="18" charset="0"/>
              </a:rPr>
              <a:t>including leasing/renting thereof</a:t>
            </a:r>
            <a:r>
              <a:rPr lang="en-IN" sz="2000" dirty="0">
                <a:latin typeface="Kobern"/>
                <a:ea typeface="Times New Roman" panose="02020603050405020304" pitchFamily="18" charset="0"/>
              </a:rPr>
              <a:t> : (1) Passenger transportation vehicle having seating capacity </a:t>
            </a:r>
            <a:r>
              <a:rPr lang="en-IN" sz="2000" dirty="0" err="1">
                <a:latin typeface="Kobern"/>
                <a:ea typeface="Times New Roman" panose="02020603050405020304" pitchFamily="18" charset="0"/>
              </a:rPr>
              <a:t>upto</a:t>
            </a:r>
            <a:r>
              <a:rPr lang="en-IN" sz="2000" dirty="0">
                <a:latin typeface="Kobern"/>
                <a:ea typeface="Times New Roman" panose="02020603050405020304" pitchFamily="18" charset="0"/>
              </a:rPr>
              <a:t> 13 persons (2) vessel (3) aircraft </a:t>
            </a:r>
            <a:r>
              <a:rPr lang="en-IN" sz="2000" b="1" dirty="0">
                <a:latin typeface="Kobern"/>
                <a:ea typeface="Times New Roman" panose="02020603050405020304" pitchFamily="18" charset="0"/>
              </a:rPr>
              <a:t>(“restricted vehicles”)</a:t>
            </a:r>
          </a:p>
          <a:p>
            <a:pPr marR="38100" algn="just">
              <a:lnSpc>
                <a:spcPct val="99000"/>
              </a:lnSpc>
              <a:spcAft>
                <a:spcPts val="800"/>
              </a:spcAft>
            </a:pPr>
            <a:endParaRPr lang="en-IN" sz="2000" dirty="0">
              <a:latin typeface="Kobern"/>
              <a:ea typeface="Times New Roman" panose="02020603050405020304" pitchFamily="18" charset="0"/>
            </a:endParaRPr>
          </a:p>
          <a:p>
            <a:pPr marL="342900" marR="38100" indent="-342900" algn="just">
              <a:lnSpc>
                <a:spcPct val="99000"/>
              </a:lnSpc>
              <a:spcAft>
                <a:spcPts val="800"/>
              </a:spcAft>
              <a:buFont typeface="Arial" panose="020B0604020202020204" pitchFamily="34" charset="0"/>
              <a:buChar char="•"/>
            </a:pPr>
            <a:r>
              <a:rPr lang="en-IN" sz="2000" dirty="0">
                <a:latin typeface="Kobern"/>
                <a:ea typeface="Times New Roman" panose="02020603050405020304" pitchFamily="18" charset="0"/>
              </a:rPr>
              <a:t>In respect of above vehicles, credit can be availed if these are used for </a:t>
            </a:r>
            <a:r>
              <a:rPr lang="en-IN" sz="2000" b="1" u="sng" dirty="0">
                <a:latin typeface="Kobern"/>
                <a:ea typeface="Times New Roman" panose="02020603050405020304" pitchFamily="18" charset="0"/>
              </a:rPr>
              <a:t>making following taxable supplies:</a:t>
            </a:r>
          </a:p>
          <a:p>
            <a:pPr marL="800100" marR="38100" lvl="1" indent="-342900" algn="just">
              <a:lnSpc>
                <a:spcPct val="99000"/>
              </a:lnSpc>
              <a:spcAft>
                <a:spcPts val="800"/>
              </a:spcAft>
              <a:buFontTx/>
              <a:buChar char="-"/>
            </a:pPr>
            <a:r>
              <a:rPr lang="en-IN" sz="2000" dirty="0">
                <a:latin typeface="Kobern"/>
                <a:ea typeface="Times New Roman" panose="02020603050405020304" pitchFamily="18" charset="0"/>
              </a:rPr>
              <a:t>Further supply of such motor vehicle</a:t>
            </a:r>
          </a:p>
          <a:p>
            <a:pPr marL="800100" marR="38100" lvl="1" indent="-342900" algn="just">
              <a:lnSpc>
                <a:spcPct val="99000"/>
              </a:lnSpc>
              <a:spcAft>
                <a:spcPts val="800"/>
              </a:spcAft>
              <a:buFontTx/>
              <a:buChar char="-"/>
            </a:pPr>
            <a:r>
              <a:rPr lang="en-IN" sz="2000" dirty="0">
                <a:latin typeface="Kobern"/>
                <a:ea typeface="Times New Roman" panose="02020603050405020304" pitchFamily="18" charset="0"/>
              </a:rPr>
              <a:t>Transportation of passengers</a:t>
            </a:r>
          </a:p>
          <a:p>
            <a:pPr marL="800100" marR="38100" lvl="1" indent="-342900" algn="just">
              <a:lnSpc>
                <a:spcPct val="99000"/>
              </a:lnSpc>
              <a:spcAft>
                <a:spcPts val="800"/>
              </a:spcAft>
              <a:buFontTx/>
              <a:buChar char="-"/>
            </a:pPr>
            <a:r>
              <a:rPr lang="en-IN" sz="2000" dirty="0">
                <a:latin typeface="Kobern"/>
                <a:ea typeface="Times New Roman" panose="02020603050405020304" pitchFamily="18" charset="0"/>
              </a:rPr>
              <a:t>Imparting training on driving/navigating/flying such motor vehicles</a:t>
            </a:r>
          </a:p>
          <a:p>
            <a:pPr marR="38100" lvl="1" algn="just">
              <a:lnSpc>
                <a:spcPct val="99000"/>
              </a:lnSpc>
              <a:spcAft>
                <a:spcPts val="800"/>
              </a:spcAft>
            </a:pPr>
            <a:endParaRPr lang="en-IN" sz="2000" dirty="0">
              <a:latin typeface="Kobern"/>
              <a:ea typeface="Times New Roman" panose="02020603050405020304" pitchFamily="18" charset="0"/>
            </a:endParaRPr>
          </a:p>
          <a:p>
            <a:pPr marL="342900" marR="38100" indent="-342900" algn="just">
              <a:lnSpc>
                <a:spcPct val="99000"/>
              </a:lnSpc>
              <a:spcAft>
                <a:spcPts val="800"/>
              </a:spcAft>
              <a:buFont typeface="Arial" panose="020B0604020202020204" pitchFamily="34" charset="0"/>
              <a:buChar char="•"/>
            </a:pPr>
            <a:r>
              <a:rPr lang="en-IN" sz="2000" dirty="0">
                <a:latin typeface="Kobern"/>
                <a:ea typeface="Times New Roman" panose="02020603050405020304" pitchFamily="18" charset="0"/>
              </a:rPr>
              <a:t>In case of vessel/aircraft, credit allowed if these are used for </a:t>
            </a:r>
            <a:r>
              <a:rPr lang="en-IN" sz="2000" u="sng" dirty="0">
                <a:latin typeface="Kobern"/>
                <a:ea typeface="Times New Roman" panose="02020603050405020304" pitchFamily="18" charset="0"/>
              </a:rPr>
              <a:t>transportation of goods (provision of taxable supply not required)</a:t>
            </a:r>
          </a:p>
          <a:p>
            <a:pPr marR="38100" algn="just">
              <a:lnSpc>
                <a:spcPct val="99000"/>
              </a:lnSpc>
              <a:spcAft>
                <a:spcPts val="800"/>
              </a:spcAft>
            </a:pPr>
            <a:r>
              <a:rPr lang="en-IN" sz="2000" b="1" u="sng" dirty="0">
                <a:latin typeface="Kobern"/>
              </a:rPr>
              <a:t>Dumpers, works-trucks, fork-lift trucks and other special purpose vehicle – ITC available</a:t>
            </a:r>
            <a:endParaRPr lang="en-IN" sz="2000" b="1" u="sng" dirty="0">
              <a:latin typeface="Kobern"/>
              <a:ea typeface="Times New Roman" panose="02020603050405020304" pitchFamily="18" charset="0"/>
            </a:endParaRPr>
          </a:p>
          <a:p>
            <a:pPr marR="38100" algn="just">
              <a:lnSpc>
                <a:spcPct val="99000"/>
              </a:lnSpc>
              <a:spcAft>
                <a:spcPts val="800"/>
              </a:spcAft>
            </a:pPr>
            <a:endParaRPr lang="en-IN" sz="2000" dirty="0">
              <a:ea typeface="Times New Roman" panose="02020603050405020304" pitchFamily="18" charset="0"/>
            </a:endParaRPr>
          </a:p>
        </p:txBody>
      </p:sp>
    </p:spTree>
    <p:extLst>
      <p:ext uri="{BB962C8B-B14F-4D97-AF65-F5344CB8AC3E}">
        <p14:creationId xmlns:p14="http://schemas.microsoft.com/office/powerpoint/2010/main" val="174868366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229CC6-514E-F325-9AEC-AB6AB4ECD028}"/>
              </a:ext>
            </a:extLst>
          </p:cNvPr>
          <p:cNvSpPr>
            <a:spLocks noGrp="1"/>
          </p:cNvSpPr>
          <p:nvPr>
            <p:ph type="body" sz="quarter" idx="13"/>
          </p:nvPr>
        </p:nvSpPr>
        <p:spPr/>
        <p:txBody>
          <a:bodyPr>
            <a:normAutofit/>
          </a:bodyPr>
          <a:lstStyle/>
          <a:p>
            <a:pPr marL="380365" indent="-380365"/>
            <a:r>
              <a:rPr lang="en-US" sz="2000" b="1" u="sng" dirty="0">
                <a:latin typeface="Kobern"/>
                <a:cs typeface="Arial"/>
              </a:rPr>
              <a:t>IN RE : CMS INFO SYSTEMS LTD. -AAR Maharashtra</a:t>
            </a:r>
          </a:p>
          <a:p>
            <a:pPr marL="380365" indent="-380365"/>
            <a:endParaRPr lang="en-US" sz="2100" dirty="0">
              <a:latin typeface="Kobern"/>
              <a:cs typeface="Arial"/>
            </a:endParaRPr>
          </a:p>
          <a:p>
            <a:pPr marL="380365" indent="-380365"/>
            <a:endParaRPr lang="en-US" sz="2100" dirty="0">
              <a:latin typeface="Kobern"/>
              <a:cs typeface="Arial"/>
            </a:endParaRPr>
          </a:p>
          <a:p>
            <a:pPr marL="380365" indent="-380365"/>
            <a:endParaRPr lang="en-US" sz="2100" dirty="0">
              <a:latin typeface="Kobern"/>
              <a:cs typeface="Arial"/>
            </a:endParaRPr>
          </a:p>
          <a:p>
            <a:pPr marL="380365" indent="-380365"/>
            <a:endParaRPr lang="en-US" sz="2100" dirty="0">
              <a:latin typeface="Kobern"/>
              <a:cs typeface="Arial"/>
            </a:endParaRPr>
          </a:p>
          <a:p>
            <a:pPr marL="380365" indent="-380365"/>
            <a:endParaRPr lang="en-US" sz="2100" dirty="0">
              <a:latin typeface="Kobern"/>
              <a:cs typeface="Arial"/>
            </a:endParaRPr>
          </a:p>
        </p:txBody>
      </p:sp>
      <p:sp>
        <p:nvSpPr>
          <p:cNvPr id="3" name="Text Placeholder 2">
            <a:extLst>
              <a:ext uri="{FF2B5EF4-FFF2-40B4-BE49-F238E27FC236}">
                <a16:creationId xmlns:a16="http://schemas.microsoft.com/office/drawing/2014/main" id="{23A30FA3-F7D3-17F1-9DCD-58251E8FE8E4}"/>
              </a:ext>
            </a:extLst>
          </p:cNvPr>
          <p:cNvSpPr>
            <a:spLocks noGrp="1"/>
          </p:cNvSpPr>
          <p:nvPr>
            <p:ph type="body" sz="quarter" idx="12"/>
          </p:nvPr>
        </p:nvSpPr>
        <p:spPr/>
        <p:txBody>
          <a:bodyPr/>
          <a:lstStyle/>
          <a:p>
            <a:r>
              <a:rPr lang="en-US" sz="3700">
                <a:latin typeface="Kobern"/>
                <a:cs typeface="Arial"/>
              </a:rPr>
              <a:t>Transport of Money- Qualifies as goods?</a:t>
            </a:r>
            <a:endParaRPr lang="en-US"/>
          </a:p>
        </p:txBody>
      </p:sp>
      <p:pic>
        <p:nvPicPr>
          <p:cNvPr id="4" name="Picture 4" descr="A red truck with a dollar sign on it&#10;&#10;Description automatically generated">
            <a:extLst>
              <a:ext uri="{FF2B5EF4-FFF2-40B4-BE49-F238E27FC236}">
                <a16:creationId xmlns:a16="http://schemas.microsoft.com/office/drawing/2014/main" id="{192C1845-E584-14AB-DC8C-6D0300172EFF}"/>
              </a:ext>
            </a:extLst>
          </p:cNvPr>
          <p:cNvPicPr>
            <a:picLocks noChangeAspect="1"/>
          </p:cNvPicPr>
          <p:nvPr/>
        </p:nvPicPr>
        <p:blipFill>
          <a:blip r:embed="rId3"/>
          <a:stretch>
            <a:fillRect/>
          </a:stretch>
        </p:blipFill>
        <p:spPr>
          <a:xfrm flipH="1">
            <a:off x="954657" y="2546230"/>
            <a:ext cx="2662686" cy="2743200"/>
          </a:xfrm>
          <a:prstGeom prst="rect">
            <a:avLst/>
          </a:prstGeom>
        </p:spPr>
      </p:pic>
      <p:pic>
        <p:nvPicPr>
          <p:cNvPr id="5" name="Picture 5" descr="A stack of money with a rubber band&#10;&#10;Description automatically generated">
            <a:extLst>
              <a:ext uri="{FF2B5EF4-FFF2-40B4-BE49-F238E27FC236}">
                <a16:creationId xmlns:a16="http://schemas.microsoft.com/office/drawing/2014/main" id="{3E65CFF3-99BB-E0F6-7CD5-A0561026DFFA}"/>
              </a:ext>
            </a:extLst>
          </p:cNvPr>
          <p:cNvPicPr>
            <a:picLocks noChangeAspect="1"/>
          </p:cNvPicPr>
          <p:nvPr/>
        </p:nvPicPr>
        <p:blipFill>
          <a:blip r:embed="rId4"/>
          <a:stretch>
            <a:fillRect/>
          </a:stretch>
        </p:blipFill>
        <p:spPr>
          <a:xfrm>
            <a:off x="5026325" y="2638331"/>
            <a:ext cx="2743200" cy="2587755"/>
          </a:xfrm>
          <a:prstGeom prst="rect">
            <a:avLst/>
          </a:prstGeom>
        </p:spPr>
      </p:pic>
      <p:sp>
        <p:nvSpPr>
          <p:cNvPr id="6" name="TextBox 5">
            <a:extLst>
              <a:ext uri="{FF2B5EF4-FFF2-40B4-BE49-F238E27FC236}">
                <a16:creationId xmlns:a16="http://schemas.microsoft.com/office/drawing/2014/main" id="{3BBD9DB8-A8C3-2D31-7252-4AAF960643E4}"/>
              </a:ext>
            </a:extLst>
          </p:cNvPr>
          <p:cNvSpPr txBox="1"/>
          <p:nvPr/>
        </p:nvSpPr>
        <p:spPr>
          <a:xfrm>
            <a:off x="8794567" y="4920494"/>
            <a:ext cx="2650434"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Kobern"/>
                <a:cs typeface="Calibri"/>
              </a:rPr>
              <a:t>QUALIFIES AS TRANSPORT OF GOODS/ MONEY?</a:t>
            </a:r>
          </a:p>
        </p:txBody>
      </p:sp>
      <p:pic>
        <p:nvPicPr>
          <p:cNvPr id="7" name="Picture 7" descr="A red question mark on a white background&#10;&#10;Description automatically generated">
            <a:extLst>
              <a:ext uri="{FF2B5EF4-FFF2-40B4-BE49-F238E27FC236}">
                <a16:creationId xmlns:a16="http://schemas.microsoft.com/office/drawing/2014/main" id="{508F651E-2A38-2126-6A8B-F11E0F8CA9C9}"/>
              </a:ext>
            </a:extLst>
          </p:cNvPr>
          <p:cNvPicPr>
            <a:picLocks noChangeAspect="1"/>
          </p:cNvPicPr>
          <p:nvPr/>
        </p:nvPicPr>
        <p:blipFill>
          <a:blip r:embed="rId5"/>
          <a:stretch>
            <a:fillRect/>
          </a:stretch>
        </p:blipFill>
        <p:spPr>
          <a:xfrm>
            <a:off x="8692550" y="2706109"/>
            <a:ext cx="2455653" cy="1934611"/>
          </a:xfrm>
          <a:prstGeom prst="rect">
            <a:avLst/>
          </a:prstGeom>
        </p:spPr>
      </p:pic>
    </p:spTree>
    <p:extLst>
      <p:ext uri="{BB962C8B-B14F-4D97-AF65-F5344CB8AC3E}">
        <p14:creationId xmlns:p14="http://schemas.microsoft.com/office/powerpoint/2010/main" val="39840245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6758345-507A-90BF-01F3-D321199F5FBB}"/>
              </a:ext>
            </a:extLst>
          </p:cNvPr>
          <p:cNvSpPr>
            <a:spLocks noGrp="1"/>
          </p:cNvSpPr>
          <p:nvPr>
            <p:ph type="body" sz="quarter" idx="12"/>
          </p:nvPr>
        </p:nvSpPr>
        <p:spPr/>
        <p:txBody>
          <a:bodyPr>
            <a:normAutofit/>
          </a:bodyPr>
          <a:lstStyle/>
          <a:p>
            <a:r>
              <a:rPr lang="en-IN" sz="4000">
                <a:latin typeface="Kobern"/>
                <a:cs typeface="Arial"/>
              </a:rPr>
              <a:t>Capitalisation of Assets</a:t>
            </a:r>
          </a:p>
          <a:p>
            <a:endParaRPr lang="en-US" sz="4000"/>
          </a:p>
        </p:txBody>
      </p:sp>
      <p:sp>
        <p:nvSpPr>
          <p:cNvPr id="7" name="TextBox 6">
            <a:extLst>
              <a:ext uri="{FF2B5EF4-FFF2-40B4-BE49-F238E27FC236}">
                <a16:creationId xmlns:a16="http://schemas.microsoft.com/office/drawing/2014/main" id="{147E4F20-2087-33F2-BD7E-28697633ADEC}"/>
              </a:ext>
            </a:extLst>
          </p:cNvPr>
          <p:cNvSpPr txBox="1"/>
          <p:nvPr/>
        </p:nvSpPr>
        <p:spPr>
          <a:xfrm>
            <a:off x="66136" y="4623758"/>
            <a:ext cx="2743200"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n-US" sz="2100">
                <a:latin typeface="Kobern"/>
                <a:cs typeface="Arial"/>
              </a:rPr>
              <a:t>BO Andhra Pradesh</a:t>
            </a:r>
          </a:p>
        </p:txBody>
      </p:sp>
      <p:sp>
        <p:nvSpPr>
          <p:cNvPr id="8" name="TextBox 7">
            <a:extLst>
              <a:ext uri="{FF2B5EF4-FFF2-40B4-BE49-F238E27FC236}">
                <a16:creationId xmlns:a16="http://schemas.microsoft.com/office/drawing/2014/main" id="{483BA123-CDF3-FE38-5669-C863C4CF8A5E}"/>
              </a:ext>
            </a:extLst>
          </p:cNvPr>
          <p:cNvSpPr txBox="1"/>
          <p:nvPr/>
        </p:nvSpPr>
        <p:spPr>
          <a:xfrm>
            <a:off x="4623758" y="4623758"/>
            <a:ext cx="2743200"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n-US" sz="2100">
                <a:latin typeface="Kobern"/>
                <a:cs typeface="Arial"/>
              </a:rPr>
              <a:t>BO Rajasthan</a:t>
            </a:r>
          </a:p>
        </p:txBody>
      </p:sp>
      <p:sp>
        <p:nvSpPr>
          <p:cNvPr id="9" name="TextBox 8">
            <a:extLst>
              <a:ext uri="{FF2B5EF4-FFF2-40B4-BE49-F238E27FC236}">
                <a16:creationId xmlns:a16="http://schemas.microsoft.com/office/drawing/2014/main" id="{90B7D500-CECC-D2C3-805C-E438D222AD10}"/>
              </a:ext>
            </a:extLst>
          </p:cNvPr>
          <p:cNvSpPr txBox="1"/>
          <p:nvPr/>
        </p:nvSpPr>
        <p:spPr>
          <a:xfrm>
            <a:off x="2797834" y="4623759"/>
            <a:ext cx="1593012"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n-US" sz="2100">
                <a:latin typeface="Kobern"/>
                <a:cs typeface="Arial"/>
              </a:rPr>
              <a:t>BO Orissa​</a:t>
            </a:r>
          </a:p>
        </p:txBody>
      </p:sp>
      <p:pic>
        <p:nvPicPr>
          <p:cNvPr id="10" name="Picture 10" descr="A building with many windows&#10;&#10;Description automatically generated">
            <a:extLst>
              <a:ext uri="{FF2B5EF4-FFF2-40B4-BE49-F238E27FC236}">
                <a16:creationId xmlns:a16="http://schemas.microsoft.com/office/drawing/2014/main" id="{07784D1E-4E67-A091-BF65-EB9F62E0A66B}"/>
              </a:ext>
            </a:extLst>
          </p:cNvPr>
          <p:cNvPicPr>
            <a:picLocks noChangeAspect="1"/>
          </p:cNvPicPr>
          <p:nvPr/>
        </p:nvPicPr>
        <p:blipFill>
          <a:blip r:embed="rId2"/>
          <a:stretch>
            <a:fillRect/>
          </a:stretch>
        </p:blipFill>
        <p:spPr>
          <a:xfrm>
            <a:off x="9051985" y="2158042"/>
            <a:ext cx="2743200" cy="2743200"/>
          </a:xfrm>
          <a:prstGeom prst="rect">
            <a:avLst/>
          </a:prstGeom>
        </p:spPr>
      </p:pic>
      <p:sp>
        <p:nvSpPr>
          <p:cNvPr id="11" name="TextBox 10">
            <a:extLst>
              <a:ext uri="{FF2B5EF4-FFF2-40B4-BE49-F238E27FC236}">
                <a16:creationId xmlns:a16="http://schemas.microsoft.com/office/drawing/2014/main" id="{C56C5A4A-7608-DA03-B44A-6C2F7EF4B401}"/>
              </a:ext>
            </a:extLst>
          </p:cNvPr>
          <p:cNvSpPr txBox="1"/>
          <p:nvPr/>
        </p:nvSpPr>
        <p:spPr>
          <a:xfrm>
            <a:off x="9051985" y="5040702"/>
            <a:ext cx="2743200" cy="10618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100">
                <a:latin typeface="Kobern"/>
              </a:rPr>
              <a:t>CAPITALISATION AT Head Office-Haryana</a:t>
            </a:r>
            <a:br>
              <a:rPr lang="en-US" sz="2100">
                <a:latin typeface="Kobern"/>
              </a:rPr>
            </a:br>
            <a:endParaRPr lang="en-US" sz="2100">
              <a:latin typeface="Kobern"/>
            </a:endParaRPr>
          </a:p>
        </p:txBody>
      </p:sp>
      <p:pic>
        <p:nvPicPr>
          <p:cNvPr id="13" name="Picture 13" descr="A black rectangle with white lines&#10;&#10;Description automatically generated">
            <a:extLst>
              <a:ext uri="{FF2B5EF4-FFF2-40B4-BE49-F238E27FC236}">
                <a16:creationId xmlns:a16="http://schemas.microsoft.com/office/drawing/2014/main" id="{3C0B7333-7AE0-4F2C-EEEA-5BB994E1DEFA}"/>
              </a:ext>
            </a:extLst>
          </p:cNvPr>
          <p:cNvPicPr>
            <a:picLocks noChangeAspect="1"/>
          </p:cNvPicPr>
          <p:nvPr/>
        </p:nvPicPr>
        <p:blipFill>
          <a:blip r:embed="rId3"/>
          <a:stretch>
            <a:fillRect/>
          </a:stretch>
        </p:blipFill>
        <p:spPr>
          <a:xfrm>
            <a:off x="195531" y="2905664"/>
            <a:ext cx="1664899" cy="1636144"/>
          </a:xfrm>
          <a:prstGeom prst="rect">
            <a:avLst/>
          </a:prstGeom>
        </p:spPr>
      </p:pic>
      <p:pic>
        <p:nvPicPr>
          <p:cNvPr id="14" name="Picture 14" descr="A black rectangle with white lines&#10;&#10;Description automatically generated">
            <a:extLst>
              <a:ext uri="{FF2B5EF4-FFF2-40B4-BE49-F238E27FC236}">
                <a16:creationId xmlns:a16="http://schemas.microsoft.com/office/drawing/2014/main" id="{4A2F3D08-1380-8FE8-5391-F35C8C9C6C11}"/>
              </a:ext>
            </a:extLst>
          </p:cNvPr>
          <p:cNvPicPr>
            <a:picLocks noChangeAspect="1"/>
          </p:cNvPicPr>
          <p:nvPr/>
        </p:nvPicPr>
        <p:blipFill>
          <a:blip r:embed="rId3"/>
          <a:stretch>
            <a:fillRect/>
          </a:stretch>
        </p:blipFill>
        <p:spPr>
          <a:xfrm>
            <a:off x="4508739" y="2704381"/>
            <a:ext cx="1894936" cy="1909313"/>
          </a:xfrm>
          <a:prstGeom prst="rect">
            <a:avLst/>
          </a:prstGeom>
        </p:spPr>
      </p:pic>
      <p:pic>
        <p:nvPicPr>
          <p:cNvPr id="15" name="Picture 13" descr="A black rectangle with white lines&#10;&#10;Description automatically generated">
            <a:extLst>
              <a:ext uri="{FF2B5EF4-FFF2-40B4-BE49-F238E27FC236}">
                <a16:creationId xmlns:a16="http://schemas.microsoft.com/office/drawing/2014/main" id="{FDAB875B-2178-95E9-66B0-A181C296DCF3}"/>
              </a:ext>
            </a:extLst>
          </p:cNvPr>
          <p:cNvPicPr>
            <a:picLocks noChangeAspect="1"/>
          </p:cNvPicPr>
          <p:nvPr/>
        </p:nvPicPr>
        <p:blipFill>
          <a:blip r:embed="rId3"/>
          <a:stretch>
            <a:fillRect/>
          </a:stretch>
        </p:blipFill>
        <p:spPr>
          <a:xfrm>
            <a:off x="2539040" y="2905664"/>
            <a:ext cx="1664899" cy="1636144"/>
          </a:xfrm>
          <a:prstGeom prst="rect">
            <a:avLst/>
          </a:prstGeom>
        </p:spPr>
      </p:pic>
      <p:sp>
        <p:nvSpPr>
          <p:cNvPr id="16" name="TextBox 15">
            <a:extLst>
              <a:ext uri="{FF2B5EF4-FFF2-40B4-BE49-F238E27FC236}">
                <a16:creationId xmlns:a16="http://schemas.microsoft.com/office/drawing/2014/main" id="{8BA4F621-9C34-124A-5905-13A7D03127F3}"/>
              </a:ext>
            </a:extLst>
          </p:cNvPr>
          <p:cNvSpPr txBox="1"/>
          <p:nvPr/>
        </p:nvSpPr>
        <p:spPr>
          <a:xfrm>
            <a:off x="1924050" y="2286000"/>
            <a:ext cx="19945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cs typeface="Calibri"/>
              </a:rPr>
              <a:t>CAPITAL ASSETS</a:t>
            </a:r>
            <a:endParaRPr lang="en-US" sz="2000" b="1"/>
          </a:p>
        </p:txBody>
      </p:sp>
      <p:sp>
        <p:nvSpPr>
          <p:cNvPr id="19" name="Arrow: Right 18">
            <a:extLst>
              <a:ext uri="{FF2B5EF4-FFF2-40B4-BE49-F238E27FC236}">
                <a16:creationId xmlns:a16="http://schemas.microsoft.com/office/drawing/2014/main" id="{79C872B9-1C48-B04A-6BC7-9A1903349BB0}"/>
              </a:ext>
            </a:extLst>
          </p:cNvPr>
          <p:cNvSpPr/>
          <p:nvPr/>
        </p:nvSpPr>
        <p:spPr>
          <a:xfrm rot="1380000">
            <a:off x="3699936" y="2870523"/>
            <a:ext cx="1250829" cy="10064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D89FDD78-13C4-07BE-B3FA-EA056CAC4574}"/>
              </a:ext>
            </a:extLst>
          </p:cNvPr>
          <p:cNvSpPr/>
          <p:nvPr/>
        </p:nvSpPr>
        <p:spPr>
          <a:xfrm rot="5400000">
            <a:off x="2470670" y="2963975"/>
            <a:ext cx="790754" cy="1150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06BA0CFA-A566-2E57-9D7D-5B90120D09E6}"/>
              </a:ext>
            </a:extLst>
          </p:cNvPr>
          <p:cNvSpPr/>
          <p:nvPr/>
        </p:nvSpPr>
        <p:spPr>
          <a:xfrm rot="8820000">
            <a:off x="623181" y="2856146"/>
            <a:ext cx="1250829" cy="10064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2" descr="A green check mark on a black background&#10;&#10;Description automatically generated">
            <a:extLst>
              <a:ext uri="{FF2B5EF4-FFF2-40B4-BE49-F238E27FC236}">
                <a16:creationId xmlns:a16="http://schemas.microsoft.com/office/drawing/2014/main" id="{E13FF5DE-364B-C628-F066-748632B14AC0}"/>
              </a:ext>
            </a:extLst>
          </p:cNvPr>
          <p:cNvPicPr>
            <a:picLocks noChangeAspect="1"/>
          </p:cNvPicPr>
          <p:nvPr/>
        </p:nvPicPr>
        <p:blipFill>
          <a:blip r:embed="rId4"/>
          <a:stretch>
            <a:fillRect/>
          </a:stretch>
        </p:blipFill>
        <p:spPr>
          <a:xfrm>
            <a:off x="1805796" y="5166007"/>
            <a:ext cx="299051" cy="379119"/>
          </a:xfrm>
          <a:prstGeom prst="rect">
            <a:avLst/>
          </a:prstGeom>
        </p:spPr>
      </p:pic>
      <p:sp>
        <p:nvSpPr>
          <p:cNvPr id="28" name="TextBox 27">
            <a:extLst>
              <a:ext uri="{FF2B5EF4-FFF2-40B4-BE49-F238E27FC236}">
                <a16:creationId xmlns:a16="http://schemas.microsoft.com/office/drawing/2014/main" id="{372FD37D-6A7B-60E0-475D-A7AEAA8C3383}"/>
              </a:ext>
            </a:extLst>
          </p:cNvPr>
          <p:cNvSpPr txBox="1"/>
          <p:nvPr/>
        </p:nvSpPr>
        <p:spPr>
          <a:xfrm>
            <a:off x="871267" y="5170098"/>
            <a:ext cx="759125"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100">
                <a:latin typeface="Kobern"/>
              </a:rPr>
              <a:t>ITC</a:t>
            </a:r>
            <a:endParaRPr lang="en-US" sz="2100">
              <a:latin typeface="Kobern"/>
              <a:cs typeface="Arial"/>
            </a:endParaRPr>
          </a:p>
        </p:txBody>
      </p:sp>
      <p:sp>
        <p:nvSpPr>
          <p:cNvPr id="29" name="TextBox 28">
            <a:extLst>
              <a:ext uri="{FF2B5EF4-FFF2-40B4-BE49-F238E27FC236}">
                <a16:creationId xmlns:a16="http://schemas.microsoft.com/office/drawing/2014/main" id="{2B1DA3E4-77DD-1273-4FE8-1EA1375FAE68}"/>
              </a:ext>
            </a:extLst>
          </p:cNvPr>
          <p:cNvSpPr txBox="1"/>
          <p:nvPr/>
        </p:nvSpPr>
        <p:spPr>
          <a:xfrm>
            <a:off x="3114136" y="5170098"/>
            <a:ext cx="644106"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100">
                <a:latin typeface="Kobern"/>
              </a:rPr>
              <a:t>ITC</a:t>
            </a:r>
            <a:endParaRPr lang="en-US"/>
          </a:p>
        </p:txBody>
      </p:sp>
      <p:sp>
        <p:nvSpPr>
          <p:cNvPr id="30" name="TextBox 29">
            <a:extLst>
              <a:ext uri="{FF2B5EF4-FFF2-40B4-BE49-F238E27FC236}">
                <a16:creationId xmlns:a16="http://schemas.microsoft.com/office/drawing/2014/main" id="{DCBD7D58-5186-AB9E-D32F-FF760B066170}"/>
              </a:ext>
            </a:extLst>
          </p:cNvPr>
          <p:cNvSpPr txBox="1"/>
          <p:nvPr/>
        </p:nvSpPr>
        <p:spPr>
          <a:xfrm>
            <a:off x="5385758" y="5170098"/>
            <a:ext cx="715993"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100">
                <a:latin typeface="Kobern"/>
              </a:rPr>
              <a:t>ITC</a:t>
            </a:r>
            <a:endParaRPr lang="en-US"/>
          </a:p>
        </p:txBody>
      </p:sp>
      <p:sp>
        <p:nvSpPr>
          <p:cNvPr id="31" name="TextBox 30">
            <a:extLst>
              <a:ext uri="{FF2B5EF4-FFF2-40B4-BE49-F238E27FC236}">
                <a16:creationId xmlns:a16="http://schemas.microsoft.com/office/drawing/2014/main" id="{20E94202-22B3-D5BD-A24A-64B3A7BE6285}"/>
              </a:ext>
            </a:extLst>
          </p:cNvPr>
          <p:cNvSpPr txBox="1"/>
          <p:nvPr/>
        </p:nvSpPr>
        <p:spPr>
          <a:xfrm>
            <a:off x="698740" y="5558287"/>
            <a:ext cx="2743200"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100">
                <a:latin typeface="Kobern"/>
              </a:rPr>
              <a:t>Invoice</a:t>
            </a:r>
            <a:endParaRPr lang="en-US"/>
          </a:p>
        </p:txBody>
      </p:sp>
      <p:sp>
        <p:nvSpPr>
          <p:cNvPr id="32" name="TextBox 31">
            <a:extLst>
              <a:ext uri="{FF2B5EF4-FFF2-40B4-BE49-F238E27FC236}">
                <a16:creationId xmlns:a16="http://schemas.microsoft.com/office/drawing/2014/main" id="{8669E228-6D73-6F5D-C08B-1F6661358D75}"/>
              </a:ext>
            </a:extLst>
          </p:cNvPr>
          <p:cNvSpPr txBox="1"/>
          <p:nvPr/>
        </p:nvSpPr>
        <p:spPr>
          <a:xfrm>
            <a:off x="2912853" y="5543909"/>
            <a:ext cx="2743200"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100">
                <a:latin typeface="Kobern"/>
              </a:rPr>
              <a:t>Invoice</a:t>
            </a:r>
            <a:endParaRPr lang="en-US"/>
          </a:p>
        </p:txBody>
      </p:sp>
      <p:sp>
        <p:nvSpPr>
          <p:cNvPr id="33" name="TextBox 32">
            <a:extLst>
              <a:ext uri="{FF2B5EF4-FFF2-40B4-BE49-F238E27FC236}">
                <a16:creationId xmlns:a16="http://schemas.microsoft.com/office/drawing/2014/main" id="{403770A4-9EAC-D892-54A7-D5AA492B087B}"/>
              </a:ext>
            </a:extLst>
          </p:cNvPr>
          <p:cNvSpPr txBox="1"/>
          <p:nvPr/>
        </p:nvSpPr>
        <p:spPr>
          <a:xfrm>
            <a:off x="5083834" y="5543910"/>
            <a:ext cx="2743200"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100">
                <a:latin typeface="Kobern"/>
              </a:rPr>
              <a:t>Invoice</a:t>
            </a:r>
            <a:endParaRPr lang="en-US"/>
          </a:p>
        </p:txBody>
      </p:sp>
      <p:pic>
        <p:nvPicPr>
          <p:cNvPr id="34" name="Picture 22" descr="A green check mark on a black background&#10;&#10;Description automatically generated">
            <a:extLst>
              <a:ext uri="{FF2B5EF4-FFF2-40B4-BE49-F238E27FC236}">
                <a16:creationId xmlns:a16="http://schemas.microsoft.com/office/drawing/2014/main" id="{BA6A895E-DF43-0434-82AD-64A0C3DC46DB}"/>
              </a:ext>
            </a:extLst>
          </p:cNvPr>
          <p:cNvPicPr>
            <a:picLocks noChangeAspect="1"/>
          </p:cNvPicPr>
          <p:nvPr/>
        </p:nvPicPr>
        <p:blipFill>
          <a:blip r:embed="rId4"/>
          <a:stretch>
            <a:fillRect/>
          </a:stretch>
        </p:blipFill>
        <p:spPr>
          <a:xfrm>
            <a:off x="1777040" y="5554195"/>
            <a:ext cx="299051" cy="379119"/>
          </a:xfrm>
          <a:prstGeom prst="rect">
            <a:avLst/>
          </a:prstGeom>
        </p:spPr>
      </p:pic>
      <p:pic>
        <p:nvPicPr>
          <p:cNvPr id="35" name="Picture 22" descr="A green check mark on a black background&#10;&#10;Description automatically generated">
            <a:extLst>
              <a:ext uri="{FF2B5EF4-FFF2-40B4-BE49-F238E27FC236}">
                <a16:creationId xmlns:a16="http://schemas.microsoft.com/office/drawing/2014/main" id="{8E58519B-9F8C-095B-F10B-8525C3F9EED0}"/>
              </a:ext>
            </a:extLst>
          </p:cNvPr>
          <p:cNvPicPr>
            <a:picLocks noChangeAspect="1"/>
          </p:cNvPicPr>
          <p:nvPr/>
        </p:nvPicPr>
        <p:blipFill>
          <a:blip r:embed="rId4"/>
          <a:stretch>
            <a:fillRect/>
          </a:stretch>
        </p:blipFill>
        <p:spPr>
          <a:xfrm>
            <a:off x="4034286" y="5410422"/>
            <a:ext cx="299051" cy="379119"/>
          </a:xfrm>
          <a:prstGeom prst="rect">
            <a:avLst/>
          </a:prstGeom>
        </p:spPr>
      </p:pic>
      <p:pic>
        <p:nvPicPr>
          <p:cNvPr id="36" name="Picture 22" descr="A green check mark on a black background&#10;&#10;Description automatically generated">
            <a:extLst>
              <a:ext uri="{FF2B5EF4-FFF2-40B4-BE49-F238E27FC236}">
                <a16:creationId xmlns:a16="http://schemas.microsoft.com/office/drawing/2014/main" id="{1411F7B1-9194-3A43-6D75-F0B548BC4107}"/>
              </a:ext>
            </a:extLst>
          </p:cNvPr>
          <p:cNvPicPr>
            <a:picLocks noChangeAspect="1"/>
          </p:cNvPicPr>
          <p:nvPr/>
        </p:nvPicPr>
        <p:blipFill>
          <a:blip r:embed="rId4"/>
          <a:stretch>
            <a:fillRect/>
          </a:stretch>
        </p:blipFill>
        <p:spPr>
          <a:xfrm>
            <a:off x="6162134" y="5424799"/>
            <a:ext cx="299051" cy="379119"/>
          </a:xfrm>
          <a:prstGeom prst="rect">
            <a:avLst/>
          </a:prstGeom>
        </p:spPr>
      </p:pic>
      <p:pic>
        <p:nvPicPr>
          <p:cNvPr id="37" name="Picture 22" descr="A green check mark on a black background&#10;&#10;Description automatically generated">
            <a:extLst>
              <a:ext uri="{FF2B5EF4-FFF2-40B4-BE49-F238E27FC236}">
                <a16:creationId xmlns:a16="http://schemas.microsoft.com/office/drawing/2014/main" id="{12058AC0-1A06-2192-AC60-F63DB93176EE}"/>
              </a:ext>
            </a:extLst>
          </p:cNvPr>
          <p:cNvPicPr>
            <a:picLocks noChangeAspect="1"/>
          </p:cNvPicPr>
          <p:nvPr/>
        </p:nvPicPr>
        <p:blipFill>
          <a:blip r:embed="rId4"/>
          <a:stretch>
            <a:fillRect/>
          </a:stretch>
        </p:blipFill>
        <p:spPr>
          <a:xfrm>
            <a:off x="3976776" y="5022233"/>
            <a:ext cx="299051" cy="379119"/>
          </a:xfrm>
          <a:prstGeom prst="rect">
            <a:avLst/>
          </a:prstGeom>
        </p:spPr>
      </p:pic>
      <p:pic>
        <p:nvPicPr>
          <p:cNvPr id="38" name="Picture 22" descr="A green check mark on a black background&#10;&#10;Description automatically generated">
            <a:extLst>
              <a:ext uri="{FF2B5EF4-FFF2-40B4-BE49-F238E27FC236}">
                <a16:creationId xmlns:a16="http://schemas.microsoft.com/office/drawing/2014/main" id="{B2C45583-2002-0043-A441-BCA30AC29414}"/>
              </a:ext>
            </a:extLst>
          </p:cNvPr>
          <p:cNvPicPr>
            <a:picLocks noChangeAspect="1"/>
          </p:cNvPicPr>
          <p:nvPr/>
        </p:nvPicPr>
        <p:blipFill>
          <a:blip r:embed="rId4"/>
          <a:stretch>
            <a:fillRect/>
          </a:stretch>
        </p:blipFill>
        <p:spPr>
          <a:xfrm>
            <a:off x="6104625" y="5094119"/>
            <a:ext cx="299051" cy="379119"/>
          </a:xfrm>
          <a:prstGeom prst="rect">
            <a:avLst/>
          </a:prstGeom>
        </p:spPr>
      </p:pic>
      <p:sp>
        <p:nvSpPr>
          <p:cNvPr id="39" name="TextBox 38">
            <a:extLst>
              <a:ext uri="{FF2B5EF4-FFF2-40B4-BE49-F238E27FC236}">
                <a16:creationId xmlns:a16="http://schemas.microsoft.com/office/drawing/2014/main" id="{B8B90081-CBF6-A9D4-05A6-8320DBF9171E}"/>
              </a:ext>
            </a:extLst>
          </p:cNvPr>
          <p:cNvSpPr txBox="1"/>
          <p:nvPr/>
        </p:nvSpPr>
        <p:spPr>
          <a:xfrm>
            <a:off x="6777669" y="3768088"/>
            <a:ext cx="2046974" cy="10156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Kobern"/>
                <a:cs typeface="Calibri"/>
              </a:rPr>
              <a:t>ITC AVAILABLE IN RESPECTIVE STATES?</a:t>
            </a:r>
            <a:endParaRPr lang="en-US" sz="2000" b="1">
              <a:latin typeface="Kobern"/>
            </a:endParaRPr>
          </a:p>
        </p:txBody>
      </p:sp>
      <p:pic>
        <p:nvPicPr>
          <p:cNvPr id="40" name="Picture 40" descr="A yellow question mark with blue outline&#10;&#10;Description automatically generated">
            <a:extLst>
              <a:ext uri="{FF2B5EF4-FFF2-40B4-BE49-F238E27FC236}">
                <a16:creationId xmlns:a16="http://schemas.microsoft.com/office/drawing/2014/main" id="{FEB07637-F820-CBB3-38C4-9F1E1090FBF1}"/>
              </a:ext>
            </a:extLst>
          </p:cNvPr>
          <p:cNvPicPr>
            <a:picLocks noChangeAspect="1"/>
          </p:cNvPicPr>
          <p:nvPr/>
        </p:nvPicPr>
        <p:blipFill>
          <a:blip r:embed="rId5"/>
          <a:stretch>
            <a:fillRect/>
          </a:stretch>
        </p:blipFill>
        <p:spPr>
          <a:xfrm>
            <a:off x="6751608" y="2158041"/>
            <a:ext cx="1506748" cy="1506748"/>
          </a:xfrm>
          <a:prstGeom prst="rect">
            <a:avLst/>
          </a:prstGeom>
        </p:spPr>
      </p:pic>
    </p:spTree>
    <p:extLst>
      <p:ext uri="{BB962C8B-B14F-4D97-AF65-F5344CB8AC3E}">
        <p14:creationId xmlns:p14="http://schemas.microsoft.com/office/powerpoint/2010/main" val="1115130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8A36C-1C02-0329-05C0-ABD24BDEE681}"/>
              </a:ext>
            </a:extLst>
          </p:cNvPr>
          <p:cNvSpPr>
            <a:spLocks noGrp="1"/>
          </p:cNvSpPr>
          <p:nvPr>
            <p:ph type="title" idx="4294967295"/>
          </p:nvPr>
        </p:nvSpPr>
        <p:spPr>
          <a:xfrm>
            <a:off x="474453" y="222940"/>
            <a:ext cx="11881449" cy="1154621"/>
          </a:xfrm>
        </p:spPr>
        <p:txBody>
          <a:bodyPr>
            <a:noAutofit/>
          </a:bodyPr>
          <a:lstStyle/>
          <a:p>
            <a:r>
              <a:rPr lang="en-US" sz="4000">
                <a:solidFill>
                  <a:srgbClr val="002060"/>
                </a:solidFill>
                <a:latin typeface="Kobern"/>
              </a:rPr>
              <a:t>Negative list of credit – Sec. 17(5) CGST Act</a:t>
            </a:r>
          </a:p>
        </p:txBody>
      </p:sp>
      <p:sp>
        <p:nvSpPr>
          <p:cNvPr id="3" name="Rectangle 2">
            <a:extLst>
              <a:ext uri="{FF2B5EF4-FFF2-40B4-BE49-F238E27FC236}">
                <a16:creationId xmlns:a16="http://schemas.microsoft.com/office/drawing/2014/main" id="{CEEADEBD-1B65-486C-51F4-19BEEB7FF504}"/>
              </a:ext>
            </a:extLst>
          </p:cNvPr>
          <p:cNvSpPr/>
          <p:nvPr/>
        </p:nvSpPr>
        <p:spPr>
          <a:xfrm>
            <a:off x="471128" y="1469462"/>
            <a:ext cx="10907110" cy="4398127"/>
          </a:xfrm>
          <a:prstGeom prst="rect">
            <a:avLst/>
          </a:prstGeom>
        </p:spPr>
        <p:txBody>
          <a:bodyPr wrap="square" lIns="91440" tIns="45720" rIns="91440" bIns="45720" anchor="t">
            <a:spAutoFit/>
          </a:bodyPr>
          <a:lstStyle/>
          <a:p>
            <a:pPr algn="just"/>
            <a:r>
              <a:rPr lang="en-US" sz="2000" b="0" i="0">
                <a:solidFill>
                  <a:srgbClr val="000000"/>
                </a:solidFill>
                <a:effectLst/>
                <a:latin typeface="Kobern"/>
              </a:rPr>
              <a:t>(5) Notwithstanding anything contained in sub-section (1) of section 16 and subsection (1) of section 18, input tax credit shall not be available in respect of the following, namely:-</a:t>
            </a:r>
          </a:p>
          <a:p>
            <a:pPr algn="just"/>
            <a:endParaRPr lang="en-US" sz="2000" b="0" i="0">
              <a:solidFill>
                <a:srgbClr val="000000"/>
              </a:solidFill>
              <a:effectLst/>
              <a:latin typeface="Kobern"/>
            </a:endParaRPr>
          </a:p>
          <a:p>
            <a:pPr algn="just"/>
            <a:r>
              <a:rPr lang="en-US" sz="2000" b="0" i="0">
                <a:solidFill>
                  <a:srgbClr val="000000"/>
                </a:solidFill>
                <a:effectLst/>
                <a:latin typeface="Kobern"/>
              </a:rPr>
              <a:t>(ab) services of general insurance, servicing, repair and maintenance in so far as they relate to motor vehicles, vessels or aircraft referred to in clause (a) or clause (aa):</a:t>
            </a:r>
          </a:p>
          <a:p>
            <a:pPr algn="just"/>
            <a:endParaRPr lang="en-US" sz="2000" b="0" i="0">
              <a:solidFill>
                <a:srgbClr val="000000"/>
              </a:solidFill>
              <a:effectLst/>
              <a:latin typeface="Kobern"/>
            </a:endParaRPr>
          </a:p>
          <a:p>
            <a:pPr algn="just"/>
            <a:r>
              <a:rPr lang="en-US" sz="2000" b="0" i="0">
                <a:solidFill>
                  <a:srgbClr val="000000"/>
                </a:solidFill>
                <a:effectLst/>
                <a:latin typeface="Kobern"/>
              </a:rPr>
              <a:t>Provided that the input tax credit in respect of such services shall be available-</a:t>
            </a:r>
          </a:p>
          <a:p>
            <a:pPr algn="just"/>
            <a:r>
              <a:rPr lang="en-US" sz="2000" b="0" i="0">
                <a:solidFill>
                  <a:srgbClr val="000000"/>
                </a:solidFill>
                <a:effectLst/>
                <a:latin typeface="Kobern"/>
              </a:rPr>
              <a:t>(</a:t>
            </a:r>
            <a:r>
              <a:rPr lang="en-US" sz="2000" b="0" i="0" err="1">
                <a:solidFill>
                  <a:srgbClr val="000000"/>
                </a:solidFill>
                <a:effectLst/>
                <a:latin typeface="Kobern"/>
              </a:rPr>
              <a:t>i</a:t>
            </a:r>
            <a:r>
              <a:rPr lang="en-US" sz="2000" b="0" i="0">
                <a:solidFill>
                  <a:srgbClr val="000000"/>
                </a:solidFill>
                <a:effectLst/>
                <a:latin typeface="Kobern"/>
              </a:rPr>
              <a:t>) where the motor vehicles, vessels or aircraft referred to in clause (a) or clause (aa) are used for the purposes specified therein;</a:t>
            </a:r>
          </a:p>
          <a:p>
            <a:pPr algn="just"/>
            <a:r>
              <a:rPr lang="en-US" sz="2000" b="0" i="0">
                <a:solidFill>
                  <a:srgbClr val="000000"/>
                </a:solidFill>
                <a:effectLst/>
                <a:latin typeface="Kobern"/>
              </a:rPr>
              <a:t>(ii) where received by a taxable person engaged-</a:t>
            </a:r>
          </a:p>
          <a:p>
            <a:pPr algn="just"/>
            <a:r>
              <a:rPr lang="en-US" sz="2000" b="0" i="0">
                <a:solidFill>
                  <a:srgbClr val="000000"/>
                </a:solidFill>
                <a:effectLst/>
                <a:latin typeface="Kobern"/>
              </a:rPr>
              <a:t>(I) in the manufacture of such motor vehicles, vessels or aircraft; or</a:t>
            </a:r>
          </a:p>
          <a:p>
            <a:pPr algn="just"/>
            <a:r>
              <a:rPr lang="en-US" sz="2000" b="0" i="0">
                <a:solidFill>
                  <a:srgbClr val="000000"/>
                </a:solidFill>
                <a:effectLst/>
                <a:latin typeface="Kobern"/>
              </a:rPr>
              <a:t>(II) in the supply of general insurance services in respect of such motor vehicles, vessels or aircraft insured by him</a:t>
            </a:r>
          </a:p>
          <a:p>
            <a:pPr marR="38100" algn="just">
              <a:lnSpc>
                <a:spcPct val="99000"/>
              </a:lnSpc>
              <a:spcAft>
                <a:spcPts val="800"/>
              </a:spcAft>
            </a:pPr>
            <a:endParaRPr lang="en-IN" sz="2000">
              <a:ea typeface="Times New Roman" panose="02020603050405020304" pitchFamily="18" charset="0"/>
            </a:endParaRPr>
          </a:p>
        </p:txBody>
      </p:sp>
    </p:spTree>
    <p:extLst>
      <p:ext uri="{BB962C8B-B14F-4D97-AF65-F5344CB8AC3E}">
        <p14:creationId xmlns:p14="http://schemas.microsoft.com/office/powerpoint/2010/main" val="39493645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CB2ACF-A8D0-3060-3C3C-20280796465E}"/>
              </a:ext>
            </a:extLst>
          </p:cNvPr>
          <p:cNvSpPr txBox="1">
            <a:spLocks/>
          </p:cNvSpPr>
          <p:nvPr/>
        </p:nvSpPr>
        <p:spPr>
          <a:xfrm>
            <a:off x="504217" y="1365013"/>
            <a:ext cx="11122859" cy="4268572"/>
          </a:xfrm>
          <a:prstGeom prst="rect">
            <a:avLst/>
          </a:prstGeom>
        </p:spPr>
        <p:txBody>
          <a:bodyPr lIns="91440" tIns="45720" rIns="91440" bIns="45720" anchor="t"/>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a:buFont typeface="Wingdings 3" panose="05040102010807070707" pitchFamily="18" charset="2"/>
              <a:buNone/>
            </a:pPr>
            <a:endParaRPr lang="en-US" sz="2000" i="1" dirty="0"/>
          </a:p>
          <a:p>
            <a:pPr marL="0" indent="0" algn="just">
              <a:buFont typeface="Wingdings 3" panose="05040102010807070707" pitchFamily="18" charset="2"/>
              <a:buNone/>
            </a:pPr>
            <a:r>
              <a:rPr lang="en-US" sz="2000" dirty="0">
                <a:latin typeface="Kobern"/>
              </a:rPr>
              <a:t>(b)(</a:t>
            </a:r>
            <a:r>
              <a:rPr lang="en-US" sz="2000" dirty="0" err="1">
                <a:latin typeface="Kobern"/>
              </a:rPr>
              <a:t>i</a:t>
            </a:r>
            <a:r>
              <a:rPr lang="en-US" sz="2000" dirty="0">
                <a:latin typeface="Kobern"/>
              </a:rPr>
              <a:t>) food and beverages, outdoor catering, beauty treatment, health services, cosmetic and plastic surgery, leasing, renting or hiring of motor vehicles, vessels or aircraft referred to in clause (a) or clause (aa) except when used for the purposes specified therein, life insurance and health insurance :</a:t>
            </a:r>
          </a:p>
          <a:p>
            <a:pPr marL="0" indent="0" algn="just">
              <a:buFont typeface="Wingdings 3" panose="05040102010807070707" pitchFamily="18" charset="2"/>
              <a:buNone/>
            </a:pPr>
            <a:r>
              <a:rPr lang="en-US" sz="2000" b="1" dirty="0">
                <a:latin typeface="Kobern"/>
              </a:rPr>
              <a:t>Provided</a:t>
            </a:r>
            <a:r>
              <a:rPr lang="en-US" sz="2000" dirty="0">
                <a:latin typeface="Kobern"/>
              </a:rPr>
              <a:t> that the input tax credit in respect of such goods or services or both shall be available where an inward supply of such goods or services or both is used by a registered person for making an outward taxable supply of the same category of goods or services or both or as an element of a taxable composite or mixed supply;</a:t>
            </a:r>
          </a:p>
          <a:p>
            <a:pPr algn="just"/>
            <a:endParaRPr lang="en-US" sz="2000" dirty="0">
              <a:latin typeface="Kobern"/>
              <a:ea typeface="Cambria" panose="02040503050406030204" pitchFamily="18" charset="0"/>
              <a:cs typeface="Times New Roman" panose="02020603050405020304" pitchFamily="18" charset="0"/>
            </a:endParaRPr>
          </a:p>
          <a:p>
            <a:pPr marL="0" indent="0" algn="just">
              <a:buFont typeface="Wingdings 3" panose="05040102010807070707" pitchFamily="18" charset="2"/>
              <a:buNone/>
            </a:pPr>
            <a:r>
              <a:rPr lang="en-US" sz="2000" dirty="0">
                <a:latin typeface="Kobern"/>
              </a:rPr>
              <a:t>(g) goods or services or both used for personal consumption;</a:t>
            </a:r>
          </a:p>
          <a:p>
            <a:pPr marL="0" indent="0" algn="just">
              <a:buFont typeface="Wingdings 3" panose="05040102010807070707" pitchFamily="18" charset="2"/>
              <a:buNone/>
            </a:pPr>
            <a:endParaRPr lang="en-US" sz="2000" dirty="0">
              <a:latin typeface="Kobern"/>
              <a:ea typeface="Cambria" panose="02040503050406030204" pitchFamily="18" charset="0"/>
              <a:cs typeface="Times New Roman" panose="02020603050405020304" pitchFamily="18" charset="0"/>
            </a:endParaRPr>
          </a:p>
          <a:p>
            <a:pPr algn="just"/>
            <a:endParaRPr lang="en-US" sz="2000" dirty="0">
              <a:ea typeface="Cambria" panose="02040503050406030204" pitchFamily="18" charset="0"/>
              <a:cs typeface="Times New Roman" panose="02020603050405020304" pitchFamily="18" charset="0"/>
            </a:endParaRPr>
          </a:p>
          <a:p>
            <a:pPr marL="0" indent="0" algn="just">
              <a:buNone/>
            </a:pPr>
            <a:endParaRPr lang="en-US" sz="2000" dirty="0">
              <a:ea typeface="Cambria" panose="02040503050406030204" pitchFamily="18" charset="0"/>
              <a:cs typeface="Times New Roman" panose="02020603050405020304" pitchFamily="18" charset="0"/>
            </a:endParaRPr>
          </a:p>
          <a:p>
            <a:pPr algn="just"/>
            <a:endParaRPr lang="en-US" sz="2000" dirty="0">
              <a:ea typeface="Cambria" panose="02040503050406030204" pitchFamily="18" charset="0"/>
              <a:cs typeface="Times New Roman" panose="02020603050405020304" pitchFamily="18" charset="0"/>
            </a:endParaRPr>
          </a:p>
        </p:txBody>
      </p:sp>
      <p:sp>
        <p:nvSpPr>
          <p:cNvPr id="3" name="Text Placeholder 2">
            <a:extLst>
              <a:ext uri="{FF2B5EF4-FFF2-40B4-BE49-F238E27FC236}">
                <a16:creationId xmlns:a16="http://schemas.microsoft.com/office/drawing/2014/main" id="{BC3202E0-8ED7-255B-74D6-060F636C3C2A}"/>
              </a:ext>
            </a:extLst>
          </p:cNvPr>
          <p:cNvSpPr txBox="1">
            <a:spLocks/>
          </p:cNvSpPr>
          <p:nvPr/>
        </p:nvSpPr>
        <p:spPr>
          <a:xfrm>
            <a:off x="498626" y="415412"/>
            <a:ext cx="11137237" cy="768085"/>
          </a:xfrm>
          <a:prstGeom prst="rect">
            <a:avLst/>
          </a:prstGeom>
        </p:spPr>
        <p:txBody>
          <a:bodyPr vert="horz" wrap="square" lIns="91440" tIns="45720" rIns="91440" bIns="45720" numCol="1" anchor="b" anchorCtr="0" compatLnSpc="1">
            <a:prstTxWarp prst="textNoShape">
              <a:avLst/>
            </a:prstTxWarp>
          </a:bodyPr>
          <a:lstStyle>
            <a:defPPr>
              <a:defRPr lang="en-US"/>
            </a:defPPr>
            <a:lvl1pPr marL="0" algn="ctr" defTabSz="914400" rtl="0" eaLnBrk="1" latinLnBrk="0" hangingPunct="1">
              <a:defRPr sz="2800" kern="1200">
                <a:solidFill>
                  <a:schemeClr val="bg1"/>
                </a:solidFill>
                <a:latin typeface="Times New Roman"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4000">
                <a:solidFill>
                  <a:srgbClr val="002060"/>
                </a:solidFill>
                <a:latin typeface="Kobern"/>
              </a:rPr>
              <a:t>Section 17(5)(b)(</a:t>
            </a:r>
            <a:r>
              <a:rPr lang="en-US" sz="4000" err="1">
                <a:solidFill>
                  <a:srgbClr val="002060"/>
                </a:solidFill>
                <a:latin typeface="Kobern"/>
              </a:rPr>
              <a:t>i</a:t>
            </a:r>
            <a:r>
              <a:rPr lang="en-US" sz="4000">
                <a:solidFill>
                  <a:srgbClr val="002060"/>
                </a:solidFill>
                <a:latin typeface="Kobern"/>
              </a:rPr>
              <a:t>)</a:t>
            </a:r>
            <a:endParaRPr lang="en-US" sz="4000"/>
          </a:p>
        </p:txBody>
      </p:sp>
      <p:sp>
        <p:nvSpPr>
          <p:cNvPr id="6" name="Text Placeholder 1">
            <a:extLst>
              <a:ext uri="{FF2B5EF4-FFF2-40B4-BE49-F238E27FC236}">
                <a16:creationId xmlns:a16="http://schemas.microsoft.com/office/drawing/2014/main" id="{B0B1ABDA-1881-D847-E347-13E71FBD5E7D}"/>
              </a:ext>
            </a:extLst>
          </p:cNvPr>
          <p:cNvSpPr txBox="1">
            <a:spLocks/>
          </p:cNvSpPr>
          <p:nvPr/>
        </p:nvSpPr>
        <p:spPr>
          <a:xfrm>
            <a:off x="498838" y="2756926"/>
            <a:ext cx="11137236" cy="2784308"/>
          </a:xfrm>
          <a:prstGeom prst="rect">
            <a:avLst/>
          </a:prstGeom>
        </p:spPr>
        <p:txBody>
          <a:bodyPr anchor="t"/>
          <a:lstStyle>
            <a:lvl1pPr marL="285750" marR="0" indent="-285750" algn="l" defTabSz="914400" rtl="0" eaLnBrk="1" fontAlgn="auto" latinLnBrk="0" hangingPunct="1">
              <a:lnSpc>
                <a:spcPct val="100000"/>
              </a:lnSpc>
              <a:spcBef>
                <a:spcPct val="20000"/>
              </a:spcBef>
              <a:spcAft>
                <a:spcPts val="0"/>
              </a:spcAft>
              <a:buClr>
                <a:srgbClr val="F3723D"/>
              </a:buClr>
              <a:buSzTx/>
              <a:buFont typeface="Arial" panose="020B0604020202020204" pitchFamily="34" charset="0"/>
              <a:buChar char="•"/>
              <a:tabLst/>
              <a:defRPr sz="1600" b="0" i="0" kern="1200" baseline="0">
                <a:solidFill>
                  <a:schemeClr val="tx1"/>
                </a:solidFill>
                <a:latin typeface="Kobern" pitchFamily="2" charset="77"/>
                <a:ea typeface="+mn-ea"/>
                <a:cs typeface="Arial" pitchFamily="34" charset="0"/>
              </a:defRPr>
            </a:lvl1pPr>
            <a:lvl2pPr marL="742950" indent="-285750" algn="l" defTabSz="914400" rtl="0" eaLnBrk="1" latinLnBrk="0" hangingPunct="1">
              <a:spcBef>
                <a:spcPct val="20000"/>
              </a:spcBef>
              <a:buSzPct val="70000"/>
              <a:buFont typeface="Arial" pitchFamily="34" charset="0"/>
              <a:buChar char="–"/>
              <a:defRPr sz="1600" b="0" i="0" kern="1200">
                <a:solidFill>
                  <a:schemeClr val="tx1">
                    <a:lumMod val="65000"/>
                    <a:lumOff val="35000"/>
                  </a:schemeClr>
                </a:solidFill>
                <a:latin typeface="Kobern" pitchFamily="2" charset="77"/>
                <a:ea typeface="+mn-ea"/>
                <a:cs typeface="+mn-cs"/>
              </a:defRPr>
            </a:lvl2pPr>
            <a:lvl3pPr marL="857250" indent="0" algn="l" defTabSz="914400" rtl="0" eaLnBrk="1" latinLnBrk="0" hangingPunct="1">
              <a:spcBef>
                <a:spcPct val="20000"/>
              </a:spcBef>
              <a:buFont typeface="Courier New" panose="02070309020205020404" pitchFamily="49" charset="0"/>
              <a:buNone/>
              <a:defRPr sz="1400" b="0" i="0" kern="1200">
                <a:solidFill>
                  <a:schemeClr val="tx1">
                    <a:lumMod val="65000"/>
                    <a:lumOff val="35000"/>
                  </a:schemeClr>
                </a:solidFill>
                <a:latin typeface="Kobern" pitchFamily="2" charset="77"/>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lgn="just"/>
            <a:endParaRPr lang="en-US" sz="2133">
              <a:ea typeface="Cambria" panose="02040503050406030204" pitchFamily="18" charset="0"/>
              <a:cs typeface="Times New Roman" panose="02020603050405020304" pitchFamily="18" charset="0"/>
            </a:endParaRPr>
          </a:p>
          <a:p>
            <a:pPr algn="just"/>
            <a:endParaRPr lang="en-US" sz="2133">
              <a:ea typeface="Cambria" panose="02040503050406030204" pitchFamily="18" charset="0"/>
              <a:cs typeface="Times New Roman" panose="02020603050405020304" pitchFamily="18" charset="0"/>
            </a:endParaRPr>
          </a:p>
        </p:txBody>
      </p:sp>
      <p:sp>
        <p:nvSpPr>
          <p:cNvPr id="7" name="Text Placeholder 1">
            <a:extLst>
              <a:ext uri="{FF2B5EF4-FFF2-40B4-BE49-F238E27FC236}">
                <a16:creationId xmlns:a16="http://schemas.microsoft.com/office/drawing/2014/main" id="{7CA75B1D-970B-76A1-80C7-772B3DDA939A}"/>
              </a:ext>
            </a:extLst>
          </p:cNvPr>
          <p:cNvSpPr txBox="1">
            <a:spLocks/>
          </p:cNvSpPr>
          <p:nvPr/>
        </p:nvSpPr>
        <p:spPr>
          <a:xfrm>
            <a:off x="719403" y="4389105"/>
            <a:ext cx="11137236" cy="1248139"/>
          </a:xfrm>
          <a:prstGeom prst="rect">
            <a:avLst/>
          </a:prstGeom>
        </p:spPr>
        <p:txBody>
          <a:bodyPr anchor="t"/>
          <a:lstStyle>
            <a:lvl1pPr marL="285750" marR="0" indent="-285750" algn="l" defTabSz="914400" rtl="0" eaLnBrk="1" fontAlgn="auto" latinLnBrk="0" hangingPunct="1">
              <a:lnSpc>
                <a:spcPct val="100000"/>
              </a:lnSpc>
              <a:spcBef>
                <a:spcPct val="20000"/>
              </a:spcBef>
              <a:spcAft>
                <a:spcPts val="0"/>
              </a:spcAft>
              <a:buClr>
                <a:srgbClr val="F3723D"/>
              </a:buClr>
              <a:buSzTx/>
              <a:buFont typeface="Arial" panose="020B0604020202020204" pitchFamily="34" charset="0"/>
              <a:buChar char="•"/>
              <a:tabLst/>
              <a:defRPr sz="1600" b="0" i="0" kern="1200" baseline="0">
                <a:solidFill>
                  <a:schemeClr val="tx1"/>
                </a:solidFill>
                <a:latin typeface="Kobern" pitchFamily="2" charset="77"/>
                <a:ea typeface="+mn-ea"/>
                <a:cs typeface="Arial" pitchFamily="34" charset="0"/>
              </a:defRPr>
            </a:lvl1pPr>
            <a:lvl2pPr marL="742950" indent="-285750" algn="l" defTabSz="914400" rtl="0" eaLnBrk="1" latinLnBrk="0" hangingPunct="1">
              <a:spcBef>
                <a:spcPct val="20000"/>
              </a:spcBef>
              <a:buSzPct val="70000"/>
              <a:buFont typeface="Arial" pitchFamily="34" charset="0"/>
              <a:buChar char="–"/>
              <a:defRPr sz="1600" b="0" i="0" kern="1200">
                <a:solidFill>
                  <a:schemeClr val="tx1">
                    <a:lumMod val="65000"/>
                    <a:lumOff val="35000"/>
                  </a:schemeClr>
                </a:solidFill>
                <a:latin typeface="Kobern" pitchFamily="2" charset="77"/>
                <a:ea typeface="+mn-ea"/>
                <a:cs typeface="+mn-cs"/>
              </a:defRPr>
            </a:lvl2pPr>
            <a:lvl3pPr marL="857250" indent="0" algn="l" defTabSz="914400" rtl="0" eaLnBrk="1" latinLnBrk="0" hangingPunct="1">
              <a:spcBef>
                <a:spcPct val="20000"/>
              </a:spcBef>
              <a:buFont typeface="Courier New" panose="02070309020205020404" pitchFamily="49" charset="0"/>
              <a:buNone/>
              <a:defRPr sz="1400" b="0" i="0" kern="1200">
                <a:solidFill>
                  <a:schemeClr val="tx1">
                    <a:lumMod val="65000"/>
                    <a:lumOff val="35000"/>
                  </a:schemeClr>
                </a:solidFill>
                <a:latin typeface="Kobern" pitchFamily="2" charset="77"/>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lgn="just"/>
            <a:endParaRPr lang="en-US" sz="2133">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406633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ABB7D-CD8E-64E7-DCDA-E22318A6C3D4}"/>
              </a:ext>
            </a:extLst>
          </p:cNvPr>
          <p:cNvSpPr txBox="1">
            <a:spLocks/>
          </p:cNvSpPr>
          <p:nvPr/>
        </p:nvSpPr>
        <p:spPr>
          <a:xfrm>
            <a:off x="719309" y="65370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p>
        </p:txBody>
      </p:sp>
      <p:sp>
        <p:nvSpPr>
          <p:cNvPr id="6" name="TextBox 5">
            <a:extLst>
              <a:ext uri="{FF2B5EF4-FFF2-40B4-BE49-F238E27FC236}">
                <a16:creationId xmlns:a16="http://schemas.microsoft.com/office/drawing/2014/main" id="{4E8CB865-39B0-D538-1E31-44C64F27E18D}"/>
              </a:ext>
            </a:extLst>
          </p:cNvPr>
          <p:cNvSpPr txBox="1"/>
          <p:nvPr/>
        </p:nvSpPr>
        <p:spPr>
          <a:xfrm>
            <a:off x="3781" y="117340"/>
            <a:ext cx="8059904" cy="1200329"/>
          </a:xfrm>
          <a:prstGeom prst="rect">
            <a:avLst/>
          </a:prstGeom>
          <a:noFill/>
        </p:spPr>
        <p:txBody>
          <a:bodyPr wrap="square" lIns="91440" tIns="45720" rIns="91440" bIns="45720" rtlCol="0" anchor="t">
            <a:spAutoFit/>
          </a:bodyPr>
          <a:lstStyle/>
          <a:p>
            <a:endParaRPr lang="en-US" sz="3200">
              <a:latin typeface="+mj-lt"/>
            </a:endParaRPr>
          </a:p>
          <a:p>
            <a:pPr algn="ctr"/>
            <a:r>
              <a:rPr lang="en-US" sz="4000">
                <a:solidFill>
                  <a:srgbClr val="002060"/>
                </a:solidFill>
                <a:latin typeface="Kobern"/>
              </a:rPr>
              <a:t>Blocked Credits-Section 17(5</a:t>
            </a:r>
            <a:r>
              <a:rPr lang="en-US" sz="4000">
                <a:latin typeface="+mj-lt"/>
              </a:rPr>
              <a:t>)</a:t>
            </a:r>
            <a:endParaRPr lang="en-US" sz="4000">
              <a:latin typeface="+mj-lt"/>
              <a:cs typeface="Calibri Light"/>
            </a:endParaRPr>
          </a:p>
        </p:txBody>
      </p:sp>
      <p:sp>
        <p:nvSpPr>
          <p:cNvPr id="7" name="TextBox 6">
            <a:extLst>
              <a:ext uri="{FF2B5EF4-FFF2-40B4-BE49-F238E27FC236}">
                <a16:creationId xmlns:a16="http://schemas.microsoft.com/office/drawing/2014/main" id="{5E319CE9-CCD1-F43E-ECAA-FFFB9DD010B6}"/>
              </a:ext>
            </a:extLst>
          </p:cNvPr>
          <p:cNvSpPr txBox="1"/>
          <p:nvPr/>
        </p:nvSpPr>
        <p:spPr>
          <a:xfrm>
            <a:off x="329131" y="1497767"/>
            <a:ext cx="5494584" cy="2246769"/>
          </a:xfrm>
          <a:prstGeom prst="rect">
            <a:avLst/>
          </a:prstGeom>
          <a:solidFill>
            <a:schemeClr val="bg1">
              <a:lumMod val="95000"/>
            </a:schemeClr>
          </a:solidFill>
          <a:ln w="38100">
            <a:solidFill>
              <a:srgbClr val="002060"/>
            </a:solidFill>
          </a:ln>
        </p:spPr>
        <p:txBody>
          <a:bodyPr wrap="square" lIns="91440" tIns="45720" rIns="91440" bIns="45720" rtlCol="0" anchor="t">
            <a:spAutoFit/>
          </a:bodyPr>
          <a:lstStyle/>
          <a:p>
            <a:pPr algn="just"/>
            <a:r>
              <a:rPr lang="en-GB" sz="2000" b="1" u="sng">
                <a:solidFill>
                  <a:schemeClr val="tx2">
                    <a:lumMod val="75000"/>
                  </a:schemeClr>
                </a:solidFill>
                <a:latin typeface="Kobern" panose="00000500000000000000" pitchFamily="50" charset="0"/>
              </a:rPr>
              <a:t>food and beverages</a:t>
            </a:r>
            <a:r>
              <a:rPr lang="en-GB" sz="2000" b="1">
                <a:solidFill>
                  <a:schemeClr val="tx2">
                    <a:lumMod val="75000"/>
                  </a:schemeClr>
                </a:solidFill>
                <a:latin typeface="Kobern" panose="00000500000000000000" pitchFamily="50" charset="0"/>
              </a:rPr>
              <a:t>, outdoor catering, beauty treatment, health services, cosmetic and plastic surgery, leasing, renting or hiring of motor vehicles, vessels or aircraft referred earlier except for exemptions provided therein, life insurance and health</a:t>
            </a:r>
            <a:endParaRPr lang="en-US">
              <a:solidFill>
                <a:schemeClr val="tx2">
                  <a:lumMod val="75000"/>
                </a:schemeClr>
              </a:solidFill>
              <a:latin typeface="Kobern" panose="00000500000000000000" pitchFamily="50" charset="0"/>
            </a:endParaRPr>
          </a:p>
          <a:p>
            <a:pPr algn="just"/>
            <a:r>
              <a:rPr lang="en-GB" sz="2000" b="1">
                <a:solidFill>
                  <a:schemeClr val="tx2">
                    <a:lumMod val="75000"/>
                  </a:schemeClr>
                </a:solidFill>
                <a:latin typeface="Kobern" panose="00000500000000000000" pitchFamily="50" charset="0"/>
              </a:rPr>
              <a:t> </a:t>
            </a:r>
            <a:r>
              <a:rPr lang="en-US" sz="2000" b="1">
                <a:solidFill>
                  <a:schemeClr val="tx2">
                    <a:lumMod val="75000"/>
                  </a:schemeClr>
                </a:solidFill>
                <a:latin typeface="Kobern" panose="00000500000000000000" pitchFamily="50" charset="0"/>
              </a:rPr>
              <a:t>insurance</a:t>
            </a:r>
            <a:endParaRPr lang="en-US">
              <a:solidFill>
                <a:schemeClr val="tx2">
                  <a:lumMod val="75000"/>
                </a:schemeClr>
              </a:solidFill>
              <a:latin typeface="Kobern" panose="00000500000000000000" pitchFamily="50" charset="0"/>
            </a:endParaRPr>
          </a:p>
        </p:txBody>
      </p:sp>
      <p:sp>
        <p:nvSpPr>
          <p:cNvPr id="8" name="Arrow: Right 7">
            <a:extLst>
              <a:ext uri="{FF2B5EF4-FFF2-40B4-BE49-F238E27FC236}">
                <a16:creationId xmlns:a16="http://schemas.microsoft.com/office/drawing/2014/main" id="{3BE9C44F-A2BA-2765-B1B1-1E5B99070417}"/>
              </a:ext>
            </a:extLst>
          </p:cNvPr>
          <p:cNvSpPr/>
          <p:nvPr/>
        </p:nvSpPr>
        <p:spPr>
          <a:xfrm>
            <a:off x="6003512" y="2730575"/>
            <a:ext cx="875536" cy="2583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392E65E-0C31-B36E-1826-669282D5AC48}"/>
              </a:ext>
            </a:extLst>
          </p:cNvPr>
          <p:cNvSpPr txBox="1"/>
          <p:nvPr/>
        </p:nvSpPr>
        <p:spPr>
          <a:xfrm>
            <a:off x="7044468" y="1979271"/>
            <a:ext cx="4729566" cy="1631216"/>
          </a:xfrm>
          <a:prstGeom prst="rect">
            <a:avLst/>
          </a:prstGeom>
          <a:solidFill>
            <a:schemeClr val="bg1"/>
          </a:solidFill>
          <a:ln w="38100">
            <a:solidFill>
              <a:schemeClr val="tx1"/>
            </a:solidFill>
          </a:ln>
        </p:spPr>
        <p:txBody>
          <a:bodyPr wrap="square" lIns="91440" tIns="45720" rIns="91440" bIns="45720" rtlCol="0" anchor="t">
            <a:spAutoFit/>
          </a:bodyPr>
          <a:lstStyle/>
          <a:p>
            <a:r>
              <a:rPr lang="en-GB" sz="2000" b="1" i="1">
                <a:solidFill>
                  <a:schemeClr val="accent1">
                    <a:lumMod val="75000"/>
                  </a:schemeClr>
                </a:solidFill>
                <a:latin typeface="Kobern" panose="00000500000000000000" pitchFamily="50" charset="0"/>
              </a:rPr>
              <a:t>EXCEPTION</a:t>
            </a:r>
            <a:endParaRPr lang="en-GB" sz="2000" b="1" i="1">
              <a:solidFill>
                <a:schemeClr val="accent1">
                  <a:lumMod val="75000"/>
                </a:schemeClr>
              </a:solidFill>
              <a:latin typeface="Kobern" panose="00000500000000000000" pitchFamily="50" charset="0"/>
              <a:cs typeface="Calibri"/>
            </a:endParaRPr>
          </a:p>
          <a:p>
            <a:pPr marL="342900" indent="-342900">
              <a:buAutoNum type="alphaUcParenR"/>
            </a:pPr>
            <a:r>
              <a:rPr lang="en-GB" sz="2000" b="1">
                <a:latin typeface="Kobern" panose="00000500000000000000" pitchFamily="50" charset="0"/>
              </a:rPr>
              <a:t>Used for making outward supply of same category</a:t>
            </a:r>
            <a:endParaRPr lang="en-GB" sz="2000" b="1">
              <a:latin typeface="Kobern" panose="00000500000000000000" pitchFamily="50" charset="0"/>
              <a:cs typeface="Calibri"/>
            </a:endParaRPr>
          </a:p>
          <a:p>
            <a:pPr marL="342900" indent="-342900">
              <a:buAutoNum type="alphaUcParenR"/>
            </a:pPr>
            <a:r>
              <a:rPr lang="en-GB" sz="2000" b="1">
                <a:latin typeface="Kobern" panose="00000500000000000000" pitchFamily="50" charset="0"/>
              </a:rPr>
              <a:t>Obligatory for employer to provide under any law</a:t>
            </a:r>
            <a:endParaRPr lang="en-GB" sz="2000" b="1">
              <a:latin typeface="Kobern" panose="00000500000000000000" pitchFamily="50" charset="0"/>
              <a:cs typeface="Calibri"/>
            </a:endParaRPr>
          </a:p>
        </p:txBody>
      </p:sp>
      <p:sp>
        <p:nvSpPr>
          <p:cNvPr id="10" name="Rectangle 9">
            <a:extLst>
              <a:ext uri="{FF2B5EF4-FFF2-40B4-BE49-F238E27FC236}">
                <a16:creationId xmlns:a16="http://schemas.microsoft.com/office/drawing/2014/main" id="{F453E0A7-4F33-E385-8F1D-5296F8D27FE3}"/>
              </a:ext>
            </a:extLst>
          </p:cNvPr>
          <p:cNvSpPr/>
          <p:nvPr/>
        </p:nvSpPr>
        <p:spPr>
          <a:xfrm>
            <a:off x="145143" y="4223971"/>
            <a:ext cx="11884140" cy="1877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u="sng">
                <a:solidFill>
                  <a:schemeClr val="bg1"/>
                </a:solidFill>
                <a:latin typeface="Kobern"/>
              </a:rPr>
              <a:t>Event Management Services-  Not barred</a:t>
            </a:r>
          </a:p>
          <a:p>
            <a:pPr algn="ctr"/>
            <a:r>
              <a:rPr lang="en-US" sz="2000" b="1" u="sng">
                <a:solidFill>
                  <a:schemeClr val="bg1"/>
                </a:solidFill>
                <a:latin typeface="Kobern"/>
              </a:rPr>
              <a:t>Food and beverages- Specifically barred</a:t>
            </a:r>
          </a:p>
          <a:p>
            <a:pPr algn="ctr"/>
            <a:endParaRPr lang="en-US" sz="2000" b="1">
              <a:solidFill>
                <a:schemeClr val="bg1"/>
              </a:solidFill>
              <a:latin typeface="Kobern"/>
            </a:endParaRPr>
          </a:p>
          <a:p>
            <a:pPr algn="ctr"/>
            <a:r>
              <a:rPr lang="en-US" sz="2000" b="1">
                <a:solidFill>
                  <a:schemeClr val="bg1"/>
                </a:solidFill>
                <a:highlight>
                  <a:srgbClr val="000000"/>
                </a:highlight>
                <a:latin typeface="Kobern"/>
              </a:rPr>
              <a:t>Position in case of a single invoice of event management services which includes food also? </a:t>
            </a:r>
          </a:p>
        </p:txBody>
      </p:sp>
    </p:spTree>
    <p:extLst>
      <p:ext uri="{BB962C8B-B14F-4D97-AF65-F5344CB8AC3E}">
        <p14:creationId xmlns:p14="http://schemas.microsoft.com/office/powerpoint/2010/main" val="181652396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CB2ACF-A8D0-3060-3C3C-20280796465E}"/>
              </a:ext>
            </a:extLst>
          </p:cNvPr>
          <p:cNvSpPr txBox="1">
            <a:spLocks/>
          </p:cNvSpPr>
          <p:nvPr/>
        </p:nvSpPr>
        <p:spPr>
          <a:xfrm>
            <a:off x="532971" y="1508787"/>
            <a:ext cx="11137236" cy="4800533"/>
          </a:xfrm>
          <a:prstGeom prst="rect">
            <a:avLst/>
          </a:prstGeom>
        </p:spPr>
        <p:txBody>
          <a:bodyPr lIns="91440" tIns="45720" rIns="91440" bIns="45720" anchor="t"/>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Font typeface="Wingdings 3" panose="05040102010807070707" pitchFamily="18" charset="2"/>
              <a:buNone/>
            </a:pPr>
            <a:endParaRPr lang="en-US" sz="2000" i="1"/>
          </a:p>
          <a:p>
            <a:pPr marL="0" indent="0" algn="just">
              <a:buNone/>
            </a:pPr>
            <a:r>
              <a:rPr lang="en-US" sz="2000">
                <a:latin typeface="Kobern"/>
              </a:rPr>
              <a:t>(ii) membership of a club, health and fitness centre; and</a:t>
            </a:r>
          </a:p>
          <a:p>
            <a:pPr marL="0" indent="0" algn="just">
              <a:buNone/>
            </a:pPr>
            <a:endParaRPr lang="en-US" sz="2000">
              <a:latin typeface="Kobern"/>
            </a:endParaRPr>
          </a:p>
          <a:p>
            <a:pPr marL="0" indent="0" algn="just">
              <a:buNone/>
            </a:pPr>
            <a:r>
              <a:rPr lang="en-US" sz="2000">
                <a:latin typeface="Kobern"/>
              </a:rPr>
              <a:t>(iii) travel benefits extended to employees on vacation such as leave or home travel concession:</a:t>
            </a:r>
          </a:p>
          <a:p>
            <a:pPr marL="0" indent="0" algn="just">
              <a:buNone/>
            </a:pPr>
            <a:endParaRPr lang="en-US" sz="2000">
              <a:latin typeface="Kobern"/>
            </a:endParaRPr>
          </a:p>
          <a:p>
            <a:pPr marL="0" indent="0" algn="just">
              <a:buNone/>
            </a:pPr>
            <a:r>
              <a:rPr lang="en-US" sz="2000">
                <a:latin typeface="Kobern"/>
              </a:rPr>
              <a:t>Provided that the input tax credit in respect of such goods or services or both shall be available, where it is obligatory for an employer to provide the same to its employees under any law for the time being in force</a:t>
            </a:r>
          </a:p>
          <a:p>
            <a:pPr marL="0" indent="0" algn="just">
              <a:buFont typeface="Wingdings 3" panose="05040102010807070707" pitchFamily="18" charset="2"/>
              <a:buNone/>
            </a:pPr>
            <a:endParaRPr lang="en-US" sz="2000">
              <a:latin typeface="Kobern"/>
              <a:ea typeface="Cambria" panose="02040503050406030204" pitchFamily="18" charset="0"/>
              <a:cs typeface="Times New Roman" panose="02020603050405020304" pitchFamily="18" charset="0"/>
            </a:endParaRPr>
          </a:p>
          <a:p>
            <a:pPr algn="just"/>
            <a:endParaRPr lang="en-US" sz="2000">
              <a:ea typeface="Cambria" panose="02040503050406030204" pitchFamily="18" charset="0"/>
              <a:cs typeface="Times New Roman" panose="02020603050405020304" pitchFamily="18" charset="0"/>
            </a:endParaRPr>
          </a:p>
          <a:p>
            <a:pPr algn="just"/>
            <a:endParaRPr lang="en-US" sz="2000">
              <a:ea typeface="Cambria" panose="02040503050406030204" pitchFamily="18" charset="0"/>
              <a:cs typeface="Times New Roman" panose="02020603050405020304" pitchFamily="18" charset="0"/>
            </a:endParaRPr>
          </a:p>
          <a:p>
            <a:pPr algn="just"/>
            <a:endParaRPr lang="en-US" sz="2000">
              <a:ea typeface="Cambria" panose="02040503050406030204" pitchFamily="18" charset="0"/>
              <a:cs typeface="Times New Roman" panose="02020603050405020304" pitchFamily="18" charset="0"/>
            </a:endParaRPr>
          </a:p>
        </p:txBody>
      </p:sp>
      <p:sp>
        <p:nvSpPr>
          <p:cNvPr id="3" name="Text Placeholder 2">
            <a:extLst>
              <a:ext uri="{FF2B5EF4-FFF2-40B4-BE49-F238E27FC236}">
                <a16:creationId xmlns:a16="http://schemas.microsoft.com/office/drawing/2014/main" id="{BC3202E0-8ED7-255B-74D6-060F636C3C2A}"/>
              </a:ext>
            </a:extLst>
          </p:cNvPr>
          <p:cNvSpPr txBox="1">
            <a:spLocks/>
          </p:cNvSpPr>
          <p:nvPr/>
        </p:nvSpPr>
        <p:spPr>
          <a:xfrm>
            <a:off x="527381" y="242885"/>
            <a:ext cx="11137237" cy="768085"/>
          </a:xfrm>
          <a:prstGeom prst="rect">
            <a:avLst/>
          </a:prstGeom>
        </p:spPr>
        <p:txBody>
          <a:bodyPr vert="horz" wrap="square" lIns="91440" tIns="45720" rIns="91440" bIns="45720" numCol="1" anchor="b" anchorCtr="0" compatLnSpc="1">
            <a:prstTxWarp prst="textNoShape">
              <a:avLst/>
            </a:prstTxWarp>
          </a:bodyPr>
          <a:lstStyle>
            <a:defPPr>
              <a:defRPr lang="en-US"/>
            </a:defPPr>
            <a:lvl1pPr marL="0" algn="ctr" defTabSz="914400" rtl="0" eaLnBrk="1" latinLnBrk="0" hangingPunct="1">
              <a:defRPr sz="2800" kern="1200">
                <a:solidFill>
                  <a:schemeClr val="bg1"/>
                </a:solidFill>
                <a:latin typeface="Times New Roman" panose="020206030504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4000">
                <a:solidFill>
                  <a:srgbClr val="002060"/>
                </a:solidFill>
                <a:latin typeface="Kobern"/>
              </a:rPr>
              <a:t>Section 17(5)(b)(ii) and (iii)</a:t>
            </a:r>
            <a:endParaRPr lang="en-US" sz="4000"/>
          </a:p>
        </p:txBody>
      </p:sp>
      <p:sp>
        <p:nvSpPr>
          <p:cNvPr id="6" name="Text Placeholder 1">
            <a:extLst>
              <a:ext uri="{FF2B5EF4-FFF2-40B4-BE49-F238E27FC236}">
                <a16:creationId xmlns:a16="http://schemas.microsoft.com/office/drawing/2014/main" id="{B0B1ABDA-1881-D847-E347-13E71FBD5E7D}"/>
              </a:ext>
            </a:extLst>
          </p:cNvPr>
          <p:cNvSpPr txBox="1">
            <a:spLocks/>
          </p:cNvSpPr>
          <p:nvPr/>
        </p:nvSpPr>
        <p:spPr>
          <a:xfrm>
            <a:off x="498838" y="2756926"/>
            <a:ext cx="11137236" cy="2784308"/>
          </a:xfrm>
          <a:prstGeom prst="rect">
            <a:avLst/>
          </a:prstGeom>
        </p:spPr>
        <p:txBody>
          <a:bodyPr anchor="t"/>
          <a:lstStyle>
            <a:lvl1pPr marL="285750" marR="0" indent="-285750" algn="l" defTabSz="914400" rtl="0" eaLnBrk="1" fontAlgn="auto" latinLnBrk="0" hangingPunct="1">
              <a:lnSpc>
                <a:spcPct val="100000"/>
              </a:lnSpc>
              <a:spcBef>
                <a:spcPct val="20000"/>
              </a:spcBef>
              <a:spcAft>
                <a:spcPts val="0"/>
              </a:spcAft>
              <a:buClr>
                <a:srgbClr val="F3723D"/>
              </a:buClr>
              <a:buSzTx/>
              <a:buFont typeface="Arial" panose="020B0604020202020204" pitchFamily="34" charset="0"/>
              <a:buChar char="•"/>
              <a:tabLst/>
              <a:defRPr sz="1600" b="0" i="0" kern="1200" baseline="0">
                <a:solidFill>
                  <a:schemeClr val="tx1"/>
                </a:solidFill>
                <a:latin typeface="Kobern" pitchFamily="2" charset="77"/>
                <a:ea typeface="+mn-ea"/>
                <a:cs typeface="Arial" pitchFamily="34" charset="0"/>
              </a:defRPr>
            </a:lvl1pPr>
            <a:lvl2pPr marL="742950" indent="-285750" algn="l" defTabSz="914400" rtl="0" eaLnBrk="1" latinLnBrk="0" hangingPunct="1">
              <a:spcBef>
                <a:spcPct val="20000"/>
              </a:spcBef>
              <a:buSzPct val="70000"/>
              <a:buFont typeface="Arial" pitchFamily="34" charset="0"/>
              <a:buChar char="–"/>
              <a:defRPr sz="1600" b="0" i="0" kern="1200">
                <a:solidFill>
                  <a:schemeClr val="tx1">
                    <a:lumMod val="65000"/>
                    <a:lumOff val="35000"/>
                  </a:schemeClr>
                </a:solidFill>
                <a:latin typeface="Kobern" pitchFamily="2" charset="77"/>
                <a:ea typeface="+mn-ea"/>
                <a:cs typeface="+mn-cs"/>
              </a:defRPr>
            </a:lvl2pPr>
            <a:lvl3pPr marL="857250" indent="0" algn="l" defTabSz="914400" rtl="0" eaLnBrk="1" latinLnBrk="0" hangingPunct="1">
              <a:spcBef>
                <a:spcPct val="20000"/>
              </a:spcBef>
              <a:buFont typeface="Courier New" panose="02070309020205020404" pitchFamily="49" charset="0"/>
              <a:buNone/>
              <a:defRPr sz="1400" b="0" i="0" kern="1200">
                <a:solidFill>
                  <a:schemeClr val="tx1">
                    <a:lumMod val="65000"/>
                    <a:lumOff val="35000"/>
                  </a:schemeClr>
                </a:solidFill>
                <a:latin typeface="Kobern" pitchFamily="2" charset="77"/>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lgn="just"/>
            <a:endParaRPr lang="en-US" sz="2133">
              <a:ea typeface="Cambria" panose="02040503050406030204" pitchFamily="18" charset="0"/>
              <a:cs typeface="Times New Roman" panose="02020603050405020304" pitchFamily="18" charset="0"/>
            </a:endParaRPr>
          </a:p>
          <a:p>
            <a:pPr algn="just"/>
            <a:endParaRPr lang="en-US" sz="2133">
              <a:ea typeface="Cambria" panose="02040503050406030204" pitchFamily="18" charset="0"/>
              <a:cs typeface="Times New Roman" panose="02020603050405020304" pitchFamily="18" charset="0"/>
            </a:endParaRPr>
          </a:p>
        </p:txBody>
      </p:sp>
      <p:sp>
        <p:nvSpPr>
          <p:cNvPr id="7" name="Text Placeholder 1">
            <a:extLst>
              <a:ext uri="{FF2B5EF4-FFF2-40B4-BE49-F238E27FC236}">
                <a16:creationId xmlns:a16="http://schemas.microsoft.com/office/drawing/2014/main" id="{7CA75B1D-970B-76A1-80C7-772B3DDA939A}"/>
              </a:ext>
            </a:extLst>
          </p:cNvPr>
          <p:cNvSpPr txBox="1">
            <a:spLocks/>
          </p:cNvSpPr>
          <p:nvPr/>
        </p:nvSpPr>
        <p:spPr>
          <a:xfrm>
            <a:off x="719403" y="4389105"/>
            <a:ext cx="11137236" cy="1248139"/>
          </a:xfrm>
          <a:prstGeom prst="rect">
            <a:avLst/>
          </a:prstGeom>
        </p:spPr>
        <p:txBody>
          <a:bodyPr anchor="t"/>
          <a:lstStyle>
            <a:lvl1pPr marL="285750" marR="0" indent="-285750" algn="l" defTabSz="914400" rtl="0" eaLnBrk="1" fontAlgn="auto" latinLnBrk="0" hangingPunct="1">
              <a:lnSpc>
                <a:spcPct val="100000"/>
              </a:lnSpc>
              <a:spcBef>
                <a:spcPct val="20000"/>
              </a:spcBef>
              <a:spcAft>
                <a:spcPts val="0"/>
              </a:spcAft>
              <a:buClr>
                <a:srgbClr val="F3723D"/>
              </a:buClr>
              <a:buSzTx/>
              <a:buFont typeface="Arial" panose="020B0604020202020204" pitchFamily="34" charset="0"/>
              <a:buChar char="•"/>
              <a:tabLst/>
              <a:defRPr sz="1600" b="0" i="0" kern="1200" baseline="0">
                <a:solidFill>
                  <a:schemeClr val="tx1"/>
                </a:solidFill>
                <a:latin typeface="Kobern" pitchFamily="2" charset="77"/>
                <a:ea typeface="+mn-ea"/>
                <a:cs typeface="Arial" pitchFamily="34" charset="0"/>
              </a:defRPr>
            </a:lvl1pPr>
            <a:lvl2pPr marL="742950" indent="-285750" algn="l" defTabSz="914400" rtl="0" eaLnBrk="1" latinLnBrk="0" hangingPunct="1">
              <a:spcBef>
                <a:spcPct val="20000"/>
              </a:spcBef>
              <a:buSzPct val="70000"/>
              <a:buFont typeface="Arial" pitchFamily="34" charset="0"/>
              <a:buChar char="–"/>
              <a:defRPr sz="1600" b="0" i="0" kern="1200">
                <a:solidFill>
                  <a:schemeClr val="tx1">
                    <a:lumMod val="65000"/>
                    <a:lumOff val="35000"/>
                  </a:schemeClr>
                </a:solidFill>
                <a:latin typeface="Kobern" pitchFamily="2" charset="77"/>
                <a:ea typeface="+mn-ea"/>
                <a:cs typeface="+mn-cs"/>
              </a:defRPr>
            </a:lvl2pPr>
            <a:lvl3pPr marL="857250" indent="0" algn="l" defTabSz="914400" rtl="0" eaLnBrk="1" latinLnBrk="0" hangingPunct="1">
              <a:spcBef>
                <a:spcPct val="20000"/>
              </a:spcBef>
              <a:buFont typeface="Courier New" panose="02070309020205020404" pitchFamily="49" charset="0"/>
              <a:buNone/>
              <a:defRPr sz="1400" b="0" i="0" kern="1200">
                <a:solidFill>
                  <a:schemeClr val="tx1">
                    <a:lumMod val="65000"/>
                    <a:lumOff val="35000"/>
                  </a:schemeClr>
                </a:solidFill>
                <a:latin typeface="Kobern" pitchFamily="2" charset="77"/>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lgn="just"/>
            <a:endParaRPr lang="en-US" sz="2133">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822515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27CAB4-AB17-ABA3-963B-703F22F6BB22}"/>
              </a:ext>
            </a:extLst>
          </p:cNvPr>
          <p:cNvSpPr>
            <a:spLocks noGrp="1"/>
          </p:cNvSpPr>
          <p:nvPr>
            <p:ph type="body" sz="quarter" idx="13"/>
          </p:nvPr>
        </p:nvSpPr>
        <p:spPr/>
        <p:txBody>
          <a:bodyPr/>
          <a:lstStyle/>
          <a:p>
            <a:pPr marL="380365" indent="-380365"/>
            <a:r>
              <a:rPr lang="en-US" sz="2000" b="1" i="1" dirty="0">
                <a:latin typeface="Kobern"/>
                <a:cs typeface="Arial"/>
              </a:rPr>
              <a:t>Explanation.</a:t>
            </a:r>
            <a:r>
              <a:rPr lang="en-US" sz="2000" i="1" dirty="0">
                <a:latin typeface="Kobern"/>
                <a:cs typeface="Arial"/>
              </a:rPr>
              <a:t> </a:t>
            </a:r>
            <a:r>
              <a:rPr lang="en-US" sz="2000" dirty="0">
                <a:latin typeface="Kobern"/>
                <a:cs typeface="Arial"/>
              </a:rPr>
              <a:t>—</a:t>
            </a:r>
            <a:r>
              <a:rPr lang="en-US" sz="2000" i="1" dirty="0">
                <a:latin typeface="Kobern"/>
                <a:cs typeface="Arial"/>
              </a:rPr>
              <a:t> </a:t>
            </a:r>
            <a:r>
              <a:rPr lang="en-US" sz="2000" dirty="0">
                <a:latin typeface="Kobern"/>
                <a:cs typeface="Arial"/>
              </a:rPr>
              <a:t>For the purposes of this Chapter and Chapter VI, the expression “plant and machinery” means apparatus, equipment, and machinery fixed to earth by foundation or structural support that are used for making outward supply of goods or services or both and includes such foundation and structural supports but excludes —</a:t>
            </a:r>
          </a:p>
          <a:p>
            <a:pPr marL="1142365" lvl="2" indent="0">
              <a:buNone/>
            </a:pPr>
            <a:r>
              <a:rPr lang="en-US" sz="2000" dirty="0">
                <a:latin typeface="Kobern"/>
              </a:rPr>
              <a:t>(</a:t>
            </a:r>
            <a:r>
              <a:rPr lang="en-US" sz="2000" dirty="0" err="1">
                <a:latin typeface="Kobern"/>
              </a:rPr>
              <a:t>i</a:t>
            </a:r>
            <a:r>
              <a:rPr lang="en-US" sz="2000" dirty="0">
                <a:latin typeface="Kobern"/>
              </a:rPr>
              <a:t>)</a:t>
            </a:r>
            <a:r>
              <a:rPr lang="en-US" altLang="ko-KR" sz="2000" dirty="0">
                <a:latin typeface="Kobern"/>
                <a:ea typeface="맑은 고딕"/>
              </a:rPr>
              <a:t> </a:t>
            </a:r>
            <a:r>
              <a:rPr lang="en-US" sz="2000" dirty="0">
                <a:latin typeface="Kobern"/>
              </a:rPr>
              <a:t>land, building or any other civil structures;</a:t>
            </a:r>
          </a:p>
          <a:p>
            <a:pPr marL="1142365" lvl="2" indent="0">
              <a:buNone/>
            </a:pPr>
            <a:r>
              <a:rPr lang="en-US" sz="2000" dirty="0">
                <a:latin typeface="Kobern"/>
              </a:rPr>
              <a:t>(ii)</a:t>
            </a:r>
            <a:r>
              <a:rPr lang="en-US" altLang="ko-KR" sz="2000" dirty="0">
                <a:latin typeface="Kobern"/>
                <a:ea typeface="맑은 고딕"/>
              </a:rPr>
              <a:t> </a:t>
            </a:r>
            <a:r>
              <a:rPr lang="en-US" sz="2000" dirty="0">
                <a:latin typeface="Kobern"/>
              </a:rPr>
              <a:t>telecommunication towers; and</a:t>
            </a:r>
          </a:p>
          <a:p>
            <a:pPr marL="1142365" lvl="2" indent="0">
              <a:buNone/>
            </a:pPr>
            <a:r>
              <a:rPr lang="en-US" sz="2000" dirty="0">
                <a:latin typeface="Kobern"/>
              </a:rPr>
              <a:t>(iii)</a:t>
            </a:r>
            <a:r>
              <a:rPr lang="en-US" altLang="ko-KR" sz="2000" dirty="0">
                <a:latin typeface="Kobern"/>
                <a:ea typeface="맑은 고딕"/>
              </a:rPr>
              <a:t> </a:t>
            </a:r>
            <a:r>
              <a:rPr lang="en-US" sz="2000" dirty="0">
                <a:latin typeface="Kobern"/>
              </a:rPr>
              <a:t>pipelines laid outside the factory premises</a:t>
            </a:r>
          </a:p>
          <a:p>
            <a:pPr marL="380365" indent="-380365"/>
            <a:r>
              <a:rPr lang="en-US" sz="2000" dirty="0">
                <a:latin typeface="Kobern"/>
                <a:cs typeface="Arial"/>
              </a:rPr>
              <a:t>What constitutes “plant and machinery” and its structural support need careful factual consideration. </a:t>
            </a:r>
            <a:endParaRPr lang="en-IN" sz="2000" dirty="0"/>
          </a:p>
          <a:p>
            <a:pPr marL="380365" indent="-380365"/>
            <a:endParaRPr lang="en-US" sz="2000" dirty="0"/>
          </a:p>
        </p:txBody>
      </p:sp>
      <p:sp>
        <p:nvSpPr>
          <p:cNvPr id="3" name="Text Placeholder 2">
            <a:extLst>
              <a:ext uri="{FF2B5EF4-FFF2-40B4-BE49-F238E27FC236}">
                <a16:creationId xmlns:a16="http://schemas.microsoft.com/office/drawing/2014/main" id="{C97A6970-700E-C597-1CA2-2FA9D861C26A}"/>
              </a:ext>
            </a:extLst>
          </p:cNvPr>
          <p:cNvSpPr>
            <a:spLocks noGrp="1"/>
          </p:cNvSpPr>
          <p:nvPr>
            <p:ph type="body" sz="quarter" idx="12"/>
          </p:nvPr>
        </p:nvSpPr>
        <p:spPr/>
        <p:txBody>
          <a:bodyPr/>
          <a:lstStyle/>
          <a:p>
            <a:r>
              <a:rPr lang="en-US" sz="4000">
                <a:latin typeface="Kobern"/>
                <a:cs typeface="Arial"/>
              </a:rPr>
              <a:t>Meaning of “plant and machinery”</a:t>
            </a:r>
            <a:endParaRPr lang="en-IN" sz="4000">
              <a:latin typeface="Kobern"/>
              <a:cs typeface="Arial"/>
            </a:endParaRPr>
          </a:p>
          <a:p>
            <a:endParaRPr lang="en-US"/>
          </a:p>
        </p:txBody>
      </p:sp>
    </p:spTree>
    <p:extLst>
      <p:ext uri="{BB962C8B-B14F-4D97-AF65-F5344CB8AC3E}">
        <p14:creationId xmlns:p14="http://schemas.microsoft.com/office/powerpoint/2010/main" val="29145724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273887E-314E-4215-03DF-D4A627C6CC66}"/>
              </a:ext>
            </a:extLst>
          </p:cNvPr>
          <p:cNvSpPr>
            <a:spLocks noGrp="1"/>
          </p:cNvSpPr>
          <p:nvPr>
            <p:ph type="body" sz="quarter" idx="12"/>
          </p:nvPr>
        </p:nvSpPr>
        <p:spPr>
          <a:xfrm>
            <a:off x="533400" y="524655"/>
            <a:ext cx="11136313" cy="1220755"/>
          </a:xfrm>
        </p:spPr>
        <p:txBody>
          <a:bodyPr>
            <a:normAutofit/>
          </a:bodyPr>
          <a:lstStyle/>
          <a:p>
            <a:r>
              <a:rPr lang="en-IN" sz="4000">
                <a:solidFill>
                  <a:srgbClr val="002060"/>
                </a:solidFill>
                <a:latin typeface="Kobern"/>
                <a:cs typeface="Arial"/>
              </a:rPr>
              <a:t>Sec. 17(5)(c) and (d)</a:t>
            </a:r>
            <a:endParaRPr lang="en-US" sz="4000">
              <a:solidFill>
                <a:srgbClr val="002060"/>
              </a:solidFill>
              <a:latin typeface="Kobern"/>
              <a:cs typeface="Arial"/>
            </a:endParaRPr>
          </a:p>
        </p:txBody>
      </p:sp>
      <p:sp>
        <p:nvSpPr>
          <p:cNvPr id="4" name="Text Placeholder 3">
            <a:extLst>
              <a:ext uri="{FF2B5EF4-FFF2-40B4-BE49-F238E27FC236}">
                <a16:creationId xmlns:a16="http://schemas.microsoft.com/office/drawing/2014/main" id="{79CD9272-A8CC-B464-1425-C02BE48E8AD4}"/>
              </a:ext>
            </a:extLst>
          </p:cNvPr>
          <p:cNvSpPr txBox="1">
            <a:spLocks noGrp="1"/>
          </p:cNvSpPr>
          <p:nvPr>
            <p:ph type="body" sz="quarter" idx="13"/>
          </p:nvPr>
        </p:nvSpPr>
        <p:spPr>
          <a:xfrm>
            <a:off x="533400" y="1508125"/>
            <a:ext cx="11136313" cy="3785652"/>
          </a:xfrm>
          <a:prstGeom prst="rect">
            <a:avLst/>
          </a:prstGeom>
          <a:noFill/>
        </p:spPr>
        <p:txBody>
          <a:bodyPr wrap="square">
            <a:spAutoFit/>
          </a:bodyPr>
          <a:lstStyle/>
          <a:p>
            <a:pPr marL="0" indent="0" algn="just">
              <a:buNone/>
            </a:pPr>
            <a:r>
              <a:rPr lang="en-US" sz="1800">
                <a:latin typeface="Kobern"/>
                <a:cs typeface="Arial"/>
              </a:rPr>
              <a:t>(c) </a:t>
            </a:r>
            <a:r>
              <a:rPr lang="en-US" sz="2000">
                <a:latin typeface="Kobern"/>
                <a:cs typeface="Arial"/>
              </a:rPr>
              <a:t>works contract services when supplied for construction of an immovable property (other than plant and machinery) except where it is an input service for further supply of works contract service;</a:t>
            </a:r>
          </a:p>
          <a:p>
            <a:pPr marL="380365" indent="-380365" algn="just"/>
            <a:endParaRPr lang="en-US" sz="2000"/>
          </a:p>
          <a:p>
            <a:pPr marL="0" indent="0" algn="just">
              <a:buNone/>
            </a:pPr>
            <a:r>
              <a:rPr lang="en-US" sz="2000">
                <a:latin typeface="Kobern"/>
                <a:cs typeface="Arial"/>
              </a:rPr>
              <a:t>(d) goods or services or both received by a taxable person for construction of an immovable property (other than plant or machinery) on his own account including when such goods or services or both are used in the course or furtherance of business.</a:t>
            </a:r>
          </a:p>
          <a:p>
            <a:pPr marL="380365" indent="-380365" algn="just"/>
            <a:endParaRPr lang="en-US" sz="2000"/>
          </a:p>
          <a:p>
            <a:pPr marL="0" indent="0" algn="just">
              <a:buNone/>
            </a:pPr>
            <a:r>
              <a:rPr lang="en-US" sz="2000" b="1" i="1">
                <a:latin typeface="Kobern"/>
                <a:cs typeface="Arial"/>
              </a:rPr>
              <a:t>Explanation.</a:t>
            </a:r>
            <a:r>
              <a:rPr lang="en-US" sz="2000">
                <a:latin typeface="Kobern"/>
                <a:cs typeface="Arial"/>
              </a:rPr>
              <a:t> — For the purposes of clauses (c) and (d), the expression “construction” includes re-construction, renovation, additions or alterations or repairs, to the extent of </a:t>
            </a:r>
            <a:r>
              <a:rPr lang="en-US" sz="2000" err="1">
                <a:latin typeface="Kobern"/>
                <a:cs typeface="Arial"/>
              </a:rPr>
              <a:t>capitalisation</a:t>
            </a:r>
            <a:r>
              <a:rPr lang="en-US" sz="2000">
                <a:latin typeface="Kobern"/>
                <a:cs typeface="Arial"/>
              </a:rPr>
              <a:t>, to the said immovable property;</a:t>
            </a:r>
          </a:p>
          <a:p>
            <a:pPr marL="0" indent="0" algn="just">
              <a:buNone/>
            </a:pPr>
            <a:endParaRPr lang="en-US" sz="2000"/>
          </a:p>
        </p:txBody>
      </p:sp>
    </p:spTree>
    <p:extLst>
      <p:ext uri="{BB962C8B-B14F-4D97-AF65-F5344CB8AC3E}">
        <p14:creationId xmlns:p14="http://schemas.microsoft.com/office/powerpoint/2010/main" val="1702657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E80A97-A931-EC4C-A6B0-A84EDEDF005E}"/>
              </a:ext>
            </a:extLst>
          </p:cNvPr>
          <p:cNvSpPr>
            <a:spLocks noGrp="1"/>
          </p:cNvSpPr>
          <p:nvPr>
            <p:ph type="body" sz="quarter" idx="13"/>
          </p:nvPr>
        </p:nvSpPr>
        <p:spPr/>
        <p:txBody>
          <a:bodyPr/>
          <a:lstStyle/>
          <a:p>
            <a:pPr marL="73660" lvl="1" indent="0" algn="just">
              <a:spcBef>
                <a:spcPts val="1600"/>
              </a:spcBef>
              <a:buNone/>
            </a:pPr>
            <a:r>
              <a:rPr lang="en-US" sz="2000" b="1">
                <a:solidFill>
                  <a:schemeClr val="tx1"/>
                </a:solidFill>
                <a:latin typeface="Kobern"/>
              </a:rPr>
              <a:t>Conflicting judgments on meaning of ‘for’</a:t>
            </a:r>
            <a:r>
              <a:rPr lang="en-US" sz="2000">
                <a:solidFill>
                  <a:schemeClr val="tx1"/>
                </a:solidFill>
                <a:latin typeface="Kobern"/>
              </a:rPr>
              <a:t>:</a:t>
            </a:r>
          </a:p>
          <a:p>
            <a:pPr marL="454660" lvl="1" algn="just">
              <a:spcBef>
                <a:spcPts val="1600"/>
              </a:spcBef>
            </a:pPr>
            <a:r>
              <a:rPr lang="en-US" sz="2000">
                <a:solidFill>
                  <a:schemeClr val="tx1"/>
                </a:solidFill>
                <a:latin typeface="Kobern"/>
              </a:rPr>
              <a:t>‘For’ is of wide import and will include things which have an indirect nexus with the main activity: </a:t>
            </a:r>
          </a:p>
          <a:p>
            <a:pPr marL="683260" lvl="2" indent="-456565" algn="just">
              <a:spcBef>
                <a:spcPts val="1600"/>
              </a:spcBef>
            </a:pPr>
            <a:r>
              <a:rPr lang="en-US" sz="2000">
                <a:solidFill>
                  <a:schemeClr val="tx1"/>
                </a:solidFill>
                <a:latin typeface="Kobern"/>
              </a:rPr>
              <a:t>	</a:t>
            </a:r>
            <a:r>
              <a:rPr lang="en-US" sz="2000" b="1" i="1">
                <a:solidFill>
                  <a:schemeClr val="tx1"/>
                </a:solidFill>
                <a:latin typeface="Kobern"/>
              </a:rPr>
              <a:t>Commissioner of Customs, Kolkata vs. Rupa and Co. Ltd.</a:t>
            </a:r>
            <a:r>
              <a:rPr lang="en-US" sz="2000">
                <a:solidFill>
                  <a:schemeClr val="tx1"/>
                </a:solidFill>
                <a:latin typeface="Kobern"/>
              </a:rPr>
              <a:t> </a:t>
            </a:r>
            <a:r>
              <a:rPr lang="en-US" sz="2000" b="1">
                <a:solidFill>
                  <a:schemeClr val="tx1"/>
                </a:solidFill>
                <a:latin typeface="Kobern"/>
              </a:rPr>
              <a:t>(SC)</a:t>
            </a:r>
          </a:p>
          <a:p>
            <a:pPr marL="683260" lvl="2" indent="-456565" algn="just">
              <a:spcBef>
                <a:spcPts val="1600"/>
              </a:spcBef>
            </a:pPr>
            <a:r>
              <a:rPr lang="en-US" sz="2000" b="1">
                <a:solidFill>
                  <a:schemeClr val="tx1"/>
                </a:solidFill>
                <a:latin typeface="Kobern"/>
              </a:rPr>
              <a:t>	</a:t>
            </a:r>
            <a:r>
              <a:rPr lang="en-US" sz="2000" b="1" err="1">
                <a:solidFill>
                  <a:schemeClr val="tx1"/>
                </a:solidFill>
                <a:latin typeface="Kobern"/>
              </a:rPr>
              <a:t>Oblum</a:t>
            </a:r>
            <a:r>
              <a:rPr lang="en-US" sz="2000" b="1">
                <a:solidFill>
                  <a:schemeClr val="tx1"/>
                </a:solidFill>
                <a:latin typeface="Kobern"/>
              </a:rPr>
              <a:t> Electrical Industries Pvt. Ltd. vs. Collector. of Customs, Bombay (SC)</a:t>
            </a:r>
          </a:p>
          <a:p>
            <a:pPr marL="461010" lvl="2" indent="-456565" algn="just">
              <a:spcBef>
                <a:spcPts val="1600"/>
              </a:spcBef>
              <a:buFont typeface="Arial" panose="020B0604020202020204" pitchFamily="34" charset="0"/>
              <a:buChar char="•"/>
            </a:pPr>
            <a:r>
              <a:rPr lang="en-US" sz="2000">
                <a:solidFill>
                  <a:schemeClr val="tx1"/>
                </a:solidFill>
                <a:latin typeface="Kobern"/>
              </a:rPr>
              <a:t>For has a </a:t>
            </a:r>
            <a:r>
              <a:rPr lang="en-US" sz="2000" err="1">
                <a:solidFill>
                  <a:schemeClr val="tx1"/>
                </a:solidFill>
                <a:latin typeface="Kobern"/>
              </a:rPr>
              <a:t>restricited</a:t>
            </a:r>
            <a:r>
              <a:rPr lang="en-US" sz="2000">
                <a:solidFill>
                  <a:schemeClr val="tx1"/>
                </a:solidFill>
                <a:latin typeface="Kobern"/>
              </a:rPr>
              <a:t> scope vis-à-vis the expression used in relation to and will cover only those things which have a direct nexus</a:t>
            </a:r>
          </a:p>
          <a:p>
            <a:pPr marL="683260" lvl="2" indent="-456565" algn="just">
              <a:spcBef>
                <a:spcPts val="1600"/>
              </a:spcBef>
            </a:pPr>
            <a:r>
              <a:rPr lang="en-US" sz="2000">
                <a:solidFill>
                  <a:schemeClr val="tx1"/>
                </a:solidFill>
                <a:latin typeface="Kobern"/>
              </a:rPr>
              <a:t>	</a:t>
            </a:r>
            <a:r>
              <a:rPr lang="en-US" sz="2000" b="1" i="1">
                <a:solidFill>
                  <a:schemeClr val="tx1"/>
                </a:solidFill>
                <a:latin typeface="Kobern"/>
              </a:rPr>
              <a:t>Tata Engineering and Locomotives Co. Ltd. (Supreme Cour</a:t>
            </a:r>
            <a:r>
              <a:rPr lang="en-US" sz="2100" b="1" i="1">
                <a:solidFill>
                  <a:schemeClr val="tx1"/>
                </a:solidFill>
                <a:latin typeface="+mn-lt"/>
              </a:rPr>
              <a:t>t)</a:t>
            </a:r>
            <a:endParaRPr lang="en-US" sz="2100">
              <a:solidFill>
                <a:schemeClr val="tx1"/>
              </a:solidFill>
              <a:latin typeface="+mn-lt"/>
              <a:cs typeface="Calibri" panose="020F0502020204030204"/>
            </a:endParaRPr>
          </a:p>
          <a:p>
            <a:pPr marL="73660" lvl="1" indent="0" algn="just">
              <a:spcBef>
                <a:spcPts val="1600"/>
              </a:spcBef>
              <a:buNone/>
            </a:pPr>
            <a:r>
              <a:rPr lang="en-US" sz="2400">
                <a:solidFill>
                  <a:schemeClr val="tx1"/>
                </a:solidFill>
                <a:latin typeface="+mn-lt"/>
              </a:rPr>
              <a:t>	</a:t>
            </a:r>
            <a:endParaRPr lang="en-US" sz="2400">
              <a:solidFill>
                <a:schemeClr val="tx1"/>
              </a:solidFill>
              <a:latin typeface="+mn-lt"/>
              <a:cs typeface="Calibri" panose="020F0502020204030204"/>
            </a:endParaRPr>
          </a:p>
          <a:p>
            <a:pPr marL="73660" lvl="1" indent="0" algn="just">
              <a:spcBef>
                <a:spcPts val="1600"/>
              </a:spcBef>
              <a:buNone/>
            </a:pPr>
            <a:endParaRPr lang="en-US" sz="2400">
              <a:solidFill>
                <a:schemeClr val="tx1"/>
              </a:solidFill>
              <a:latin typeface="Tw Cen MT" panose="020B0602020104020603" pitchFamily="34" charset="0"/>
            </a:endParaRPr>
          </a:p>
        </p:txBody>
      </p:sp>
      <p:sp>
        <p:nvSpPr>
          <p:cNvPr id="3" name="Text Placeholder 2">
            <a:extLst>
              <a:ext uri="{FF2B5EF4-FFF2-40B4-BE49-F238E27FC236}">
                <a16:creationId xmlns:a16="http://schemas.microsoft.com/office/drawing/2014/main" id="{7EF7579D-16D5-0B4E-B0C2-F25F62CF7D48}"/>
              </a:ext>
            </a:extLst>
          </p:cNvPr>
          <p:cNvSpPr>
            <a:spLocks noGrp="1"/>
          </p:cNvSpPr>
          <p:nvPr>
            <p:ph type="body" sz="quarter" idx="12"/>
          </p:nvPr>
        </p:nvSpPr>
        <p:spPr/>
        <p:txBody>
          <a:bodyPr>
            <a:normAutofit/>
          </a:bodyPr>
          <a:lstStyle/>
          <a:p>
            <a:r>
              <a:rPr lang="en-US" sz="4000">
                <a:solidFill>
                  <a:srgbClr val="002060"/>
                </a:solidFill>
                <a:latin typeface="Kobern"/>
                <a:cs typeface="Arial"/>
              </a:rPr>
              <a:t>Nexus of goods/services with construction</a:t>
            </a:r>
            <a:endParaRPr lang="en-IN" sz="4000">
              <a:solidFill>
                <a:srgbClr val="002060"/>
              </a:solidFill>
              <a:latin typeface="Kobern"/>
              <a:cs typeface="Arial"/>
            </a:endParaRPr>
          </a:p>
        </p:txBody>
      </p:sp>
    </p:spTree>
    <p:extLst>
      <p:ext uri="{BB962C8B-B14F-4D97-AF65-F5344CB8AC3E}">
        <p14:creationId xmlns:p14="http://schemas.microsoft.com/office/powerpoint/2010/main" val="13306641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E80A97-A931-EC4C-A6B0-A84EDEDF005E}"/>
              </a:ext>
            </a:extLst>
          </p:cNvPr>
          <p:cNvSpPr>
            <a:spLocks noGrp="1"/>
          </p:cNvSpPr>
          <p:nvPr>
            <p:ph type="body" sz="quarter" idx="13"/>
          </p:nvPr>
        </p:nvSpPr>
        <p:spPr/>
        <p:txBody>
          <a:bodyPr vert="horz" lIns="91440" tIns="45720" rIns="91440" bIns="45720" rtlCol="0" anchor="t">
            <a:noAutofit/>
          </a:bodyPr>
          <a:lstStyle/>
          <a:p>
            <a:pPr marL="0" indent="0" algn="just">
              <a:spcBef>
                <a:spcPts val="1600"/>
              </a:spcBef>
              <a:buNone/>
            </a:pPr>
            <a:r>
              <a:rPr lang="en-US" sz="2000" b="1" u="sng" dirty="0">
                <a:latin typeface="Kobern"/>
                <a:cs typeface="Arial"/>
              </a:rPr>
              <a:t>GGL Hotel and Resort Company Limited (AAAR)</a:t>
            </a:r>
          </a:p>
          <a:p>
            <a:pPr marL="0" indent="0" algn="just">
              <a:spcBef>
                <a:spcPts val="1600"/>
              </a:spcBef>
              <a:buNone/>
            </a:pPr>
            <a:r>
              <a:rPr lang="en-US" sz="2000" dirty="0">
                <a:latin typeface="Kobern"/>
                <a:cs typeface="Arial"/>
              </a:rPr>
              <a:t>In this ruling, input tax credit in respect of lease rent paid during pre-operative period for leasehold land on which resort was being constructed by the applicant on his own account was disallowed to it. </a:t>
            </a:r>
            <a:endParaRPr lang="en-US" sz="2000" dirty="0">
              <a:solidFill>
                <a:schemeClr val="tx1">
                  <a:lumMod val="65000"/>
                  <a:lumOff val="35000"/>
                </a:schemeClr>
              </a:solidFill>
              <a:latin typeface="Kobern"/>
              <a:cs typeface="Arial"/>
            </a:endParaRPr>
          </a:p>
          <a:p>
            <a:pPr marL="0" indent="0" algn="just">
              <a:spcBef>
                <a:spcPts val="1600"/>
              </a:spcBef>
              <a:buNone/>
            </a:pPr>
            <a:r>
              <a:rPr lang="en-US" sz="2000" dirty="0">
                <a:solidFill>
                  <a:schemeClr val="tx1"/>
                </a:solidFill>
                <a:latin typeface="Kobern"/>
              </a:rPr>
              <a:t>Services having indirect nexus with construction also covered?</a:t>
            </a:r>
          </a:p>
          <a:p>
            <a:pPr marL="73660" lvl="1" indent="0" algn="just">
              <a:spcBef>
                <a:spcPts val="1600"/>
              </a:spcBef>
              <a:buNone/>
            </a:pPr>
            <a:r>
              <a:rPr lang="en-US" sz="2000" b="1" u="sng" dirty="0">
                <a:solidFill>
                  <a:schemeClr val="tx1"/>
                </a:solidFill>
                <a:latin typeface="Kobern"/>
              </a:rPr>
              <a:t>Issue</a:t>
            </a:r>
          </a:p>
          <a:p>
            <a:pPr marL="73660" lvl="1" indent="0" algn="just">
              <a:spcBef>
                <a:spcPts val="1600"/>
              </a:spcBef>
              <a:buNone/>
            </a:pPr>
            <a:r>
              <a:rPr lang="en-US" sz="2000" dirty="0">
                <a:solidFill>
                  <a:schemeClr val="tx1"/>
                </a:solidFill>
                <a:latin typeface="Kobern"/>
              </a:rPr>
              <a:t>Credit on services such as land survey, soil testing, transportation of construction material etc., hiring of machines for stone breaking etc.</a:t>
            </a:r>
          </a:p>
        </p:txBody>
      </p:sp>
      <p:sp>
        <p:nvSpPr>
          <p:cNvPr id="3" name="Text Placeholder 2">
            <a:extLst>
              <a:ext uri="{FF2B5EF4-FFF2-40B4-BE49-F238E27FC236}">
                <a16:creationId xmlns:a16="http://schemas.microsoft.com/office/drawing/2014/main" id="{7EF7579D-16D5-0B4E-B0C2-F25F62CF7D48}"/>
              </a:ext>
            </a:extLst>
          </p:cNvPr>
          <p:cNvSpPr>
            <a:spLocks noGrp="1"/>
          </p:cNvSpPr>
          <p:nvPr>
            <p:ph type="body" sz="quarter" idx="12"/>
          </p:nvPr>
        </p:nvSpPr>
        <p:spPr/>
        <p:txBody>
          <a:bodyPr>
            <a:normAutofit/>
          </a:bodyPr>
          <a:lstStyle/>
          <a:p>
            <a:r>
              <a:rPr lang="en-US" sz="4000">
                <a:solidFill>
                  <a:srgbClr val="002060"/>
                </a:solidFill>
                <a:latin typeface="Kobern"/>
                <a:cs typeface="Arial"/>
              </a:rPr>
              <a:t>Nexus of goods/services with construction</a:t>
            </a:r>
            <a:endParaRPr lang="en-IN" sz="4000">
              <a:solidFill>
                <a:srgbClr val="002060"/>
              </a:solidFill>
              <a:latin typeface="Kobern"/>
              <a:cs typeface="Arial"/>
            </a:endParaRPr>
          </a:p>
        </p:txBody>
      </p:sp>
    </p:spTree>
    <p:extLst>
      <p:ext uri="{BB962C8B-B14F-4D97-AF65-F5344CB8AC3E}">
        <p14:creationId xmlns:p14="http://schemas.microsoft.com/office/powerpoint/2010/main" val="10528252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E80A97-A931-EC4C-A6B0-A84EDEDF005E}"/>
              </a:ext>
            </a:extLst>
          </p:cNvPr>
          <p:cNvSpPr>
            <a:spLocks noGrp="1"/>
          </p:cNvSpPr>
          <p:nvPr>
            <p:ph type="body" sz="quarter" idx="13"/>
          </p:nvPr>
        </p:nvSpPr>
        <p:spPr/>
        <p:txBody>
          <a:bodyPr/>
          <a:lstStyle/>
          <a:p>
            <a:pPr marL="380365" indent="-380365" algn="just">
              <a:spcBef>
                <a:spcPts val="1600"/>
              </a:spcBef>
            </a:pPr>
            <a:r>
              <a:rPr lang="en-US" sz="2000" dirty="0">
                <a:latin typeface="Kobern"/>
                <a:cs typeface="Arial"/>
              </a:rPr>
              <a:t>Explanation to Section 17(5)(c) and Section 17(5)(d) defines construction in an inclusive manner.</a:t>
            </a:r>
          </a:p>
          <a:p>
            <a:pPr marL="380365" indent="-380365" algn="just">
              <a:spcBef>
                <a:spcPts val="1600"/>
              </a:spcBef>
            </a:pPr>
            <a:r>
              <a:rPr lang="en-US" sz="2000" dirty="0">
                <a:latin typeface="Kobern"/>
                <a:cs typeface="Arial"/>
              </a:rPr>
              <a:t>Construction includes activities like re-construction, renovation, additions or alterations or repairs (</a:t>
            </a:r>
            <a:r>
              <a:rPr lang="en-US" sz="2000" u="sng" dirty="0">
                <a:latin typeface="Kobern"/>
                <a:cs typeface="Arial"/>
              </a:rPr>
              <a:t>to the extent of </a:t>
            </a:r>
            <a:r>
              <a:rPr lang="en-US" sz="2000" u="sng" dirty="0" err="1">
                <a:latin typeface="Kobern"/>
                <a:cs typeface="Arial"/>
              </a:rPr>
              <a:t>capitalisation</a:t>
            </a:r>
            <a:r>
              <a:rPr lang="en-US" sz="2000" u="sng" dirty="0">
                <a:latin typeface="Kobern"/>
                <a:cs typeface="Arial"/>
              </a:rPr>
              <a:t>, to the immovable property</a:t>
            </a:r>
            <a:r>
              <a:rPr lang="en-US" sz="2000" dirty="0">
                <a:latin typeface="Kobern"/>
                <a:cs typeface="Arial"/>
              </a:rPr>
              <a:t>).</a:t>
            </a:r>
          </a:p>
          <a:p>
            <a:pPr marL="0" indent="0" algn="just">
              <a:spcBef>
                <a:spcPts val="1600"/>
              </a:spcBef>
              <a:buNone/>
            </a:pPr>
            <a:r>
              <a:rPr lang="en-US" sz="2000" b="1" dirty="0">
                <a:latin typeface="Kobern"/>
                <a:cs typeface="Arial"/>
              </a:rPr>
              <a:t>Jabalpur Entertainment Complexes (AAR)</a:t>
            </a:r>
          </a:p>
          <a:p>
            <a:pPr marL="0" indent="0" algn="just">
              <a:spcBef>
                <a:spcPts val="1600"/>
              </a:spcBef>
              <a:buNone/>
            </a:pPr>
            <a:r>
              <a:rPr lang="en-US" sz="2000" i="1" dirty="0">
                <a:latin typeface="Kobern"/>
                <a:cs typeface="Arial"/>
              </a:rPr>
              <a:t>Mere statement that expenditure is not capitalized cannot come to the rescue of Applicant. Be that as it may, the eligibility of ITC does not depend on the treatment given to the expenditure. </a:t>
            </a:r>
            <a:r>
              <a:rPr lang="en-US" sz="2000" i="1" u="sng" dirty="0">
                <a:latin typeface="Kobern"/>
                <a:cs typeface="Arial"/>
              </a:rPr>
              <a:t>Capitalization of expenditure depends on the nature of expenditure and the period of benefit from such expenditure</a:t>
            </a:r>
          </a:p>
        </p:txBody>
      </p:sp>
      <p:sp>
        <p:nvSpPr>
          <p:cNvPr id="3" name="Text Placeholder 2">
            <a:extLst>
              <a:ext uri="{FF2B5EF4-FFF2-40B4-BE49-F238E27FC236}">
                <a16:creationId xmlns:a16="http://schemas.microsoft.com/office/drawing/2014/main" id="{7EF7579D-16D5-0B4E-B0C2-F25F62CF7D48}"/>
              </a:ext>
            </a:extLst>
          </p:cNvPr>
          <p:cNvSpPr>
            <a:spLocks noGrp="1"/>
          </p:cNvSpPr>
          <p:nvPr>
            <p:ph type="body" sz="quarter" idx="12"/>
          </p:nvPr>
        </p:nvSpPr>
        <p:spPr/>
        <p:txBody>
          <a:bodyPr>
            <a:normAutofit/>
          </a:bodyPr>
          <a:lstStyle/>
          <a:p>
            <a:r>
              <a:rPr lang="en-US" sz="4000">
                <a:solidFill>
                  <a:srgbClr val="002060"/>
                </a:solidFill>
                <a:latin typeface="Kobern"/>
                <a:cs typeface="Arial"/>
              </a:rPr>
              <a:t>Construction - Meaning</a:t>
            </a:r>
            <a:endParaRPr lang="en-IN" sz="4000">
              <a:solidFill>
                <a:srgbClr val="002060"/>
              </a:solidFill>
              <a:latin typeface="Kobern"/>
              <a:cs typeface="Arial"/>
            </a:endParaRPr>
          </a:p>
        </p:txBody>
      </p:sp>
    </p:spTree>
    <p:extLst>
      <p:ext uri="{BB962C8B-B14F-4D97-AF65-F5344CB8AC3E}">
        <p14:creationId xmlns:p14="http://schemas.microsoft.com/office/powerpoint/2010/main" val="177349017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C3FBFC-6419-1DC3-D11C-06638CC075C2}"/>
              </a:ext>
            </a:extLst>
          </p:cNvPr>
          <p:cNvSpPr>
            <a:spLocks noGrp="1"/>
          </p:cNvSpPr>
          <p:nvPr>
            <p:ph type="body" sz="quarter" idx="13"/>
          </p:nvPr>
        </p:nvSpPr>
        <p:spPr/>
        <p:txBody>
          <a:bodyPr/>
          <a:lstStyle/>
          <a:p>
            <a:pPr marL="380365" indent="-380365" algn="just">
              <a:spcBef>
                <a:spcPts val="1200"/>
              </a:spcBef>
            </a:pPr>
            <a:r>
              <a:rPr lang="en-US" sz="2000" b="1">
                <a:latin typeface="Kobern"/>
                <a:cs typeface="Arial"/>
              </a:rPr>
              <a:t>General Clauses Act</a:t>
            </a:r>
          </a:p>
          <a:p>
            <a:pPr marL="0" indent="0" algn="just">
              <a:spcBef>
                <a:spcPts val="1200"/>
              </a:spcBef>
              <a:buNone/>
            </a:pPr>
            <a:r>
              <a:rPr lang="en-US" sz="2000" i="1">
                <a:latin typeface="Kobern"/>
                <a:cs typeface="Arial"/>
              </a:rPr>
              <a:t>“Immovable property” shall include land, benefits to arise out of land, and </a:t>
            </a:r>
            <a:r>
              <a:rPr lang="en-US" sz="2000" b="1" i="1">
                <a:latin typeface="Kobern"/>
                <a:cs typeface="Arial"/>
              </a:rPr>
              <a:t>things attached to the earth, or permanently fastened to anything attached to the earth.</a:t>
            </a:r>
          </a:p>
          <a:p>
            <a:pPr marL="380365" indent="-380365" algn="just">
              <a:spcBef>
                <a:spcPts val="1200"/>
              </a:spcBef>
            </a:pPr>
            <a:r>
              <a:rPr lang="en-US" sz="2000" b="1">
                <a:latin typeface="Kobern"/>
                <a:cs typeface="Arial"/>
              </a:rPr>
              <a:t>Municipal Corporation of Greater Bombay &amp; </a:t>
            </a:r>
            <a:r>
              <a:rPr lang="en-US" sz="2000" b="1" err="1">
                <a:latin typeface="Kobern"/>
                <a:cs typeface="Arial"/>
              </a:rPr>
              <a:t>Ors</a:t>
            </a:r>
            <a:r>
              <a:rPr lang="en-US" sz="2000" b="1">
                <a:latin typeface="Kobern"/>
                <a:cs typeface="Arial"/>
              </a:rPr>
              <a:t>. v. Indian Oil Corporation Ltd. (Supreme Court)</a:t>
            </a:r>
          </a:p>
          <a:p>
            <a:pPr marL="0" indent="0" algn="just">
              <a:spcBef>
                <a:spcPts val="1200"/>
              </a:spcBef>
              <a:buNone/>
            </a:pPr>
            <a:r>
              <a:rPr lang="en-US" sz="2000">
                <a:latin typeface="Kobern"/>
                <a:cs typeface="Arial"/>
              </a:rPr>
              <a:t>If the chattel was movable to another place of use in the same position, it must be a movable property. However, if the chattel has to be dismantled and re-erected at the other place of use, it would be treated as permanently attached to the earth. </a:t>
            </a:r>
            <a:endParaRPr lang="en-US" sz="2000">
              <a:latin typeface="Kobern"/>
            </a:endParaRPr>
          </a:p>
          <a:p>
            <a:pPr marL="380365" indent="-380365"/>
            <a:endParaRPr lang="en-US" sz="2000"/>
          </a:p>
        </p:txBody>
      </p:sp>
      <p:sp>
        <p:nvSpPr>
          <p:cNvPr id="3" name="Text Placeholder 2">
            <a:extLst>
              <a:ext uri="{FF2B5EF4-FFF2-40B4-BE49-F238E27FC236}">
                <a16:creationId xmlns:a16="http://schemas.microsoft.com/office/drawing/2014/main" id="{AA037770-B01D-DFA1-FB95-4ECADB8B63EA}"/>
              </a:ext>
            </a:extLst>
          </p:cNvPr>
          <p:cNvSpPr>
            <a:spLocks noGrp="1"/>
          </p:cNvSpPr>
          <p:nvPr>
            <p:ph type="body" sz="quarter" idx="12"/>
          </p:nvPr>
        </p:nvSpPr>
        <p:spPr/>
        <p:txBody>
          <a:bodyPr>
            <a:normAutofit/>
          </a:bodyPr>
          <a:lstStyle/>
          <a:p>
            <a:r>
              <a:rPr lang="en-US" sz="4000">
                <a:solidFill>
                  <a:srgbClr val="002060"/>
                </a:solidFill>
                <a:latin typeface="Kobern"/>
                <a:cs typeface="Arial"/>
              </a:rPr>
              <a:t>Immovable property - Meaning</a:t>
            </a:r>
          </a:p>
        </p:txBody>
      </p:sp>
    </p:spTree>
    <p:extLst>
      <p:ext uri="{BB962C8B-B14F-4D97-AF65-F5344CB8AC3E}">
        <p14:creationId xmlns:p14="http://schemas.microsoft.com/office/powerpoint/2010/main" val="1025421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6F2399-8D7E-7043-AA3F-25140DC1731B}"/>
              </a:ext>
            </a:extLst>
          </p:cNvPr>
          <p:cNvSpPr>
            <a:spLocks noGrp="1"/>
          </p:cNvSpPr>
          <p:nvPr>
            <p:ph type="body" sz="quarter" idx="12"/>
          </p:nvPr>
        </p:nvSpPr>
        <p:spPr>
          <a:xfrm>
            <a:off x="1126537" y="2154728"/>
            <a:ext cx="10182721" cy="1440160"/>
          </a:xfrm>
        </p:spPr>
        <p:txBody>
          <a:bodyPr lIns="121920" tIns="60960" rIns="121920" bIns="60960" anchor="b">
            <a:normAutofit/>
          </a:bodyPr>
          <a:lstStyle/>
          <a:p>
            <a:r>
              <a:rPr lang="en-US" sz="4800"/>
              <a:t>Key Conditions for Availment of ITC</a:t>
            </a:r>
            <a:endParaRPr lang="en-IN" sz="4800"/>
          </a:p>
        </p:txBody>
      </p:sp>
    </p:spTree>
    <p:extLst>
      <p:ext uri="{BB962C8B-B14F-4D97-AF65-F5344CB8AC3E}">
        <p14:creationId xmlns:p14="http://schemas.microsoft.com/office/powerpoint/2010/main" val="239687057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15F8E5-17D5-7D28-9147-579B14E72580}"/>
              </a:ext>
            </a:extLst>
          </p:cNvPr>
          <p:cNvSpPr>
            <a:spLocks noGrp="1"/>
          </p:cNvSpPr>
          <p:nvPr>
            <p:ph type="body" sz="quarter" idx="12"/>
          </p:nvPr>
        </p:nvSpPr>
        <p:spPr>
          <a:xfrm>
            <a:off x="633613" y="1502217"/>
            <a:ext cx="11137237" cy="4268995"/>
          </a:xfrm>
        </p:spPr>
        <p:txBody>
          <a:bodyPr>
            <a:normAutofit fontScale="92500" lnSpcReduction="10000"/>
          </a:bodyPr>
          <a:lstStyle/>
          <a:p>
            <a:pPr algn="just">
              <a:buClr>
                <a:srgbClr val="FFC000"/>
              </a:buClr>
              <a:buSzPts val="2000"/>
              <a:buFont typeface="Arial" panose="020B0604020202020204" pitchFamily="34" charset="0"/>
              <a:buChar char="•"/>
            </a:pPr>
            <a:r>
              <a:rPr lang="en-US" sz="2400" b="1" i="0" u="none" strike="noStrike" kern="1200" baseline="0">
                <a:solidFill>
                  <a:srgbClr val="000000"/>
                </a:solidFill>
                <a:latin typeface="Kobern"/>
                <a:cs typeface="Arial"/>
              </a:rPr>
              <a:t>Triveni Engineering and Indus. Ltd. (Supreme Court)</a:t>
            </a:r>
            <a:r>
              <a:rPr lang="en-US" sz="2400" b="1">
                <a:solidFill>
                  <a:srgbClr val="000000"/>
                </a:solidFill>
                <a:latin typeface="Kobern"/>
                <a:cs typeface="Arial"/>
              </a:rPr>
              <a:t> </a:t>
            </a:r>
            <a:endParaRPr lang="en-US" sz="2400" b="1" i="0" u="none" strike="noStrike" kern="1200" baseline="0">
              <a:solidFill>
                <a:srgbClr val="000000"/>
              </a:solidFill>
            </a:endParaRPr>
          </a:p>
          <a:p>
            <a:pPr marL="0" indent="0" algn="just" rtl="0">
              <a:buNone/>
            </a:pPr>
            <a:r>
              <a:rPr lang="en-US" sz="2400" b="0" i="1" u="none" strike="noStrike" kern="1200" baseline="0">
                <a:solidFill>
                  <a:srgbClr val="000000"/>
                </a:solidFill>
                <a:latin typeface="Kobern"/>
                <a:cs typeface="Arial"/>
              </a:rPr>
              <a:t>Whether an article is permanently fastened to anything attached to the earth, require determination of both the intention as well as the factum of fastening to anything attached to the earth.</a:t>
            </a:r>
          </a:p>
          <a:p>
            <a:pPr algn="just" rtl="0"/>
            <a:endParaRPr lang="en-US" sz="2400" b="0" i="1" u="none" strike="noStrike" kern="1200" baseline="0">
              <a:solidFill>
                <a:srgbClr val="000000"/>
              </a:solidFill>
            </a:endParaRPr>
          </a:p>
          <a:p>
            <a:pPr algn="just" rtl="0">
              <a:buClr>
                <a:srgbClr val="FFC000"/>
              </a:buClr>
              <a:buSzPts val="2000"/>
              <a:buFont typeface="Arial" panose="020B0604020202020204" pitchFamily="34" charset="0"/>
              <a:buChar char="•"/>
            </a:pPr>
            <a:r>
              <a:rPr lang="en-US" sz="2400" b="1" i="0" u="none" strike="noStrike" kern="1200" baseline="0">
                <a:solidFill>
                  <a:srgbClr val="000000"/>
                </a:solidFill>
                <a:latin typeface="Kobern"/>
                <a:cs typeface="Arial"/>
              </a:rPr>
              <a:t>Solid and Correct Engineering Works (Supreme Court)</a:t>
            </a:r>
          </a:p>
          <a:p>
            <a:pPr marL="0" indent="0" algn="just" rtl="0">
              <a:buNone/>
            </a:pPr>
            <a:r>
              <a:rPr lang="en-US" sz="2400" b="0" i="1" u="none" strike="noStrike" kern="1200" baseline="0">
                <a:solidFill>
                  <a:srgbClr val="000000"/>
                </a:solidFill>
                <a:latin typeface="Kobern"/>
                <a:cs typeface="Arial"/>
              </a:rPr>
              <a:t>If the attachment of the plant to the foundation was not permanent and the plant could be easily detached from the foundation, the plant cannot be said to be immovable property. In this case, fixing of plants to the foundation was only meant to give stability to the plant and keep its operation vibration free</a:t>
            </a:r>
          </a:p>
          <a:p>
            <a:pPr marL="0" indent="0" algn="just" rtl="0">
              <a:buNone/>
            </a:pPr>
            <a:endParaRPr lang="en-US" sz="2400" i="1">
              <a:solidFill>
                <a:srgbClr val="000000"/>
              </a:solidFill>
              <a:latin typeface="Kobern"/>
              <a:cs typeface="Arial"/>
            </a:endParaRPr>
          </a:p>
          <a:p>
            <a:pPr>
              <a:buClr>
                <a:srgbClr val="FFC000"/>
              </a:buClr>
              <a:buFont typeface="Arial" panose="020B0604020202020204" pitchFamily="34" charset="0"/>
              <a:buChar char="•"/>
            </a:pPr>
            <a:r>
              <a:rPr lang="en-US" sz="2400" b="1">
                <a:solidFill>
                  <a:schemeClr val="tx1"/>
                </a:solidFill>
                <a:latin typeface="Kobern"/>
                <a:cs typeface="Arial"/>
              </a:rPr>
              <a:t>Official Liquidator v. Sri Krishna Deo and </a:t>
            </a:r>
            <a:r>
              <a:rPr lang="en-US" sz="2400" b="1" err="1">
                <a:solidFill>
                  <a:schemeClr val="tx1"/>
                </a:solidFill>
                <a:latin typeface="Kobern"/>
                <a:cs typeface="Arial"/>
              </a:rPr>
              <a:t>Ors</a:t>
            </a:r>
            <a:r>
              <a:rPr lang="en-US" sz="2400" b="1">
                <a:solidFill>
                  <a:schemeClr val="tx1"/>
                </a:solidFill>
                <a:latin typeface="Kobern"/>
                <a:cs typeface="Arial"/>
              </a:rPr>
              <a:t>. (All. HC)</a:t>
            </a:r>
          </a:p>
          <a:p>
            <a:pPr marL="0" indent="0">
              <a:buClr>
                <a:srgbClr val="FFC000"/>
              </a:buClr>
              <a:buNone/>
            </a:pPr>
            <a:r>
              <a:rPr lang="en-US" sz="2400">
                <a:solidFill>
                  <a:schemeClr val="tx1"/>
                </a:solidFill>
                <a:latin typeface="Kobern"/>
                <a:cs typeface="Arial"/>
              </a:rPr>
              <a:t>Where the machine has been set up with the intention of permanent usage and not with intention of being removed after temporary use, the same will constitute immovable property.</a:t>
            </a:r>
          </a:p>
          <a:p>
            <a:pPr marL="0" indent="0" algn="just" rtl="0">
              <a:buNone/>
            </a:pPr>
            <a:endParaRPr lang="en-US" sz="2400" b="0" i="1" u="none" strike="noStrike" kern="1200" baseline="0">
              <a:solidFill>
                <a:srgbClr val="000000"/>
              </a:solidFill>
              <a:latin typeface="Kobern"/>
              <a:cs typeface="Arial"/>
            </a:endParaRPr>
          </a:p>
          <a:p>
            <a:endParaRPr lang="en-US" sz="4000"/>
          </a:p>
        </p:txBody>
      </p:sp>
      <p:sp>
        <p:nvSpPr>
          <p:cNvPr id="2" name="Title 1">
            <a:extLst>
              <a:ext uri="{FF2B5EF4-FFF2-40B4-BE49-F238E27FC236}">
                <a16:creationId xmlns:a16="http://schemas.microsoft.com/office/drawing/2014/main" id="{A0254B3F-6341-62CA-4FC5-6982B57046E5}"/>
              </a:ext>
            </a:extLst>
          </p:cNvPr>
          <p:cNvSpPr>
            <a:spLocks noGrp="1"/>
          </p:cNvSpPr>
          <p:nvPr>
            <p:ph type="title" idx="4294967295"/>
          </p:nvPr>
        </p:nvSpPr>
        <p:spPr>
          <a:xfrm>
            <a:off x="546338" y="738939"/>
            <a:ext cx="10400582" cy="750468"/>
          </a:xfrm>
        </p:spPr>
        <p:txBody>
          <a:bodyPr>
            <a:normAutofit fontScale="90000"/>
          </a:bodyPr>
          <a:lstStyle/>
          <a:p>
            <a:r>
              <a:rPr lang="en-US" sz="4000">
                <a:solidFill>
                  <a:srgbClr val="002060"/>
                </a:solidFill>
                <a:latin typeface="Kobern"/>
              </a:rPr>
              <a:t>Immovable property</a:t>
            </a:r>
            <a:br>
              <a:rPr lang="en-US"/>
            </a:br>
            <a:endParaRPr lang="en-US"/>
          </a:p>
        </p:txBody>
      </p:sp>
    </p:spTree>
    <p:extLst>
      <p:ext uri="{BB962C8B-B14F-4D97-AF65-F5344CB8AC3E}">
        <p14:creationId xmlns:p14="http://schemas.microsoft.com/office/powerpoint/2010/main" val="122901779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847145-E24D-2E4A-C7F8-B2E8E285D40B}"/>
              </a:ext>
            </a:extLst>
          </p:cNvPr>
          <p:cNvSpPr>
            <a:spLocks noGrp="1"/>
          </p:cNvSpPr>
          <p:nvPr>
            <p:ph type="body" sz="quarter" idx="12"/>
          </p:nvPr>
        </p:nvSpPr>
        <p:spPr>
          <a:xfrm>
            <a:off x="518595" y="1473462"/>
            <a:ext cx="11137237" cy="3893017"/>
          </a:xfrm>
        </p:spPr>
        <p:txBody>
          <a:bodyPr/>
          <a:lstStyle/>
          <a:p>
            <a:pPr marL="0" indent="0" algn="just">
              <a:buClr>
                <a:srgbClr val="FFC000"/>
              </a:buClr>
              <a:buSzPct val="100000"/>
              <a:buNone/>
            </a:pPr>
            <a:r>
              <a:rPr lang="en-US" sz="3200" b="1" dirty="0">
                <a:solidFill>
                  <a:schemeClr val="tx1"/>
                </a:solidFill>
                <a:latin typeface="Kobern"/>
                <a:cs typeface="Arial"/>
              </a:rPr>
              <a:t>Whether something is movable or immovable is a question of fact!</a:t>
            </a:r>
          </a:p>
          <a:p>
            <a:pPr marL="0" indent="0" algn="just">
              <a:buClr>
                <a:srgbClr val="FFC000"/>
              </a:buClr>
              <a:buSzPct val="100000"/>
              <a:buNone/>
            </a:pPr>
            <a:endParaRPr lang="en-US" sz="2000" b="1" dirty="0">
              <a:solidFill>
                <a:schemeClr val="tx1"/>
              </a:solidFill>
            </a:endParaRPr>
          </a:p>
          <a:p>
            <a:pPr algn="just">
              <a:buClr>
                <a:srgbClr val="FFC000"/>
              </a:buClr>
              <a:buSzPct val="100000"/>
              <a:buFont typeface="Arial" panose="020B0604020202020204" pitchFamily="34" charset="0"/>
              <a:buChar char="•"/>
            </a:pPr>
            <a:r>
              <a:rPr lang="en-US" sz="2400" b="1" i="1" dirty="0">
                <a:solidFill>
                  <a:schemeClr val="tx1"/>
                </a:solidFill>
                <a:latin typeface="Kobern"/>
                <a:cs typeface="Arial"/>
              </a:rPr>
              <a:t>Substantial Damage Test</a:t>
            </a:r>
            <a:r>
              <a:rPr lang="en-US" sz="2400" dirty="0">
                <a:solidFill>
                  <a:schemeClr val="tx1"/>
                </a:solidFill>
                <a:latin typeface="Kobern"/>
                <a:cs typeface="Arial"/>
              </a:rPr>
              <a:t>: If the goods can be dismantled without causing substantial damage to its structure and land to which it is attached, and can be re-erected at another place, it will not considered immovable property</a:t>
            </a:r>
          </a:p>
          <a:p>
            <a:pPr algn="just">
              <a:buClr>
                <a:srgbClr val="FFC000"/>
              </a:buClr>
              <a:buSzPct val="100000"/>
              <a:buFont typeface="Arial" panose="020B0604020202020204" pitchFamily="34" charset="0"/>
              <a:buChar char="•"/>
            </a:pPr>
            <a:r>
              <a:rPr lang="en-US" sz="2400" b="1" i="1" dirty="0">
                <a:solidFill>
                  <a:schemeClr val="tx1"/>
                </a:solidFill>
                <a:latin typeface="Kobern"/>
                <a:cs typeface="Arial"/>
              </a:rPr>
              <a:t>Intention Test</a:t>
            </a:r>
            <a:r>
              <a:rPr lang="en-US" sz="2400" dirty="0">
                <a:solidFill>
                  <a:schemeClr val="tx1"/>
                </a:solidFill>
                <a:latin typeface="Kobern"/>
                <a:cs typeface="Arial"/>
              </a:rPr>
              <a:t>: Immovable property is intended to be permanently attached at a location</a:t>
            </a:r>
          </a:p>
          <a:p>
            <a:pPr algn="just">
              <a:buClr>
                <a:srgbClr val="FFC000"/>
              </a:buClr>
              <a:buSzPct val="100000"/>
              <a:buFont typeface="Arial" panose="020B0604020202020204" pitchFamily="34" charset="0"/>
              <a:buChar char="•"/>
            </a:pPr>
            <a:r>
              <a:rPr lang="en-US" sz="2400" dirty="0">
                <a:solidFill>
                  <a:schemeClr val="tx1"/>
                </a:solidFill>
                <a:latin typeface="Kobern"/>
                <a:cs typeface="Arial"/>
              </a:rPr>
              <a:t>Whether the goods are capable of being marketed in their original form?</a:t>
            </a:r>
          </a:p>
          <a:p>
            <a:pPr algn="just">
              <a:buClr>
                <a:srgbClr val="FFC000"/>
              </a:buClr>
              <a:buSzPct val="100000"/>
            </a:pPr>
            <a:endParaRPr lang="en-US" sz="2400" dirty="0">
              <a:solidFill>
                <a:schemeClr val="tx1"/>
              </a:solidFill>
              <a:latin typeface="Kobern"/>
              <a:cs typeface="Arial"/>
            </a:endParaRPr>
          </a:p>
          <a:p>
            <a:pPr algn="just"/>
            <a:endParaRPr lang="en-US" sz="2000" dirty="0">
              <a:solidFill>
                <a:schemeClr val="tx1"/>
              </a:solidFill>
            </a:endParaRPr>
          </a:p>
        </p:txBody>
      </p:sp>
      <p:sp>
        <p:nvSpPr>
          <p:cNvPr id="2" name="Title 1">
            <a:extLst>
              <a:ext uri="{FF2B5EF4-FFF2-40B4-BE49-F238E27FC236}">
                <a16:creationId xmlns:a16="http://schemas.microsoft.com/office/drawing/2014/main" id="{A84210B2-521F-D7A1-19B0-E51521B63D51}"/>
              </a:ext>
            </a:extLst>
          </p:cNvPr>
          <p:cNvSpPr>
            <a:spLocks noGrp="1"/>
          </p:cNvSpPr>
          <p:nvPr>
            <p:ph type="title" idx="4294967295"/>
          </p:nvPr>
        </p:nvSpPr>
        <p:spPr>
          <a:xfrm>
            <a:off x="445698" y="810824"/>
            <a:ext cx="10515600" cy="649828"/>
          </a:xfrm>
        </p:spPr>
        <p:txBody>
          <a:bodyPr>
            <a:normAutofit fontScale="90000"/>
          </a:bodyPr>
          <a:lstStyle/>
          <a:p>
            <a:pPr algn="l"/>
            <a:r>
              <a:rPr lang="en-US" sz="4000">
                <a:solidFill>
                  <a:srgbClr val="002060"/>
                </a:solidFill>
                <a:latin typeface="Kobern"/>
              </a:rPr>
              <a:t>Tests regarding Immovable property</a:t>
            </a:r>
            <a:br>
              <a:rPr lang="en-US"/>
            </a:br>
            <a:endParaRPr lang="en-US"/>
          </a:p>
        </p:txBody>
      </p:sp>
    </p:spTree>
    <p:extLst>
      <p:ext uri="{BB962C8B-B14F-4D97-AF65-F5344CB8AC3E}">
        <p14:creationId xmlns:p14="http://schemas.microsoft.com/office/powerpoint/2010/main" val="376631931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6DC248-60C9-1CA0-E2C5-08D04D7BEA4E}"/>
              </a:ext>
            </a:extLst>
          </p:cNvPr>
          <p:cNvSpPr>
            <a:spLocks noGrp="1"/>
          </p:cNvSpPr>
          <p:nvPr>
            <p:ph type="body" sz="quarter" idx="12"/>
          </p:nvPr>
        </p:nvSpPr>
        <p:spPr>
          <a:xfrm>
            <a:off x="417953" y="1617236"/>
            <a:ext cx="11439161" cy="4261783"/>
          </a:xfrm>
        </p:spPr>
        <p:txBody>
          <a:bodyPr vert="horz" lIns="91440" tIns="45720" rIns="91440" bIns="45720" rtlCol="0" anchor="t">
            <a:normAutofit/>
          </a:bodyPr>
          <a:lstStyle/>
          <a:p>
            <a:pPr marL="457200" indent="-457200">
              <a:buClr>
                <a:srgbClr val="FFC000"/>
              </a:buClr>
              <a:buSzPct val="100000"/>
              <a:buFont typeface="+mj-lt"/>
              <a:buAutoNum type="alphaLcParenR"/>
            </a:pPr>
            <a:r>
              <a:rPr lang="en-US" sz="2000">
                <a:solidFill>
                  <a:schemeClr val="tx1"/>
                </a:solidFill>
                <a:latin typeface="Kobern"/>
                <a:cs typeface="Arial"/>
              </a:rPr>
              <a:t>Pre-Fabricated Buildings </a:t>
            </a:r>
          </a:p>
          <a:p>
            <a:pPr marL="457200" indent="-457200">
              <a:buClr>
                <a:srgbClr val="FFC000"/>
              </a:buClr>
              <a:buSzPct val="100000"/>
              <a:buFont typeface="+mj-lt"/>
              <a:buAutoNum type="alphaLcParenR"/>
            </a:pPr>
            <a:endParaRPr lang="en-US" sz="2000">
              <a:solidFill>
                <a:schemeClr val="tx1"/>
              </a:solidFill>
              <a:latin typeface="Kobern"/>
            </a:endParaRPr>
          </a:p>
          <a:p>
            <a:pPr marL="457200" indent="-457200">
              <a:buClr>
                <a:srgbClr val="FFC000"/>
              </a:buClr>
              <a:buSzPct val="100000"/>
              <a:buFont typeface="+mj-lt"/>
              <a:buAutoNum type="alphaLcParenR"/>
            </a:pPr>
            <a:r>
              <a:rPr lang="en-US" sz="2000">
                <a:solidFill>
                  <a:schemeClr val="tx1"/>
                </a:solidFill>
                <a:latin typeface="Kobern"/>
                <a:cs typeface="Arial"/>
              </a:rPr>
              <a:t>Restroom Cubicles</a:t>
            </a:r>
          </a:p>
          <a:p>
            <a:pPr marL="457200" indent="-457200">
              <a:buClr>
                <a:srgbClr val="FFC000"/>
              </a:buClr>
              <a:buSzPct val="100000"/>
              <a:buFont typeface="+mj-lt"/>
              <a:buAutoNum type="alphaLcParenR"/>
            </a:pPr>
            <a:endParaRPr lang="en-US" sz="2000">
              <a:solidFill>
                <a:schemeClr val="tx1"/>
              </a:solidFill>
              <a:latin typeface="Kobern"/>
            </a:endParaRPr>
          </a:p>
          <a:p>
            <a:pPr marL="457200" indent="-457200">
              <a:buClr>
                <a:srgbClr val="FFC000"/>
              </a:buClr>
              <a:buSzPct val="100000"/>
              <a:buFont typeface="+mj-lt"/>
              <a:buAutoNum type="alphaLcParenR"/>
            </a:pPr>
            <a:r>
              <a:rPr lang="en-US" sz="2000">
                <a:solidFill>
                  <a:schemeClr val="tx1"/>
                </a:solidFill>
                <a:latin typeface="Kobern"/>
                <a:cs typeface="Arial"/>
              </a:rPr>
              <a:t>Doors/Windows etc. </a:t>
            </a:r>
          </a:p>
          <a:p>
            <a:pPr marL="457200" indent="-457200">
              <a:buClr>
                <a:srgbClr val="FFC000"/>
              </a:buClr>
              <a:buSzPct val="100000"/>
              <a:buFont typeface="+mj-lt"/>
              <a:buAutoNum type="alphaLcParenR"/>
            </a:pPr>
            <a:endParaRPr lang="en-US" sz="2000">
              <a:solidFill>
                <a:schemeClr val="tx1"/>
              </a:solidFill>
              <a:latin typeface="Kobern"/>
            </a:endParaRPr>
          </a:p>
          <a:p>
            <a:pPr marL="457200" indent="-457200">
              <a:buClr>
                <a:srgbClr val="FFC000"/>
              </a:buClr>
              <a:buSzPct val="100000"/>
              <a:buFont typeface="+mj-lt"/>
              <a:buAutoNum type="alphaLcParenR"/>
            </a:pPr>
            <a:r>
              <a:rPr lang="en-US" sz="2000">
                <a:solidFill>
                  <a:schemeClr val="tx1"/>
                </a:solidFill>
                <a:latin typeface="Kobern"/>
                <a:cs typeface="Arial"/>
              </a:rPr>
              <a:t>Storage Tanks</a:t>
            </a:r>
          </a:p>
        </p:txBody>
      </p:sp>
      <p:sp>
        <p:nvSpPr>
          <p:cNvPr id="2" name="Title 1">
            <a:extLst>
              <a:ext uri="{FF2B5EF4-FFF2-40B4-BE49-F238E27FC236}">
                <a16:creationId xmlns:a16="http://schemas.microsoft.com/office/drawing/2014/main" id="{8320848E-C9A2-E457-5DDD-E697A5A7801A}"/>
              </a:ext>
            </a:extLst>
          </p:cNvPr>
          <p:cNvSpPr>
            <a:spLocks noGrp="1"/>
          </p:cNvSpPr>
          <p:nvPr>
            <p:ph type="title" idx="4294967295"/>
          </p:nvPr>
        </p:nvSpPr>
        <p:spPr>
          <a:xfrm>
            <a:off x="416943" y="537653"/>
            <a:ext cx="11148203" cy="922997"/>
          </a:xfrm>
        </p:spPr>
        <p:txBody>
          <a:bodyPr>
            <a:normAutofit fontScale="90000"/>
          </a:bodyPr>
          <a:lstStyle/>
          <a:p>
            <a:pPr algn="l"/>
            <a:r>
              <a:rPr lang="en-US" sz="4800">
                <a:solidFill>
                  <a:srgbClr val="002060"/>
                </a:solidFill>
                <a:latin typeface="Kobern"/>
              </a:rPr>
              <a:t>Whether immovable property?</a:t>
            </a:r>
            <a:br>
              <a:rPr lang="en-US"/>
            </a:br>
            <a:endParaRPr lang="en-US"/>
          </a:p>
        </p:txBody>
      </p:sp>
      <p:pic>
        <p:nvPicPr>
          <p:cNvPr id="7" name="Picture 4" descr="Steel Modular Portable Prefabricated Building, Rs 1400 /square feet | ID:  2637408233">
            <a:extLst>
              <a:ext uri="{FF2B5EF4-FFF2-40B4-BE49-F238E27FC236}">
                <a16:creationId xmlns:a16="http://schemas.microsoft.com/office/drawing/2014/main" id="{E9D7A97D-650F-0615-5D6A-892412E673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9871" y="1416844"/>
            <a:ext cx="3426650" cy="25302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Toilet Cubicles, Washroom Cubicle, Bathroom Partition, Toilet Cubicle  Manufacturers, Shower Cubicles, Designer Toilet Cubicle, Modular Toilet  Partition, ChangeRoom Cubicles, RestRoom Partitions, Handicape Toilet  Cubicle, School College Hostel Shopping Mal">
            <a:extLst>
              <a:ext uri="{FF2B5EF4-FFF2-40B4-BE49-F238E27FC236}">
                <a16:creationId xmlns:a16="http://schemas.microsoft.com/office/drawing/2014/main" id="{928695FA-B313-335F-81ED-12B9C8F120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1173" y="1467940"/>
            <a:ext cx="2761606" cy="24081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Wooden Door at Rs 4000/unit(s) | Designer Wooden Door | ID: 12976710512">
            <a:extLst>
              <a:ext uri="{FF2B5EF4-FFF2-40B4-BE49-F238E27FC236}">
                <a16:creationId xmlns:a16="http://schemas.microsoft.com/office/drawing/2014/main" id="{D821C6F7-D7DF-C44C-38C8-CB6941B28E5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6457" y="3788978"/>
            <a:ext cx="2837053" cy="25302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silos">
            <a:extLst>
              <a:ext uri="{FF2B5EF4-FFF2-40B4-BE49-F238E27FC236}">
                <a16:creationId xmlns:a16="http://schemas.microsoft.com/office/drawing/2014/main" id="{EDBD5BDD-E42D-4D13-2E38-ED16825BB17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754" t="25667" r="6684"/>
          <a:stretch/>
        </p:blipFill>
        <p:spPr bwMode="auto">
          <a:xfrm>
            <a:off x="8273464" y="3942615"/>
            <a:ext cx="3387637" cy="2373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94042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E80A97-A931-EC4C-A6B0-A84EDEDF005E}"/>
              </a:ext>
            </a:extLst>
          </p:cNvPr>
          <p:cNvSpPr>
            <a:spLocks noGrp="1"/>
          </p:cNvSpPr>
          <p:nvPr>
            <p:ph type="body" sz="quarter" idx="13"/>
          </p:nvPr>
        </p:nvSpPr>
        <p:spPr>
          <a:xfrm>
            <a:off x="619237" y="1509756"/>
            <a:ext cx="10939625" cy="3840427"/>
          </a:xfrm>
        </p:spPr>
        <p:txBody>
          <a:bodyPr/>
          <a:lstStyle/>
          <a:p>
            <a:pPr marL="380365" indent="-380365" algn="just">
              <a:spcBef>
                <a:spcPts val="1600"/>
              </a:spcBef>
            </a:pPr>
            <a:r>
              <a:rPr lang="en-US" sz="2800" b="1">
                <a:latin typeface="Kobern"/>
                <a:cs typeface="Arial"/>
              </a:rPr>
              <a:t>Lifts</a:t>
            </a:r>
          </a:p>
          <a:p>
            <a:pPr marL="380365" indent="-380365" algn="just">
              <a:spcBef>
                <a:spcPts val="1600"/>
              </a:spcBef>
            </a:pPr>
            <a:r>
              <a:rPr lang="en-US" sz="2800" b="1">
                <a:latin typeface="Kobern"/>
                <a:cs typeface="Arial"/>
              </a:rPr>
              <a:t>Fire Fighting Equipment</a:t>
            </a:r>
          </a:p>
          <a:p>
            <a:pPr marL="380365" indent="-380365" algn="just">
              <a:spcBef>
                <a:spcPts val="1600"/>
              </a:spcBef>
            </a:pPr>
            <a:r>
              <a:rPr lang="en-US" sz="2800" b="1">
                <a:latin typeface="Kobern"/>
                <a:cs typeface="Arial"/>
              </a:rPr>
              <a:t>DG Sets</a:t>
            </a:r>
          </a:p>
          <a:p>
            <a:pPr marL="380365" indent="-380365" algn="just">
              <a:spcBef>
                <a:spcPts val="1600"/>
              </a:spcBef>
            </a:pPr>
            <a:r>
              <a:rPr lang="en-US" sz="2800" b="1">
                <a:latin typeface="Kobern"/>
                <a:cs typeface="Arial"/>
              </a:rPr>
              <a:t>CCTV</a:t>
            </a:r>
          </a:p>
          <a:p>
            <a:pPr marL="380365" indent="-380365" algn="just">
              <a:spcBef>
                <a:spcPts val="1600"/>
              </a:spcBef>
            </a:pPr>
            <a:endParaRPr lang="en-US" sz="2667" b="1"/>
          </a:p>
        </p:txBody>
      </p:sp>
      <p:sp>
        <p:nvSpPr>
          <p:cNvPr id="3" name="Text Placeholder 2">
            <a:extLst>
              <a:ext uri="{FF2B5EF4-FFF2-40B4-BE49-F238E27FC236}">
                <a16:creationId xmlns:a16="http://schemas.microsoft.com/office/drawing/2014/main" id="{7EF7579D-16D5-0B4E-B0C2-F25F62CF7D48}"/>
              </a:ext>
            </a:extLst>
          </p:cNvPr>
          <p:cNvSpPr>
            <a:spLocks noGrp="1"/>
          </p:cNvSpPr>
          <p:nvPr>
            <p:ph type="body" sz="quarter" idx="12"/>
          </p:nvPr>
        </p:nvSpPr>
        <p:spPr>
          <a:xfrm>
            <a:off x="619235" y="567689"/>
            <a:ext cx="11145600" cy="768085"/>
          </a:xfrm>
        </p:spPr>
        <p:txBody>
          <a:bodyPr>
            <a:normAutofit/>
          </a:bodyPr>
          <a:lstStyle/>
          <a:p>
            <a:r>
              <a:rPr lang="en-US" sz="4000">
                <a:latin typeface="Kobern"/>
                <a:cs typeface="Arial"/>
              </a:rPr>
              <a:t>Whether Plant &amp; Machinery?</a:t>
            </a:r>
            <a:endParaRPr lang="en-IN" sz="4800">
              <a:latin typeface="Kobern"/>
              <a:cs typeface="Arial"/>
            </a:endParaRPr>
          </a:p>
        </p:txBody>
      </p:sp>
      <p:pic>
        <p:nvPicPr>
          <p:cNvPr id="5" name="Picture 4">
            <a:extLst>
              <a:ext uri="{FF2B5EF4-FFF2-40B4-BE49-F238E27FC236}">
                <a16:creationId xmlns:a16="http://schemas.microsoft.com/office/drawing/2014/main" id="{005D1744-CED2-5F20-3DE5-2A0459679FCB}"/>
              </a:ext>
            </a:extLst>
          </p:cNvPr>
          <p:cNvPicPr>
            <a:picLocks noChangeAspect="1"/>
          </p:cNvPicPr>
          <p:nvPr/>
        </p:nvPicPr>
        <p:blipFill>
          <a:blip r:embed="rId2"/>
          <a:stretch>
            <a:fillRect/>
          </a:stretch>
        </p:blipFill>
        <p:spPr>
          <a:xfrm>
            <a:off x="5427897" y="1507817"/>
            <a:ext cx="2187106" cy="1790019"/>
          </a:xfrm>
          <a:prstGeom prst="rect">
            <a:avLst/>
          </a:prstGeom>
        </p:spPr>
      </p:pic>
      <p:pic>
        <p:nvPicPr>
          <p:cNvPr id="7" name="Picture 6">
            <a:extLst>
              <a:ext uri="{FF2B5EF4-FFF2-40B4-BE49-F238E27FC236}">
                <a16:creationId xmlns:a16="http://schemas.microsoft.com/office/drawing/2014/main" id="{F3373834-6F17-B8A0-2FFA-E7298AF5F001}"/>
              </a:ext>
            </a:extLst>
          </p:cNvPr>
          <p:cNvPicPr>
            <a:picLocks noChangeAspect="1"/>
          </p:cNvPicPr>
          <p:nvPr/>
        </p:nvPicPr>
        <p:blipFill>
          <a:blip r:embed="rId3"/>
          <a:stretch>
            <a:fillRect/>
          </a:stretch>
        </p:blipFill>
        <p:spPr>
          <a:xfrm>
            <a:off x="7954235" y="2508306"/>
            <a:ext cx="2913634" cy="2318525"/>
          </a:xfrm>
          <a:prstGeom prst="rect">
            <a:avLst/>
          </a:prstGeom>
        </p:spPr>
      </p:pic>
    </p:spTree>
    <p:extLst>
      <p:ext uri="{BB962C8B-B14F-4D97-AF65-F5344CB8AC3E}">
        <p14:creationId xmlns:p14="http://schemas.microsoft.com/office/powerpoint/2010/main" val="393414976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E80A97-A931-EC4C-A6B0-A84EDEDF005E}"/>
              </a:ext>
            </a:extLst>
          </p:cNvPr>
          <p:cNvSpPr>
            <a:spLocks noGrp="1"/>
          </p:cNvSpPr>
          <p:nvPr>
            <p:ph type="body" sz="quarter" idx="13"/>
          </p:nvPr>
        </p:nvSpPr>
        <p:spPr>
          <a:xfrm>
            <a:off x="532972" y="1508788"/>
            <a:ext cx="10939625" cy="4513129"/>
          </a:xfrm>
        </p:spPr>
        <p:txBody>
          <a:bodyPr/>
          <a:lstStyle/>
          <a:p>
            <a:pPr marL="380365" indent="-380365" algn="just">
              <a:spcBef>
                <a:spcPts val="1600"/>
              </a:spcBef>
            </a:pPr>
            <a:r>
              <a:rPr lang="en-US" sz="2400" b="1">
                <a:latin typeface="Kobern"/>
                <a:cs typeface="Arial"/>
              </a:rPr>
              <a:t>Jabalpur Hotels Private Limited</a:t>
            </a:r>
          </a:p>
          <a:p>
            <a:pPr marL="380365" indent="-380365" algn="just">
              <a:spcBef>
                <a:spcPts val="1600"/>
              </a:spcBef>
            </a:pPr>
            <a:endParaRPr lang="en-US" sz="2400" b="1">
              <a:latin typeface="Kobern"/>
            </a:endParaRPr>
          </a:p>
          <a:p>
            <a:pPr marL="0" indent="0" algn="just">
              <a:spcBef>
                <a:spcPts val="1600"/>
              </a:spcBef>
              <a:buNone/>
            </a:pPr>
            <a:r>
              <a:rPr lang="en-US" sz="2400">
                <a:latin typeface="Kobern"/>
                <a:cs typeface="Arial"/>
              </a:rPr>
              <a:t>GST Credit </a:t>
            </a:r>
            <a:r>
              <a:rPr lang="en-US" sz="2400" b="1">
                <a:latin typeface="Kobern"/>
                <a:cs typeface="Arial"/>
              </a:rPr>
              <a:t>denied on procuring the lift</a:t>
            </a:r>
            <a:r>
              <a:rPr lang="en-US" sz="2400">
                <a:latin typeface="Kobern"/>
                <a:cs typeface="Arial"/>
              </a:rPr>
              <a:t> to be installed in hotel building which in turn is intended to be used for providing taxable service. Considering definition of P&amp;M, the Authority observed that lift became part of the building</a:t>
            </a:r>
            <a:endParaRPr lang="en-US" sz="2400" b="1">
              <a:latin typeface="Kobern"/>
              <a:cs typeface="Arial"/>
            </a:endParaRPr>
          </a:p>
        </p:txBody>
      </p:sp>
      <p:sp>
        <p:nvSpPr>
          <p:cNvPr id="3" name="Text Placeholder 2">
            <a:extLst>
              <a:ext uri="{FF2B5EF4-FFF2-40B4-BE49-F238E27FC236}">
                <a16:creationId xmlns:a16="http://schemas.microsoft.com/office/drawing/2014/main" id="{7EF7579D-16D5-0B4E-B0C2-F25F62CF7D48}"/>
              </a:ext>
            </a:extLst>
          </p:cNvPr>
          <p:cNvSpPr>
            <a:spLocks noGrp="1"/>
          </p:cNvSpPr>
          <p:nvPr>
            <p:ph type="body" sz="quarter" idx="12"/>
          </p:nvPr>
        </p:nvSpPr>
        <p:spPr/>
        <p:txBody>
          <a:bodyPr>
            <a:normAutofit/>
          </a:bodyPr>
          <a:lstStyle/>
          <a:p>
            <a:r>
              <a:rPr lang="en-US" sz="4000">
                <a:latin typeface="Kobern"/>
                <a:cs typeface="Arial"/>
              </a:rPr>
              <a:t>Advance rulings</a:t>
            </a:r>
            <a:endParaRPr lang="en-IN" sz="4800">
              <a:latin typeface="Kobern"/>
              <a:cs typeface="Arial"/>
            </a:endParaRPr>
          </a:p>
        </p:txBody>
      </p:sp>
    </p:spTree>
    <p:extLst>
      <p:ext uri="{BB962C8B-B14F-4D97-AF65-F5344CB8AC3E}">
        <p14:creationId xmlns:p14="http://schemas.microsoft.com/office/powerpoint/2010/main" val="11370539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E80A97-A931-EC4C-A6B0-A84EDEDF005E}"/>
              </a:ext>
            </a:extLst>
          </p:cNvPr>
          <p:cNvSpPr>
            <a:spLocks noGrp="1"/>
          </p:cNvSpPr>
          <p:nvPr>
            <p:ph type="body" sz="quarter" idx="13"/>
          </p:nvPr>
        </p:nvSpPr>
        <p:spPr>
          <a:xfrm>
            <a:off x="532972" y="1508788"/>
            <a:ext cx="10939625" cy="4513129"/>
          </a:xfrm>
        </p:spPr>
        <p:txBody>
          <a:bodyPr vert="horz" lIns="91440" tIns="45720" rIns="91440" bIns="45720" rtlCol="0" anchor="t">
            <a:noAutofit/>
          </a:bodyPr>
          <a:lstStyle/>
          <a:p>
            <a:pPr marL="380365" indent="-380365" algn="just">
              <a:spcBef>
                <a:spcPts val="1600"/>
              </a:spcBef>
            </a:pPr>
            <a:r>
              <a:rPr lang="en-US" sz="2400" b="1" dirty="0">
                <a:latin typeface="Kobern"/>
                <a:cs typeface="Arial"/>
              </a:rPr>
              <a:t>Tarun Realtors Private Limited (AAAR)</a:t>
            </a:r>
          </a:p>
          <a:p>
            <a:pPr marL="380365" indent="-380365" algn="just">
              <a:spcBef>
                <a:spcPts val="1600"/>
              </a:spcBef>
              <a:buFont typeface="Wingdings" panose="05000000000000000000" pitchFamily="2" charset="2"/>
              <a:buChar char="ü"/>
            </a:pPr>
            <a:r>
              <a:rPr lang="en-US" sz="2400" dirty="0">
                <a:latin typeface="Kobern"/>
                <a:cs typeface="Arial"/>
              </a:rPr>
              <a:t>Chiller, Air Handling Unit, Indoor/Outdoor Surveillance System (CCTV), electrical wiring and fixtures, Public Health Engineering (PHE), Fire-fighting and water management pump system are items which are procured for the purpose of construction of the immovable property.</a:t>
            </a:r>
          </a:p>
          <a:p>
            <a:pPr marL="380365" indent="-380365" algn="just">
              <a:spcBef>
                <a:spcPts val="1600"/>
              </a:spcBef>
              <a:buFont typeface="Wingdings" panose="05000000000000000000" pitchFamily="2" charset="2"/>
              <a:buChar char="ü"/>
            </a:pPr>
            <a:r>
              <a:rPr lang="en-US" sz="2400" dirty="0">
                <a:latin typeface="Kobern"/>
                <a:cs typeface="Arial"/>
              </a:rPr>
              <a:t>Lift and Car park system – Held to be Plant and </a:t>
            </a:r>
            <a:r>
              <a:rPr lang="en-US" sz="2400" dirty="0" err="1">
                <a:latin typeface="Kobern"/>
                <a:cs typeface="Arial"/>
              </a:rPr>
              <a:t>Mahinery</a:t>
            </a:r>
            <a:r>
              <a:rPr lang="en-US" sz="2400" dirty="0">
                <a:latin typeface="Kobern"/>
                <a:cs typeface="Arial"/>
              </a:rPr>
              <a:t>. However, since appellant is not undertaking construction/installation of the same, credit will not be allowed.</a:t>
            </a:r>
          </a:p>
          <a:p>
            <a:pPr marL="380365" indent="-380365" algn="just">
              <a:spcBef>
                <a:spcPts val="1600"/>
              </a:spcBef>
              <a:buFont typeface="Wingdings" panose="05000000000000000000" pitchFamily="2" charset="2"/>
              <a:buChar char="ü"/>
            </a:pPr>
            <a:r>
              <a:rPr lang="en-US" sz="2400" dirty="0">
                <a:latin typeface="Kobern"/>
                <a:cs typeface="Arial"/>
              </a:rPr>
              <a:t>Water Treatment Plant, DG Sets and Transformers become part of civil structure of immovable property. Hence, ITC is not available</a:t>
            </a:r>
          </a:p>
          <a:p>
            <a:pPr marL="0" indent="0" algn="just">
              <a:spcBef>
                <a:spcPts val="1600"/>
              </a:spcBef>
              <a:buNone/>
            </a:pPr>
            <a:endParaRPr lang="en-US" sz="2400" b="1" dirty="0">
              <a:latin typeface="Tw Cen MT" panose="020B0602020104020603" pitchFamily="34" charset="0"/>
            </a:endParaRPr>
          </a:p>
        </p:txBody>
      </p:sp>
      <p:sp>
        <p:nvSpPr>
          <p:cNvPr id="3" name="Text Placeholder 2">
            <a:extLst>
              <a:ext uri="{FF2B5EF4-FFF2-40B4-BE49-F238E27FC236}">
                <a16:creationId xmlns:a16="http://schemas.microsoft.com/office/drawing/2014/main" id="{7EF7579D-16D5-0B4E-B0C2-F25F62CF7D48}"/>
              </a:ext>
            </a:extLst>
          </p:cNvPr>
          <p:cNvSpPr>
            <a:spLocks noGrp="1"/>
          </p:cNvSpPr>
          <p:nvPr>
            <p:ph type="body" sz="quarter" idx="12"/>
          </p:nvPr>
        </p:nvSpPr>
        <p:spPr/>
        <p:txBody>
          <a:bodyPr>
            <a:normAutofit/>
          </a:bodyPr>
          <a:lstStyle/>
          <a:p>
            <a:r>
              <a:rPr lang="en-US" sz="4000">
                <a:latin typeface="Kobern"/>
                <a:cs typeface="Arial"/>
              </a:rPr>
              <a:t>Advance Rulings</a:t>
            </a:r>
            <a:endParaRPr lang="en-IN" sz="4800">
              <a:latin typeface="Kobern"/>
              <a:cs typeface="Arial"/>
            </a:endParaRPr>
          </a:p>
        </p:txBody>
      </p:sp>
    </p:spTree>
    <p:extLst>
      <p:ext uri="{BB962C8B-B14F-4D97-AF65-F5344CB8AC3E}">
        <p14:creationId xmlns:p14="http://schemas.microsoft.com/office/powerpoint/2010/main" val="177864254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E80A97-A931-EC4C-A6B0-A84EDEDF005E}"/>
              </a:ext>
            </a:extLst>
          </p:cNvPr>
          <p:cNvSpPr>
            <a:spLocks noGrp="1"/>
          </p:cNvSpPr>
          <p:nvPr>
            <p:ph type="body" sz="quarter" idx="13"/>
          </p:nvPr>
        </p:nvSpPr>
        <p:spPr>
          <a:xfrm>
            <a:off x="532972" y="1508788"/>
            <a:ext cx="10939625" cy="4513129"/>
          </a:xfrm>
        </p:spPr>
        <p:txBody>
          <a:bodyPr/>
          <a:lstStyle/>
          <a:p>
            <a:pPr marL="380365" indent="-380365" algn="just">
              <a:spcBef>
                <a:spcPts val="1600"/>
              </a:spcBef>
            </a:pPr>
            <a:endParaRPr lang="en-US" sz="2400" b="1">
              <a:latin typeface="Tw Cen MT" panose="020B0602020104020603" pitchFamily="34" charset="0"/>
            </a:endParaRPr>
          </a:p>
          <a:p>
            <a:pPr marL="380365" indent="-380365" algn="just">
              <a:spcBef>
                <a:spcPts val="1600"/>
              </a:spcBef>
            </a:pPr>
            <a:r>
              <a:rPr lang="en-US" sz="2400" b="1" err="1">
                <a:latin typeface="Kobern"/>
                <a:cs typeface="Arial"/>
              </a:rPr>
              <a:t>Wework</a:t>
            </a:r>
            <a:r>
              <a:rPr lang="en-US" sz="2400" b="1">
                <a:latin typeface="Kobern"/>
                <a:cs typeface="Arial"/>
              </a:rPr>
              <a:t> India Management (AAAR)</a:t>
            </a:r>
          </a:p>
          <a:p>
            <a:pPr marL="0" indent="0" algn="just">
              <a:spcBef>
                <a:spcPts val="1600"/>
              </a:spcBef>
              <a:buNone/>
            </a:pPr>
            <a:endParaRPr lang="en-US" sz="2400" i="1">
              <a:latin typeface="Kobern"/>
            </a:endParaRPr>
          </a:p>
          <a:p>
            <a:pPr marL="0" indent="0" algn="just">
              <a:spcBef>
                <a:spcPts val="1600"/>
              </a:spcBef>
              <a:buNone/>
            </a:pPr>
            <a:r>
              <a:rPr lang="en-US" sz="2400" i="1">
                <a:latin typeface="Kobern"/>
                <a:cs typeface="Arial"/>
              </a:rPr>
              <a:t>ITC on detachable sliding glass partitions. Fixed to the ground with the help of nuts and bolts and could be dismantled and moved as per requirements of customer. Held to be movable and ITC allowed by AAAR.</a:t>
            </a:r>
            <a:r>
              <a:rPr lang="en-US" sz="2400" b="1">
                <a:latin typeface="Kobern"/>
                <a:cs typeface="Arial"/>
              </a:rPr>
              <a:t> </a:t>
            </a:r>
            <a:endParaRPr lang="en-US" sz="2400" b="1">
              <a:latin typeface="Kobern"/>
            </a:endParaRPr>
          </a:p>
          <a:p>
            <a:pPr marL="0" indent="0" algn="just">
              <a:spcBef>
                <a:spcPts val="1600"/>
              </a:spcBef>
              <a:buNone/>
            </a:pPr>
            <a:endParaRPr lang="en-US" sz="2400">
              <a:latin typeface="Tw Cen MT" panose="020B0602020104020603" pitchFamily="34" charset="0"/>
            </a:endParaRPr>
          </a:p>
          <a:p>
            <a:pPr marL="0" indent="0" algn="just">
              <a:spcBef>
                <a:spcPts val="1600"/>
              </a:spcBef>
              <a:buNone/>
            </a:pPr>
            <a:endParaRPr lang="en-US" sz="2400" b="1">
              <a:latin typeface="Tw Cen MT" panose="020B0602020104020603" pitchFamily="34" charset="0"/>
            </a:endParaRPr>
          </a:p>
        </p:txBody>
      </p:sp>
      <p:sp>
        <p:nvSpPr>
          <p:cNvPr id="3" name="Text Placeholder 2">
            <a:extLst>
              <a:ext uri="{FF2B5EF4-FFF2-40B4-BE49-F238E27FC236}">
                <a16:creationId xmlns:a16="http://schemas.microsoft.com/office/drawing/2014/main" id="{7EF7579D-16D5-0B4E-B0C2-F25F62CF7D48}"/>
              </a:ext>
            </a:extLst>
          </p:cNvPr>
          <p:cNvSpPr>
            <a:spLocks noGrp="1"/>
          </p:cNvSpPr>
          <p:nvPr>
            <p:ph type="body" sz="quarter" idx="12"/>
          </p:nvPr>
        </p:nvSpPr>
        <p:spPr/>
        <p:txBody>
          <a:bodyPr>
            <a:normAutofit/>
          </a:bodyPr>
          <a:lstStyle/>
          <a:p>
            <a:r>
              <a:rPr lang="en-US" sz="4000">
                <a:latin typeface="Kobern"/>
                <a:cs typeface="Arial"/>
              </a:rPr>
              <a:t>Advance Rulings</a:t>
            </a:r>
            <a:endParaRPr lang="en-IN" sz="4800">
              <a:latin typeface="Kobern"/>
              <a:cs typeface="Arial"/>
            </a:endParaRPr>
          </a:p>
        </p:txBody>
      </p:sp>
    </p:spTree>
    <p:extLst>
      <p:ext uri="{BB962C8B-B14F-4D97-AF65-F5344CB8AC3E}">
        <p14:creationId xmlns:p14="http://schemas.microsoft.com/office/powerpoint/2010/main" val="419356712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9245568-95C2-4847-6FA1-BA5F651A0D59}"/>
              </a:ext>
            </a:extLst>
          </p:cNvPr>
          <p:cNvGraphicFramePr/>
          <p:nvPr>
            <p:extLst>
              <p:ext uri="{D42A27DB-BD31-4B8C-83A1-F6EECF244321}">
                <p14:modId xmlns:p14="http://schemas.microsoft.com/office/powerpoint/2010/main" val="2290491246"/>
              </p:ext>
            </p:extLst>
          </p:nvPr>
        </p:nvGraphicFramePr>
        <p:xfrm>
          <a:off x="915119" y="1592772"/>
          <a:ext cx="10553700" cy="43730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 Placeholder 2">
            <a:extLst>
              <a:ext uri="{FF2B5EF4-FFF2-40B4-BE49-F238E27FC236}">
                <a16:creationId xmlns:a16="http://schemas.microsoft.com/office/drawing/2014/main" id="{A026E58B-E65D-E891-8298-FF01ABB11700}"/>
              </a:ext>
            </a:extLst>
          </p:cNvPr>
          <p:cNvSpPr txBox="1">
            <a:spLocks/>
          </p:cNvSpPr>
          <p:nvPr/>
        </p:nvSpPr>
        <p:spPr>
          <a:xfrm>
            <a:off x="461085" y="395161"/>
            <a:ext cx="11137237" cy="696198"/>
          </a:xfrm>
          <a:prstGeom prst="rect">
            <a:avLst/>
          </a:prstGeom>
        </p:spPr>
        <p:txBody>
          <a:bodyPr lIns="91440" tIns="45720" rIns="91440" bIns="45720" anchor="t"/>
          <a:lstStyle>
            <a:lvl1pPr marL="0" indent="0" algn="l" defTabSz="1219170" rtl="0" eaLnBrk="1" latinLnBrk="0" hangingPunct="1">
              <a:spcBef>
                <a:spcPts val="0"/>
              </a:spcBef>
              <a:buFont typeface="Arial" pitchFamily="34" charset="0"/>
              <a:buNone/>
              <a:defRPr sz="3733" b="0" i="0" kern="1200" baseline="0">
                <a:solidFill>
                  <a:srgbClr val="2B347A"/>
                </a:solidFill>
                <a:latin typeface="Kobern" pitchFamily="2" charset="77"/>
                <a:ea typeface="+mn-ea"/>
                <a:cs typeface="Arial" pitchFamily="34" charset="0"/>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a:lstStyle>
          <a:p>
            <a:r>
              <a:rPr lang="en-US" sz="4000" dirty="0">
                <a:latin typeface="Kobern"/>
                <a:cs typeface="Arial"/>
              </a:rPr>
              <a:t>Telecommunication Towers- ITC Availability?</a:t>
            </a:r>
            <a:endParaRPr lang="en-IN" sz="4000" dirty="0">
              <a:latin typeface="Kobern"/>
              <a:cs typeface="Arial"/>
            </a:endParaRPr>
          </a:p>
          <a:p>
            <a:endParaRPr lang="en-US" dirty="0"/>
          </a:p>
        </p:txBody>
      </p:sp>
    </p:spTree>
    <p:extLst>
      <p:ext uri="{BB962C8B-B14F-4D97-AF65-F5344CB8AC3E}">
        <p14:creationId xmlns:p14="http://schemas.microsoft.com/office/powerpoint/2010/main" val="202794248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E80A97-A931-EC4C-A6B0-A84EDEDF005E}"/>
              </a:ext>
            </a:extLst>
          </p:cNvPr>
          <p:cNvSpPr>
            <a:spLocks noGrp="1"/>
          </p:cNvSpPr>
          <p:nvPr>
            <p:ph type="body" sz="quarter" idx="13"/>
          </p:nvPr>
        </p:nvSpPr>
        <p:spPr/>
        <p:txBody>
          <a:bodyPr>
            <a:normAutofit/>
          </a:bodyPr>
          <a:lstStyle/>
          <a:p>
            <a:pPr marL="0" indent="0" algn="just">
              <a:spcBef>
                <a:spcPts val="1600"/>
              </a:spcBef>
              <a:buNone/>
            </a:pPr>
            <a:r>
              <a:rPr lang="pt-BR" sz="2000" b="1" u="sng">
                <a:latin typeface="Kobern"/>
                <a:cs typeface="Arial"/>
              </a:rPr>
              <a:t>Single contract for construction of building/office on turnkey basis</a:t>
            </a:r>
          </a:p>
          <a:p>
            <a:pPr marL="0" indent="0" algn="just">
              <a:spcBef>
                <a:spcPts val="1600"/>
              </a:spcBef>
              <a:buNone/>
            </a:pPr>
            <a:r>
              <a:rPr lang="en-US" sz="2000">
                <a:latin typeface="Kobern"/>
                <a:cs typeface="Arial"/>
              </a:rPr>
              <a:t>Whether composite supply of construction of immovable property?</a:t>
            </a:r>
            <a:endParaRPr lang="en-US" sz="2000" b="1" u="sng">
              <a:latin typeface="Kobern"/>
              <a:cs typeface="Arial"/>
            </a:endParaRPr>
          </a:p>
          <a:p>
            <a:pPr marL="380365" indent="-380365" algn="just">
              <a:spcBef>
                <a:spcPts val="1600"/>
              </a:spcBef>
            </a:pPr>
            <a:r>
              <a:rPr lang="en-US" sz="2000">
                <a:latin typeface="Kobern"/>
                <a:cs typeface="Arial"/>
              </a:rPr>
              <a:t>Availability of ITC on movable items like furniture, lighting fixtures etc.?</a:t>
            </a:r>
          </a:p>
          <a:p>
            <a:pPr marL="380365" indent="-380365" algn="just">
              <a:spcBef>
                <a:spcPts val="1600"/>
              </a:spcBef>
            </a:pPr>
            <a:r>
              <a:rPr lang="en-US" sz="2000">
                <a:latin typeface="Kobern"/>
                <a:cs typeface="Arial"/>
              </a:rPr>
              <a:t>ITC available on items which qualify as plant and machinery items like HVAC system, UPS System, CCTVs, Fire Alarm System etc.?</a:t>
            </a:r>
          </a:p>
          <a:p>
            <a:pPr marL="0" indent="0" algn="just">
              <a:spcBef>
                <a:spcPts val="1600"/>
              </a:spcBef>
              <a:buNone/>
            </a:pPr>
            <a:endParaRPr lang="en-US" sz="2000"/>
          </a:p>
          <a:p>
            <a:pPr marL="0" indent="0" algn="just">
              <a:spcBef>
                <a:spcPts val="1600"/>
              </a:spcBef>
              <a:buNone/>
            </a:pPr>
            <a:r>
              <a:rPr lang="en-US" sz="2000">
                <a:latin typeface="Kobern"/>
                <a:cs typeface="Arial"/>
              </a:rPr>
              <a:t>Similarly, in cases involving construction of factory building, the foundation of the plant and machinery may be constructed under the same contract.</a:t>
            </a:r>
          </a:p>
        </p:txBody>
      </p:sp>
      <p:sp>
        <p:nvSpPr>
          <p:cNvPr id="3" name="Text Placeholder 2">
            <a:extLst>
              <a:ext uri="{FF2B5EF4-FFF2-40B4-BE49-F238E27FC236}">
                <a16:creationId xmlns:a16="http://schemas.microsoft.com/office/drawing/2014/main" id="{7EF7579D-16D5-0B4E-B0C2-F25F62CF7D48}"/>
              </a:ext>
            </a:extLst>
          </p:cNvPr>
          <p:cNvSpPr>
            <a:spLocks noGrp="1"/>
          </p:cNvSpPr>
          <p:nvPr>
            <p:ph type="body" sz="quarter" idx="12"/>
          </p:nvPr>
        </p:nvSpPr>
        <p:spPr>
          <a:xfrm>
            <a:off x="518595" y="121991"/>
            <a:ext cx="11137237" cy="768085"/>
          </a:xfrm>
        </p:spPr>
        <p:txBody>
          <a:bodyPr>
            <a:noAutofit/>
          </a:bodyPr>
          <a:lstStyle/>
          <a:p>
            <a:r>
              <a:rPr lang="en-US" sz="4000">
                <a:latin typeface="Kobern"/>
                <a:cs typeface="Arial"/>
              </a:rPr>
              <a:t>Construction contracts – Whether Credit Admissible?</a:t>
            </a:r>
            <a:endParaRPr lang="en-IN" sz="4000">
              <a:latin typeface="Kobern"/>
              <a:cs typeface="Arial"/>
            </a:endParaRPr>
          </a:p>
        </p:txBody>
      </p:sp>
    </p:spTree>
    <p:extLst>
      <p:ext uri="{BB962C8B-B14F-4D97-AF65-F5344CB8AC3E}">
        <p14:creationId xmlns:p14="http://schemas.microsoft.com/office/powerpoint/2010/main" val="215738197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E80A97-A931-EC4C-A6B0-A84EDEDF005E}"/>
              </a:ext>
            </a:extLst>
          </p:cNvPr>
          <p:cNvSpPr>
            <a:spLocks noGrp="1"/>
          </p:cNvSpPr>
          <p:nvPr>
            <p:ph type="body" sz="quarter" idx="13"/>
          </p:nvPr>
        </p:nvSpPr>
        <p:spPr/>
        <p:txBody>
          <a:bodyPr/>
          <a:lstStyle/>
          <a:p>
            <a:pPr marL="0" indent="0" algn="just">
              <a:spcBef>
                <a:spcPts val="1600"/>
              </a:spcBef>
              <a:buNone/>
            </a:pPr>
            <a:r>
              <a:rPr lang="pt-BR" sz="2650" b="1" u="sng">
                <a:latin typeface="Kobern"/>
                <a:cs typeface="Arial"/>
              </a:rPr>
              <a:t>Separate contract/POs for construction of building/office</a:t>
            </a:r>
          </a:p>
          <a:p>
            <a:pPr marL="0" indent="0" algn="just">
              <a:spcBef>
                <a:spcPts val="1600"/>
              </a:spcBef>
              <a:buNone/>
            </a:pPr>
            <a:endParaRPr lang="pt-BR" sz="2650" b="1" u="sng">
              <a:latin typeface="Kobern"/>
            </a:endParaRPr>
          </a:p>
          <a:p>
            <a:pPr marL="380365" indent="-380365" algn="just">
              <a:spcBef>
                <a:spcPts val="1600"/>
              </a:spcBef>
            </a:pPr>
            <a:r>
              <a:rPr lang="en-US" sz="2650">
                <a:latin typeface="Kobern"/>
                <a:cs typeface="Arial"/>
              </a:rPr>
              <a:t>Whether the contracts/POs are interlinked?</a:t>
            </a:r>
          </a:p>
          <a:p>
            <a:pPr marL="380365" indent="-380365" algn="just">
              <a:spcBef>
                <a:spcPts val="1600"/>
              </a:spcBef>
            </a:pPr>
            <a:r>
              <a:rPr lang="en-US" sz="2650">
                <a:latin typeface="Kobern"/>
                <a:cs typeface="Arial"/>
              </a:rPr>
              <a:t>Is there any cross-fall breach clause?</a:t>
            </a:r>
          </a:p>
          <a:p>
            <a:pPr marL="380365" indent="-380365" algn="just">
              <a:spcBef>
                <a:spcPts val="1600"/>
              </a:spcBef>
            </a:pPr>
            <a:r>
              <a:rPr lang="en-US" sz="2650">
                <a:latin typeface="Kobern"/>
                <a:cs typeface="Arial"/>
              </a:rPr>
              <a:t>Classification adopted by the vendor – will it have any bearing on the credit?</a:t>
            </a:r>
          </a:p>
          <a:p>
            <a:pPr lvl="1" algn="just">
              <a:spcBef>
                <a:spcPts val="1600"/>
              </a:spcBef>
            </a:pPr>
            <a:r>
              <a:rPr lang="en-US" sz="2650">
                <a:solidFill>
                  <a:schemeClr val="tx1"/>
                </a:solidFill>
                <a:latin typeface="Kobern"/>
              </a:rPr>
              <a:t>For instance, contract with vendor for supply of lighting fixtures but vendor issues invoice for works contract service</a:t>
            </a:r>
          </a:p>
        </p:txBody>
      </p:sp>
      <p:sp>
        <p:nvSpPr>
          <p:cNvPr id="3" name="Text Placeholder 2">
            <a:extLst>
              <a:ext uri="{FF2B5EF4-FFF2-40B4-BE49-F238E27FC236}">
                <a16:creationId xmlns:a16="http://schemas.microsoft.com/office/drawing/2014/main" id="{7EF7579D-16D5-0B4E-B0C2-F25F62CF7D48}"/>
              </a:ext>
            </a:extLst>
          </p:cNvPr>
          <p:cNvSpPr>
            <a:spLocks noGrp="1"/>
          </p:cNvSpPr>
          <p:nvPr>
            <p:ph type="body" sz="quarter" idx="12"/>
          </p:nvPr>
        </p:nvSpPr>
        <p:spPr/>
        <p:txBody>
          <a:bodyPr>
            <a:normAutofit/>
          </a:bodyPr>
          <a:lstStyle/>
          <a:p>
            <a:r>
              <a:rPr lang="en-US" sz="4000">
                <a:latin typeface="Kobern"/>
                <a:cs typeface="Arial"/>
              </a:rPr>
              <a:t>Construction contracts</a:t>
            </a:r>
            <a:endParaRPr lang="en-IN" sz="4000">
              <a:latin typeface="Kobern"/>
              <a:cs typeface="Arial"/>
            </a:endParaRPr>
          </a:p>
        </p:txBody>
      </p:sp>
    </p:spTree>
    <p:extLst>
      <p:ext uri="{BB962C8B-B14F-4D97-AF65-F5344CB8AC3E}">
        <p14:creationId xmlns:p14="http://schemas.microsoft.com/office/powerpoint/2010/main" val="14603043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corporate colour">
      <a:dk1>
        <a:sysClr val="windowText" lastClr="000000"/>
      </a:dk1>
      <a:lt1>
        <a:sysClr val="window" lastClr="FFFFFF"/>
      </a:lt1>
      <a:dk2>
        <a:srgbClr val="1F497D"/>
      </a:dk2>
      <a:lt2>
        <a:srgbClr val="EEECE1"/>
      </a:lt2>
      <a:accent1>
        <a:srgbClr val="14467C"/>
      </a:accent1>
      <a:accent2>
        <a:srgbClr val="818285"/>
      </a:accent2>
      <a:accent3>
        <a:srgbClr val="F3723D"/>
      </a:accent3>
      <a:accent4>
        <a:srgbClr val="005390"/>
      </a:accent4>
      <a:accent5>
        <a:srgbClr val="8DB3E2"/>
      </a:accent5>
      <a:accent6>
        <a:srgbClr val="F69B76"/>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2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Contents Slide Master">
  <a:themeElements>
    <a:clrScheme name="corporate colour">
      <a:dk1>
        <a:sysClr val="windowText" lastClr="000000"/>
      </a:dk1>
      <a:lt1>
        <a:sysClr val="window" lastClr="FFFFFF"/>
      </a:lt1>
      <a:dk2>
        <a:srgbClr val="1F497D"/>
      </a:dk2>
      <a:lt2>
        <a:srgbClr val="EEECE1"/>
      </a:lt2>
      <a:accent1>
        <a:srgbClr val="14467C"/>
      </a:accent1>
      <a:accent2>
        <a:srgbClr val="818285"/>
      </a:accent2>
      <a:accent3>
        <a:srgbClr val="F3723D"/>
      </a:accent3>
      <a:accent4>
        <a:srgbClr val="005390"/>
      </a:accent4>
      <a:accent5>
        <a:srgbClr val="8DB3E2"/>
      </a:accent5>
      <a:accent6>
        <a:srgbClr val="F69B76"/>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2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TotalTime>
  <Words>13676</Words>
  <Application>Microsoft Office PowerPoint</Application>
  <PresentationFormat>Widescreen</PresentationFormat>
  <Paragraphs>1302</Paragraphs>
  <Slides>142</Slides>
  <Notes>61</Notes>
  <HiddenSlides>1</HiddenSlides>
  <MMClips>0</MMClips>
  <ScaleCrop>false</ScaleCrop>
  <HeadingPairs>
    <vt:vector size="6" baseType="variant">
      <vt:variant>
        <vt:lpstr>Fonts Used</vt:lpstr>
      </vt:variant>
      <vt:variant>
        <vt:i4>19</vt:i4>
      </vt:variant>
      <vt:variant>
        <vt:lpstr>Theme</vt:lpstr>
      </vt:variant>
      <vt:variant>
        <vt:i4>3</vt:i4>
      </vt:variant>
      <vt:variant>
        <vt:lpstr>Slide Titles</vt:lpstr>
      </vt:variant>
      <vt:variant>
        <vt:i4>142</vt:i4>
      </vt:variant>
    </vt:vector>
  </HeadingPairs>
  <TitlesOfParts>
    <vt:vector size="164" baseType="lpstr">
      <vt:lpstr>Aharoni</vt:lpstr>
      <vt:lpstr>Arial</vt:lpstr>
      <vt:lpstr>Calibri</vt:lpstr>
      <vt:lpstr>Calibri Light</vt:lpstr>
      <vt:lpstr>Cambria Math</vt:lpstr>
      <vt:lpstr>Courier New</vt:lpstr>
      <vt:lpstr>Kobern</vt:lpstr>
      <vt:lpstr>Kobern </vt:lpstr>
      <vt:lpstr>Kobern Bold</vt:lpstr>
      <vt:lpstr>Kobern DemiBold</vt:lpstr>
      <vt:lpstr>Kobern Light</vt:lpstr>
      <vt:lpstr>Kobern Medium</vt:lpstr>
      <vt:lpstr>Segoe UI</vt:lpstr>
      <vt:lpstr>Symbol</vt:lpstr>
      <vt:lpstr>Times New Roman</vt:lpstr>
      <vt:lpstr>Trebuchet MS</vt:lpstr>
      <vt:lpstr>Tw Cen MT</vt:lpstr>
      <vt:lpstr>Wingdings</vt:lpstr>
      <vt:lpstr>Wingdings 3</vt:lpstr>
      <vt:lpstr>Office Theme</vt:lpstr>
      <vt:lpstr>Contents Slide Master</vt:lpstr>
      <vt:lpstr>Contents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Gifts</vt:lpstr>
      <vt:lpstr>Gifts</vt:lpstr>
      <vt:lpstr>PowerPoint Presentation</vt:lpstr>
      <vt:lpstr>PowerPoint Presentation</vt:lpstr>
      <vt:lpstr>Service as a gift?</vt:lpstr>
      <vt:lpstr>Service as a gift?</vt:lpstr>
      <vt:lpstr>Expired Stock</vt:lpstr>
      <vt:lpstr>Expired Stock</vt:lpstr>
      <vt:lpstr>PowerPoint Presentation</vt:lpstr>
      <vt:lpstr>PowerPoint Presentation</vt:lpstr>
      <vt:lpstr>Negative list of credit – Sec. 17(5) CGST Act</vt:lpstr>
      <vt:lpstr>Negative list of credit – Sec. 17(5) CGST Act</vt:lpstr>
      <vt:lpstr>PowerPoint Presentation</vt:lpstr>
      <vt:lpstr>Negative list of credit – Sec. 17(5) CGST 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Immovable property </vt:lpstr>
      <vt:lpstr>Tests regarding Immovable property </vt:lpstr>
      <vt:lpstr>Whether immovable property?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Relevant Decisions</vt:lpstr>
      <vt:lpstr>PowerPoint Presentation</vt:lpstr>
      <vt:lpstr>Cancellation Charges</vt:lpstr>
      <vt:lpstr>Cancellation Charges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Calculation of Reversal</vt:lpstr>
      <vt:lpstr>Calculation of Reversal Amount</vt:lpstr>
      <vt:lpstr>Calculation of Reversal Amount- Issue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Srijita Chakraborty</dc:creator>
  <cp:lastModifiedBy>Tanya Garg</cp:lastModifiedBy>
  <cp:revision>300</cp:revision>
  <dcterms:created xsi:type="dcterms:W3CDTF">2023-08-02T15:53:29Z</dcterms:created>
  <dcterms:modified xsi:type="dcterms:W3CDTF">2023-08-04T12:28:52Z</dcterms:modified>
</cp:coreProperties>
</file>